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6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A3A2B0E-C644-464F-8204-B28AD582C1A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3A2B0E-C644-464F-8204-B28AD582C1A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A3A2B0E-C644-464F-8204-B28AD582C1A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3A2B0E-C644-464F-8204-B28AD582C1A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2B0E-C644-464F-8204-B28AD582C1A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3A2B0E-C644-464F-8204-B28AD582C1A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3A2B0E-C644-464F-8204-B28AD582C1A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3A2B0E-C644-464F-8204-B28AD582C1A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CFAD9C-9A75-44E6-9C8E-6D40CABD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Array shape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ndarrays are rectangular</a:t>
            </a:r>
          </a:p>
          <a:p>
            <a:r>
              <a:rPr lang="en-US" smtClean="0">
                <a:ea typeface="ＭＳ Ｐゴシック" pitchFamily="-108" charset="-128"/>
              </a:rPr>
              <a:t>The shape of the array is a tuple of N integers (one for each dimension)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5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F48DCA6E-5C32-493E-89D7-1C81598C04A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Array item types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Every ndarray is a homogeneous collection of exactly the same data-type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every item takes up the same size block of memory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each block of memory in the array is interpreted in exactly the same way</a:t>
            </a:r>
          </a:p>
          <a:p>
            <a:endParaRPr lang="en-US" smtClean="0">
              <a:ea typeface="ＭＳ Ｐゴシック" pitchFamily="-108" charset="-128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5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3A59C75-BD18-4E46-8448-8EBFE936CF1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half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5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41C75BB9-60E9-4AC3-8C25-F21A50BD6B4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788" y="76200"/>
            <a:ext cx="416242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half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5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00528D3-B42C-4EA8-B0CA-7E7E504DF3A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788" y="76200"/>
            <a:ext cx="416242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490788" y="4191000"/>
            <a:ext cx="4162425" cy="3810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0788" y="1524000"/>
            <a:ext cx="4162425" cy="3810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0788" y="5029200"/>
            <a:ext cx="4162425" cy="3810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90788" y="457200"/>
            <a:ext cx="4162425" cy="3810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Example: creating an array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import numpy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 = array([[1,2,3],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          [4,5,6],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          [7,8,9]])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a.shape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a.dtype</a:t>
            </a:r>
          </a:p>
          <a:p>
            <a:pPr>
              <a:buFont typeface="Wingdings 2" pitchFamily="-108" charset="2"/>
              <a:buNone/>
            </a:pPr>
            <a:endParaRPr lang="en-US" smtClean="0">
              <a:latin typeface="Courier New" pitchFamily="49" charset="0"/>
              <a:ea typeface="ＭＳ Ｐゴシック" pitchFamily="-108" charset="-128"/>
              <a:cs typeface="Courier New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5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C4402721-F91C-4ED6-995B-C16F42C836A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Indexing arrays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Use a tuple to index multi-dimensional arrays</a:t>
            </a:r>
          </a:p>
          <a:p>
            <a:r>
              <a:rPr lang="en-US" smtClean="0">
                <a:ea typeface="ＭＳ Ｐゴシック" pitchFamily="-108" charset="-128"/>
              </a:rPr>
              <a:t>Example: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a[1,2]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half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5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4EB36A2-6660-4E7F-BFDE-C796E66FE31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Slicing arrays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Slicing arrays is almost the same as slicing lists, except you can specify multiple dimensions</a:t>
            </a:r>
          </a:p>
          <a:p>
            <a:pPr>
              <a:buFont typeface="Wingdings 2" pitchFamily="-108" charset="2"/>
              <a:buNone/>
            </a:pPr>
            <a:endParaRPr lang="en-US" smtClean="0">
              <a:ea typeface="ＭＳ Ｐゴシック" pitchFamily="-108" charset="-128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5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C07839F-ABCE-4C0C-B8D0-C1B0CE1C335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Examples: Slicing arrays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a[1]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a[1,:]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a[1,1:]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a[:1,1:]</a:t>
            </a:r>
          </a:p>
          <a:p>
            <a:pPr>
              <a:buFont typeface="Wingdings 2" pitchFamily="-108" charset="2"/>
              <a:buNone/>
            </a:pPr>
            <a:endParaRPr lang="en-US" smtClean="0">
              <a:ea typeface="ＭＳ Ｐゴシック" pitchFamily="-108" charset="-128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5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4A33AB6B-7541-4BCC-967E-04CAAA35A4E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Some ndarray methods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ndarray. tolist ()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The contents of self as a nested list</a:t>
            </a:r>
          </a:p>
          <a:p>
            <a:r>
              <a:rPr lang="en-US" smtClean="0">
                <a:ea typeface="ＭＳ Ｐゴシック" pitchFamily="-108" charset="-128"/>
              </a:rPr>
              <a:t>ndarray. copy ()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Return a copy of the array</a:t>
            </a:r>
          </a:p>
          <a:p>
            <a:r>
              <a:rPr lang="en-US" smtClean="0">
                <a:ea typeface="ＭＳ Ｐゴシック" pitchFamily="-108" charset="-128"/>
              </a:rPr>
              <a:t>ndarray. fill (scalar)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Fill an array with the scalar value</a:t>
            </a:r>
          </a:p>
          <a:p>
            <a:pPr lvl="1"/>
            <a:endParaRPr lang="en-US" smtClean="0">
              <a:ea typeface="ＭＳ Ｐゴシック" pitchFamily="-108" charset="-128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half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5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81B9B3EE-A3DB-4EFB-9867-A4DE894C70B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Some NumPy functions</a:t>
            </a:r>
          </a:p>
        </p:txBody>
      </p:sp>
      <p:sp>
        <p:nvSpPr>
          <p:cNvPr id="20485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2048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F690130A-C688-4AF8-9DF6-1ECF79B0954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3749675" cy="4267200"/>
          </a:xfrm>
        </p:spPr>
        <p:txBody>
          <a:bodyPr/>
          <a:lstStyle/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abs()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add()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binomial()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cumprod()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cumsum()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floor()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histogram()</a:t>
            </a:r>
          </a:p>
        </p:txBody>
      </p:sp>
      <p:sp>
        <p:nvSpPr>
          <p:cNvPr id="20484" name="Content Placeholder 6"/>
          <p:cNvSpPr>
            <a:spLocks noGrp="1"/>
          </p:cNvSpPr>
          <p:nvPr>
            <p:ph sz="quarter" idx="2"/>
          </p:nvPr>
        </p:nvSpPr>
        <p:spPr>
          <a:xfrm>
            <a:off x="4933950" y="1752600"/>
            <a:ext cx="3749675" cy="4267200"/>
          </a:xfrm>
        </p:spPr>
        <p:txBody>
          <a:bodyPr/>
          <a:lstStyle/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min()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max()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multipy()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polyfit()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randint()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shuffle()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transpose()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NumPy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NumPy</a:t>
            </a:r>
            <a:r>
              <a:rPr lang="en-US" dirty="0"/>
              <a:t> is a module for Python. The name is an acronym for "Numeric Python" or "Numerical Python".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pronounced /ˈ</a:t>
            </a:r>
            <a:r>
              <a:rPr lang="en-US" dirty="0" err="1"/>
              <a:t>nʌmpaɪ</a:t>
            </a:r>
            <a:r>
              <a:rPr lang="en-US" dirty="0"/>
              <a:t>/ (NUM-</a:t>
            </a:r>
            <a:r>
              <a:rPr lang="en-US" dirty="0" err="1"/>
              <a:t>py</a:t>
            </a:r>
            <a:r>
              <a:rPr lang="en-US" dirty="0"/>
              <a:t>) or less often /ˈ</a:t>
            </a:r>
            <a:r>
              <a:rPr lang="en-US" dirty="0" err="1"/>
              <a:t>nʌmpi</a:t>
            </a:r>
            <a:r>
              <a:rPr lang="en-US" dirty="0"/>
              <a:t> (NUM-pee</a:t>
            </a:r>
            <a:r>
              <a:rPr lang="en-US" dirty="0" smtClean="0"/>
              <a:t>)).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is an extension module for Python, mostly written in C.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makes sure that the precompiled mathematical and numerical functions and functionalities of </a:t>
            </a:r>
            <a:r>
              <a:rPr lang="en-US" dirty="0" err="1"/>
              <a:t>Numpy</a:t>
            </a:r>
            <a:r>
              <a:rPr lang="en-US" dirty="0"/>
              <a:t> guarantee great execution speed.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Suggested exercise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Complete the desc_stat_calc.py program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5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B5354D5-6AB5-4E1B-8B9C-1E40B07488B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using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Mathematical and logical operations on arrays.</a:t>
            </a:r>
          </a:p>
          <a:p>
            <a:r>
              <a:rPr lang="en-US" dirty="0"/>
              <a:t>Fourier transforms and routines for shape manipulation.</a:t>
            </a:r>
          </a:p>
          <a:p>
            <a:r>
              <a:rPr lang="en-US" dirty="0"/>
              <a:t>Operations related to linear algebra. </a:t>
            </a:r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has in-built functions for linear algebra and random number generation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Standard Python distribution doesn't come bundled with </a:t>
            </a:r>
            <a:r>
              <a:rPr lang="en-US" dirty="0" err="1"/>
              <a:t>NumPy</a:t>
            </a:r>
            <a:r>
              <a:rPr lang="en-US" dirty="0"/>
              <a:t> module.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lightweight alternative is to install </a:t>
            </a:r>
            <a:r>
              <a:rPr lang="en-US" dirty="0" err="1"/>
              <a:t>NumPy</a:t>
            </a:r>
            <a:r>
              <a:rPr lang="en-US" dirty="0"/>
              <a:t> using popular Python package installer, </a:t>
            </a:r>
            <a:r>
              <a:rPr lang="en-US" b="1" dirty="0" smtClean="0"/>
              <a:t>pip</a:t>
            </a:r>
          </a:p>
          <a:p>
            <a:r>
              <a:rPr lang="en-US" b="1" dirty="0"/>
              <a:t>p</a:t>
            </a:r>
            <a:r>
              <a:rPr lang="en-US" b="1" dirty="0" smtClean="0"/>
              <a:t>ip install </a:t>
            </a:r>
            <a:r>
              <a:rPr lang="en-US" b="1" dirty="0" err="1" smtClean="0"/>
              <a:t>numpy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382322" y="1600200"/>
            <a:ext cx="561735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79711"/>
            <a:ext cx="6858000" cy="556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383"/>
            <a:ext cx="6400800" cy="571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 Objects (</a:t>
            </a:r>
            <a:r>
              <a:rPr lang="en-US" dirty="0" err="1"/>
              <a:t>dtype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data type object describes interpretation of fixed block of memory corresponding to an array, depending on the following aspects −</a:t>
            </a:r>
          </a:p>
          <a:p>
            <a:pPr algn="just"/>
            <a:r>
              <a:rPr lang="en-US" dirty="0"/>
              <a:t>Type of data (integer, float or Python object)</a:t>
            </a:r>
          </a:p>
          <a:p>
            <a:pPr algn="just"/>
            <a:r>
              <a:rPr lang="en-US" dirty="0"/>
              <a:t>Size of data</a:t>
            </a:r>
          </a:p>
          <a:p>
            <a:pPr algn="just"/>
            <a:r>
              <a:rPr lang="en-US" dirty="0"/>
              <a:t>Byte order (little-endian or big-endian)</a:t>
            </a:r>
          </a:p>
          <a:p>
            <a:pPr algn="just"/>
            <a:r>
              <a:rPr lang="en-US" dirty="0"/>
              <a:t>In case of structured type, the names of fields, data type of each field and part of the memory block taken by each field.</a:t>
            </a:r>
          </a:p>
          <a:p>
            <a:pPr algn="just"/>
            <a:r>
              <a:rPr lang="en-US" dirty="0"/>
              <a:t>If data type is a </a:t>
            </a:r>
            <a:r>
              <a:rPr lang="en-US" dirty="0" err="1"/>
              <a:t>subarray</a:t>
            </a:r>
            <a:r>
              <a:rPr lang="en-US" dirty="0"/>
              <a:t>, its shape and data type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The ndarray data structure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-108" charset="-128"/>
              </a:rPr>
              <a:t>NumPy adds a new data structure to Python – the ndarray</a:t>
            </a:r>
          </a:p>
          <a:p>
            <a:pPr lvl="1"/>
            <a:r>
              <a:rPr lang="en-US" sz="2800" smtClean="0">
                <a:ea typeface="ＭＳ Ｐゴシック" pitchFamily="-108" charset="-128"/>
              </a:rPr>
              <a:t>An N-dimensional array is a homogeneous collection of “items” indexed using N integers</a:t>
            </a:r>
          </a:p>
          <a:p>
            <a:pPr lvl="1"/>
            <a:r>
              <a:rPr lang="en-US" sz="2800" smtClean="0">
                <a:ea typeface="ＭＳ Ｐゴシック" pitchFamily="-108" charset="-128"/>
              </a:rPr>
              <a:t>Defined by:</a:t>
            </a:r>
          </a:p>
          <a:p>
            <a:pPr marL="1108075" lvl="2" indent="-514350">
              <a:buFont typeface="Verdana" pitchFamily="-108" charset="0"/>
              <a:buAutoNum type="arabicPeriod"/>
            </a:pPr>
            <a:r>
              <a:rPr lang="en-US" sz="2400" smtClean="0">
                <a:ea typeface="ＭＳ Ｐゴシック" pitchFamily="-108" charset="-128"/>
              </a:rPr>
              <a:t>the shape of the array, and</a:t>
            </a:r>
          </a:p>
          <a:p>
            <a:pPr marL="1108075" lvl="2" indent="-514350">
              <a:buFont typeface="Verdana" pitchFamily="-108" charset="0"/>
              <a:buAutoNum type="arabicPeriod"/>
            </a:pPr>
            <a:r>
              <a:rPr lang="en-US" sz="2400" smtClean="0">
                <a:ea typeface="ＭＳ Ｐゴシック" pitchFamily="-108" charset="-128"/>
              </a:rPr>
              <a:t>the kind of item the array is composed of</a:t>
            </a:r>
          </a:p>
          <a:p>
            <a:endParaRPr lang="en-US" sz="3200" smtClean="0">
              <a:ea typeface="ＭＳ Ｐゴシック" pitchFamily="-108" charset="-128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5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1D9E38FE-6452-4103-9838-3E58CD8C306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</TotalTime>
  <Words>573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Machine Learning</vt:lpstr>
      <vt:lpstr>What is NumPy?</vt:lpstr>
      <vt:lpstr>Operations using NumPy</vt:lpstr>
      <vt:lpstr>How to install?</vt:lpstr>
      <vt:lpstr>Data Types</vt:lpstr>
      <vt:lpstr>Cont..</vt:lpstr>
      <vt:lpstr>Cont..</vt:lpstr>
      <vt:lpstr>Data Type Objects (dtype)</vt:lpstr>
      <vt:lpstr>The ndarray data structure</vt:lpstr>
      <vt:lpstr>Array shape</vt:lpstr>
      <vt:lpstr>Array item types</vt:lpstr>
      <vt:lpstr>PowerPoint Presentation</vt:lpstr>
      <vt:lpstr>PowerPoint Presentation</vt:lpstr>
      <vt:lpstr>Example: creating an array</vt:lpstr>
      <vt:lpstr>Indexing arrays</vt:lpstr>
      <vt:lpstr>Slicing arrays</vt:lpstr>
      <vt:lpstr>Examples: Slicing arrays</vt:lpstr>
      <vt:lpstr>Some ndarray methods</vt:lpstr>
      <vt:lpstr>Some NumPy functions</vt:lpstr>
      <vt:lpstr>Suggested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test</dc:creator>
  <cp:lastModifiedBy>admin</cp:lastModifiedBy>
  <cp:revision>16</cp:revision>
  <dcterms:created xsi:type="dcterms:W3CDTF">2019-10-14T09:07:09Z</dcterms:created>
  <dcterms:modified xsi:type="dcterms:W3CDTF">2021-08-08T06:38:53Z</dcterms:modified>
</cp:coreProperties>
</file>