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79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Georgia" pitchFamily="18" charset="0"/>
      <p:regular r:id="rId18"/>
      <p:bold r:id="rId19"/>
      <p:italic r:id="rId20"/>
      <p:boldItalic r:id="rId21"/>
    </p:embeddedFont>
    <p:embeddedFont>
      <p:font typeface="Nunito" charset="0"/>
      <p:regular r:id="rId22"/>
      <p:bold r:id="rId23"/>
      <p:italic r:id="rId24"/>
      <p:boldItalic r:id="rId25"/>
    </p:embeddedFont>
    <p:embeddedFont>
      <p:font typeface="Average" charset="0"/>
      <p:regular r:id="rId26"/>
    </p:embeddedFont>
    <p:embeddedFont>
      <p:font typeface="Verdana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jCbsiDeWPe3a0Ue4RpR2Bzy0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53113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ac9763d9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ac9763d9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ac9763d9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ac9763d9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aac9763d9_0_93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7aac9763d9_0_93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g7aac9763d9_0_93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g7aac9763d9_0_93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g7aac9763d9_0_93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5" name="Google Shape;15;g7aac9763d9_0_9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7aac9763d9_0_9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7aac9763d9_0_9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g7aac9763d9_0_93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9" name="Google Shape;19;g7aac9763d9_0_9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7aac9763d9_0_9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7aac9763d9_0_9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7aac9763d9_0_93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23" name="Google Shape;23;g7aac9763d9_0_9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7aac9763d9_0_9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7aac9763d9_0_9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7aac9763d9_0_93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27" name="Google Shape;27;g7aac9763d9_0_9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7aac9763d9_0_9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7aac9763d9_0_9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7aac9763d9_0_93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31" name="Google Shape;31;g7aac9763d9_0_9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7aac9763d9_0_9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7aac9763d9_0_9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g7aac9763d9_0_93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g7aac9763d9_0_93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7aac9763d9_0_9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ac9763d9_0_193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g7aac9763d9_0_193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112" name="Google Shape;112;g7aac9763d9_0_19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7aac9763d9_0_19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7aac9763d9_0_19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g7aac9763d9_0_193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116" name="Google Shape;116;g7aac9763d9_0_19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7aac9763d9_0_19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7aac9763d9_0_19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g7aac9763d9_0_193"/>
          <p:cNvSpPr txBox="1">
            <a:spLocks noGrp="1"/>
          </p:cNvSpPr>
          <p:nvPr>
            <p:ph type="title" hasCustomPrompt="1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7aac9763d9_0_193"/>
          <p:cNvSpPr txBox="1">
            <a:spLocks noGrp="1"/>
          </p:cNvSpPr>
          <p:nvPr>
            <p:ph type="body" idx="1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7aac9763d9_0_19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ac9763d9_0_20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ac9763d9_0_2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7aac9763d9_0_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7aac9763d9_0_2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7aac9763d9_0_2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7aac9763d9_0_2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aac9763d9_0_121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g7aac9763d9_0_121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40" name="Google Shape;40;g7aac9763d9_0_1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7aac9763d9_0_1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7aac9763d9_0_1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g7aac9763d9_0_121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44" name="Google Shape;44;g7aac9763d9_0_1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7aac9763d9_0_1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7aac9763d9_0_1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g7aac9763d9_0_121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7aac9763d9_0_12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aac9763d9_0_133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7aac9763d9_0_133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c9763d9_0_13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7aac9763d9_0_133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g7aac9763d9_0_133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75057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7aac9763d9_0_13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c9763d9_0_14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7aac9763d9_0_14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7aac9763d9_0_14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7aac9763d9_0_140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g7aac9763d9_0_140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7aac9763d9_0_140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7aac9763d9_0_140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c9763d9_0_148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7aac9763d9_0_148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aac9763d9_0_148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7aac9763d9_0_148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g7aac9763d9_0_148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ac9763d9_0_15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7aac9763d9_0_15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7aac9763d9_0_15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7aac9763d9_0_15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g7aac9763d9_0_154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g7aac9763d9_0_15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ac9763d9_0_161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7aac9763d9_0_161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g7aac9763d9_0_161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81" name="Google Shape;81;g7aac9763d9_0_16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7aac9763d9_0_16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7aac9763d9_0_16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g7aac9763d9_0_16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g7aac9763d9_0_161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86" name="Google Shape;86;g7aac9763d9_0_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7aac9763d9_0_16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7aac9763d9_0_16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g7aac9763d9_0_161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90" name="Google Shape;90;g7aac9763d9_0_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7aac9763d9_0_16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7aac9763d9_0_16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7aac9763d9_0_161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g7aac9763d9_0_16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ac9763d9_0_17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aac9763d9_0_17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ac9763d9_0_17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7aac9763d9_0_179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g7aac9763d9_0_179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7aac9763d9_0_179"/>
          <p:cNvSpPr txBox="1">
            <a:spLocks noGrp="1"/>
          </p:cNvSpPr>
          <p:nvPr>
            <p:ph type="body" idx="2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7aac9763d9_0_17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ac9763d9_0_18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ac9763d9_0_18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aac9763d9_0_187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aac9763d9_0_187"/>
          <p:cNvSpPr txBox="1">
            <a:spLocks noGrp="1"/>
          </p:cNvSpPr>
          <p:nvPr>
            <p:ph type="body" idx="1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7aac9763d9_0_18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aac9763d9_0_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g7aac9763d9_0_8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7aac9763d9_0_8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Jim_Hugunin" TargetMode="External"/><Relationship Id="rId4" Type="http://schemas.openxmlformats.org/officeDocument/2006/relationships/hyperlink" Target="https://en.wikipedia.org/wiki/Python_syntax_and_semant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1155CC"/>
                </a:solidFill>
              </a:rPr>
              <a:t>Machine Learning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>
                <a:solidFill>
                  <a:srgbClr val="FF0000"/>
                </a:solidFill>
              </a:rPr>
              <a:t>Presented By Guhan Ganesan M.E.,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Mini-Course: Lesson 21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0788" y="76200"/>
            <a:ext cx="4162425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/>
          <p:nvPr/>
        </p:nvSpPr>
        <p:spPr>
          <a:xfrm>
            <a:off x="2490788" y="4191000"/>
            <a:ext cx="4162425" cy="381000"/>
          </a:xfrm>
          <a:prstGeom prst="rect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2490788" y="1524000"/>
            <a:ext cx="4162425" cy="381000"/>
          </a:xfrm>
          <a:prstGeom prst="rect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2490788" y="5029200"/>
            <a:ext cx="4162425" cy="381000"/>
          </a:xfrm>
          <a:prstGeom prst="rect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2490788" y="457200"/>
            <a:ext cx="4162425" cy="381000"/>
          </a:xfrm>
          <a:prstGeom prst="rect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914400" y="28630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Thank You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 b="1"/>
              <a:t>What is NumPy?</a:t>
            </a:r>
            <a:endParaRPr sz="4500" b="1"/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457200" y="1231301"/>
            <a:ext cx="84051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639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700"/>
              <a:buFont typeface="Average"/>
              <a:buChar char="●"/>
            </a:pP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NumPy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 is a module for Python. The name is an acronym for "Numeric Python" or "Numerical Python". </a:t>
            </a:r>
            <a:endParaRPr lang="en-US" sz="2700" dirty="0" smtClean="0">
              <a:solidFill>
                <a:srgbClr val="0000FF"/>
              </a:solidFill>
              <a:latin typeface="Georgia"/>
              <a:ea typeface="Georgia"/>
              <a:cs typeface="Georgia"/>
              <a:sym typeface="Average"/>
            </a:endParaRPr>
          </a:p>
          <a:p>
            <a:pPr marL="342900" lvl="0" indent="-32639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4A86E8"/>
              </a:buClr>
              <a:buSzPts val="2700"/>
              <a:buFont typeface="Average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It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is pronounced /ˈ</a:t>
            </a: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nʌmpaɪ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/ (NUM-</a:t>
            </a: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py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) or less often /ˈ</a:t>
            </a: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nʌmpi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 (NUM-pee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)).</a:t>
            </a:r>
          </a:p>
          <a:p>
            <a:pPr marL="342900" lvl="0" indent="-32639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4A86E8"/>
              </a:buClr>
              <a:buSzPts val="2700"/>
              <a:buFont typeface="Average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It is an extension module for Python, mostly written in C. </a:t>
            </a:r>
            <a:endParaRPr lang="en-US" sz="2700" dirty="0" smtClean="0">
              <a:solidFill>
                <a:srgbClr val="0000FF"/>
              </a:solidFill>
              <a:latin typeface="Georgia"/>
              <a:ea typeface="Georgia"/>
              <a:cs typeface="Georgia"/>
              <a:sym typeface="Average"/>
            </a:endParaRPr>
          </a:p>
          <a:p>
            <a:pPr marL="342900" lvl="0" indent="-326390" algn="just" rtl="0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rgbClr val="4A86E8"/>
              </a:buClr>
              <a:buSzPts val="2700"/>
              <a:buFont typeface="Average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This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makes sure that the precompiled mathematical and numerical functions and functionalities of </a:t>
            </a: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Numpy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 guarantee great execution speed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verage"/>
              </a:rPr>
              <a:t>.</a:t>
            </a:r>
            <a:endParaRPr lang="en-US" sz="2700" dirty="0">
              <a:solidFill>
                <a:srgbClr val="0000FF"/>
              </a:solidFill>
              <a:latin typeface="Georgia"/>
              <a:ea typeface="Georgia"/>
              <a:cs typeface="Georgia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c9763d9_0_6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Georgia"/>
                <a:ea typeface="Georgia"/>
                <a:cs typeface="Georgia"/>
                <a:sym typeface="Georgia"/>
              </a:rPr>
              <a:t>Cont..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g7aac9763d9_0_6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NumPy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 is the fundamental package needed for scientific computing with Python. It contains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rial"/>
              </a:rPr>
              <a:t>A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powerful N-dimensional array 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object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rial"/>
              </a:rPr>
              <a:t>A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basic linear algebra 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functions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rial"/>
              </a:rPr>
              <a:t>A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basic Fourier 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transforms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rial"/>
              </a:rPr>
              <a:t>A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sophisticated random number 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capabilities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rial"/>
              </a:rPr>
              <a:t>A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tools for integrating Fortran 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code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-US" sz="2700" dirty="0" err="1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Arial"/>
              </a:rPr>
              <a:t>A</a:t>
            </a:r>
            <a:r>
              <a:rPr lang="en-US" sz="2700" dirty="0" err="1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tools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 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for integrating C/C++ </a:t>
            </a:r>
            <a:r>
              <a:rPr lang="en-US" sz="2700" dirty="0" smtClean="0">
                <a:solidFill>
                  <a:srgbClr val="0000FF"/>
                </a:solidFill>
                <a:latin typeface="Georgia"/>
                <a:ea typeface="Georgia"/>
                <a:cs typeface="Georgia"/>
                <a:sym typeface="Verdana"/>
              </a:rPr>
              <a:t>code</a:t>
            </a:r>
          </a:p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ac9763d9_0_7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History of Numpy</a:t>
            </a:r>
            <a:endParaRPr b="1"/>
          </a:p>
        </p:txBody>
      </p:sp>
      <p:sp>
        <p:nvSpPr>
          <p:cNvPr id="160" name="Google Shape;160;g7aac9763d9_0_7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62600" cy="51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eorgia"/>
              <a:buChar char="●"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Python programming language was not initially designed for numerical computing.</a:t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eorgia"/>
              <a:buChar char="●"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special interest group called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matrix-sig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was founded in 1995 with the aim of defining an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array computing package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eorgia"/>
              <a:buChar char="●"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Among its members was Python designer and maintainer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Guido van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Rossum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who implemented extensions to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Python's syntax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(in particular the indexing syntax) to make array computing easier.</a:t>
            </a:r>
            <a:endParaRPr sz="2400" baseline="300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Georgia"/>
              <a:buChar char="●"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implementation of a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matrix package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was completed by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Jim Fulton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then generalized by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/>
              </a:rPr>
              <a:t>Jim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/>
              </a:rPr>
              <a:t>Hugunin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become </a:t>
            </a:r>
            <a:r>
              <a:rPr lang="en-US" sz="2400" i="1" dirty="0" err="1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Numeric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,also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variously called Numerical Python extensions or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24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783F04"/>
                </a:solidFill>
                <a:latin typeface="Georgia"/>
                <a:ea typeface="Georgia"/>
                <a:cs typeface="Georgia"/>
                <a:sym typeface="Georgia"/>
              </a:rPr>
              <a:t>How to install?</a:t>
            </a:r>
            <a:endParaRPr b="1">
              <a:solidFill>
                <a:srgbClr val="783F0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Georgia"/>
              <a:buChar char="●"/>
            </a:pP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Standard Python distribution doesn't come bundled with </a:t>
            </a: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module. </a:t>
            </a:r>
            <a:endParaRPr sz="2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2700"/>
              <a:buChar char="●"/>
            </a:pP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 lightweight alternative is to install </a:t>
            </a:r>
            <a:r>
              <a:rPr lang="en-US" sz="2700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US" sz="2700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 using popular Python package installer, </a:t>
            </a:r>
            <a:r>
              <a:rPr lang="en-US" sz="2700" b="1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pip</a:t>
            </a:r>
            <a:endParaRPr sz="2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11150" algn="l" rtl="0">
              <a:spcBef>
                <a:spcPts val="640"/>
              </a:spcBef>
              <a:spcAft>
                <a:spcPts val="1600"/>
              </a:spcAft>
              <a:buClr>
                <a:srgbClr val="0000FF"/>
              </a:buClr>
              <a:buSzPts val="2700"/>
              <a:buFont typeface="Georgia"/>
              <a:buChar char="●"/>
            </a:pPr>
            <a:r>
              <a:rPr lang="en-US" sz="2700" b="1" dirty="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pip install </a:t>
            </a:r>
            <a:r>
              <a:rPr lang="en-US" sz="2700" b="1" dirty="0" err="1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numpy</a:t>
            </a:r>
            <a:endParaRPr sz="27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783F04"/>
                </a:solidFill>
              </a:rPr>
              <a:t>Data Types</a:t>
            </a:r>
            <a:endParaRPr b="1">
              <a:solidFill>
                <a:srgbClr val="783F04"/>
              </a:solidFill>
            </a:endParaRPr>
          </a:p>
        </p:txBody>
      </p:sp>
      <p:pic>
        <p:nvPicPr>
          <p:cNvPr id="184" name="Google Shape;18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219200"/>
            <a:ext cx="6265920" cy="543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Cont..</a:t>
            </a:r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079711"/>
            <a:ext cx="6858000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Cont..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143383"/>
            <a:ext cx="6400800" cy="5714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3edge logo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4800" y="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Mini-Course: Lesson 21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0788" y="76200"/>
            <a:ext cx="4162425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On-screen Show (4:3)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Nunito</vt:lpstr>
      <vt:lpstr>Average</vt:lpstr>
      <vt:lpstr>Verdana</vt:lpstr>
      <vt:lpstr>Shift</vt:lpstr>
      <vt:lpstr>Machine Learning</vt:lpstr>
      <vt:lpstr>What is NumPy?</vt:lpstr>
      <vt:lpstr>Cont..</vt:lpstr>
      <vt:lpstr>History of Numpy</vt:lpstr>
      <vt:lpstr>How to install?</vt:lpstr>
      <vt:lpstr>Data Types</vt:lpstr>
      <vt:lpstr>Cont..</vt:lpstr>
      <vt:lpstr>Cont..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test</dc:creator>
  <cp:lastModifiedBy>admin</cp:lastModifiedBy>
  <cp:revision>11</cp:revision>
  <dcterms:created xsi:type="dcterms:W3CDTF">2019-10-14T09:07:09Z</dcterms:created>
  <dcterms:modified xsi:type="dcterms:W3CDTF">2021-08-08T06:40:00Z</dcterms:modified>
</cp:coreProperties>
</file>