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A69F-A900-4248-AC78-C72982E97E18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3B0B-90FB-4C25-98B5-A86673261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and Statistical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frequently needed mathematical functions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667000"/>
            <a:ext cx="5943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74870"/>
            <a:ext cx="5029200" cy="306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324600" cy="505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64076"/>
            <a:ext cx="6705600" cy="569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44904"/>
            <a:ext cx="7467600" cy="46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11871"/>
            <a:ext cx="7315200" cy="534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Mathematical and Statistical functions</vt:lpstr>
      <vt:lpstr>Mathematical functions</vt:lpstr>
      <vt:lpstr>Cont..</vt:lpstr>
      <vt:lpstr>Cont..</vt:lpstr>
      <vt:lpstr>Cont..</vt:lpstr>
      <vt:lpstr>Cont..</vt:lpstr>
      <vt:lpstr>Statistical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and Statistical function</dc:title>
  <dc:creator>test</dc:creator>
  <cp:lastModifiedBy>admin</cp:lastModifiedBy>
  <cp:revision>14</cp:revision>
  <dcterms:created xsi:type="dcterms:W3CDTF">2019-12-18T05:25:36Z</dcterms:created>
  <dcterms:modified xsi:type="dcterms:W3CDTF">2021-08-08T06:41:56Z</dcterms:modified>
</cp:coreProperties>
</file>