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842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3F9A8-2742-4C21-9438-53DFBE378533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D561-55EE-4242-8945-A1FDF13F6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Answer:</a:t>
            </a:r>
          </a:p>
          <a:p>
            <a:r>
              <a:rPr lang="en-US" dirty="0" smtClean="0"/>
              <a:t>A = [[1, 4, 5, 12], [-5, 8, 9, 0], [-6, 7, 11, 19]]</a:t>
            </a:r>
          </a:p>
          <a:p>
            <a:r>
              <a:rPr lang="en-US" dirty="0" smtClean="0"/>
              <a:t>A[1] = [-5, 8, 9, 0] </a:t>
            </a:r>
          </a:p>
          <a:p>
            <a:r>
              <a:rPr lang="en-US" dirty="0" smtClean="0"/>
              <a:t>A[1][2] = 9 </a:t>
            </a:r>
          </a:p>
          <a:p>
            <a:r>
              <a:rPr lang="en-US" dirty="0" smtClean="0"/>
              <a:t>A[0][-1] = 12 </a:t>
            </a:r>
          </a:p>
          <a:p>
            <a:r>
              <a:rPr lang="en-US" dirty="0" smtClean="0"/>
              <a:t>3rd column = [5, 9, 11]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D561-55EE-4242-8945-A1FDF13F67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AF99-C4A4-4961-A072-CE8E3CE43CF6}" type="datetimeFigureOut">
              <a:rPr lang="en-US" smtClean="0"/>
              <a:pPr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B590-91C6-4C1D-AF0A-0FA59761A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 result for 3edge logo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97340"/>
            <a:ext cx="7543800" cy="546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93195"/>
            <a:ext cx="5791200" cy="566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534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905000"/>
            <a:ext cx="8162023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Using matrix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90650"/>
            <a:ext cx="85439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772400" cy="494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1000" cy="520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6410"/>
            <a:ext cx="7924800" cy="435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Matrix</a:t>
            </a:r>
            <a:r>
              <a:rPr lang="fr-FR" b="1" dirty="0" smtClean="0"/>
              <a:t> Multiplication, Inverse </a:t>
            </a:r>
            <a:r>
              <a:rPr lang="fr-FR" b="1" dirty="0" err="1" smtClean="0"/>
              <a:t>Matrix</a:t>
            </a:r>
            <a:r>
              <a:rPr lang="fr-FR" b="1" dirty="0" smtClean="0"/>
              <a:t>, </a:t>
            </a:r>
            <a:r>
              <a:rPr lang="fr-FR" b="1" dirty="0" err="1" smtClean="0"/>
              <a:t>Matrix</a:t>
            </a:r>
            <a:r>
              <a:rPr lang="fr-FR" b="1" dirty="0" smtClean="0"/>
              <a:t>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21141"/>
            <a:ext cx="7467600" cy="57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6400800" cy="513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matrix is a two-dimensional data structure where numbers are arranged into rows and columns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matrix is a 3x4 (pronounced "three by four") matrix because it has 3 rows and 4 columns.</a:t>
            </a:r>
          </a:p>
        </p:txBody>
      </p:sp>
      <p:pic>
        <p:nvPicPr>
          <p:cNvPr id="1026" name="Picture 2" descr="Matrix with 4 columns and 3 r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895600"/>
            <a:ext cx="2857500" cy="1657351"/>
          </a:xfrm>
          <a:prstGeom prst="rect">
            <a:avLst/>
          </a:prstGeom>
          <a:noFill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doesn't have a built-in type for matrices. However, we can treat list of a list as a matrix</a:t>
            </a:r>
            <a:r>
              <a:rPr lang="en-US" dirty="0" smtClean="0"/>
              <a:t>.</a:t>
            </a:r>
          </a:p>
          <a:p>
            <a:pPr fontAlgn="base"/>
            <a:r>
              <a:rPr lang="pt-BR" dirty="0"/>
              <a:t>A = [[1, 4, 5], </a:t>
            </a:r>
          </a:p>
          <a:p>
            <a:pPr fontAlgn="base">
              <a:buNone/>
            </a:pPr>
            <a:r>
              <a:rPr lang="pt-BR" dirty="0" smtClean="0"/>
              <a:t>             [-</a:t>
            </a:r>
            <a:r>
              <a:rPr lang="pt-BR" dirty="0"/>
              <a:t>5, 8, 9</a:t>
            </a:r>
            <a:r>
              <a:rPr lang="pt-BR" dirty="0" smtClean="0"/>
              <a:t>]]</a:t>
            </a:r>
          </a:p>
          <a:p>
            <a:pPr fontAlgn="base"/>
            <a:r>
              <a:rPr lang="en-US" dirty="0"/>
              <a:t>We can treat this list of a list as a matrix having 2 rows and 3 columns.</a:t>
            </a:r>
            <a:endParaRPr lang="pt-BR" dirty="0"/>
          </a:p>
          <a:p>
            <a:pPr>
              <a:buNone/>
            </a:pPr>
            <a:endParaRPr lang="en-US" dirty="0"/>
          </a:p>
        </p:txBody>
      </p:sp>
      <p:pic>
        <p:nvPicPr>
          <p:cNvPr id="15362" name="Picture 2" descr="Python Matrix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5562600"/>
            <a:ext cx="1257300" cy="666751"/>
          </a:xfrm>
          <a:prstGeom prst="rect">
            <a:avLst/>
          </a:prstGeom>
          <a:noFill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543800" cy="429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Two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27372"/>
            <a:ext cx="7467600" cy="516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matrix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81100"/>
            <a:ext cx="50863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163906"/>
            <a:ext cx="5105400" cy="569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86328"/>
            <a:ext cx="6019800" cy="577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52206"/>
            <a:ext cx="5638800" cy="570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206</Words>
  <Application>Microsoft Office PowerPoint</Application>
  <PresentationFormat>On-screen Show (4:3)</PresentationFormat>
  <Paragraphs>37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Numpy Matrix</vt:lpstr>
      <vt:lpstr>Matrix</vt:lpstr>
      <vt:lpstr>Python Matrix</vt:lpstr>
      <vt:lpstr>Nested List</vt:lpstr>
      <vt:lpstr>Add Two Matrix</vt:lpstr>
      <vt:lpstr>Numpy matrix addition</vt:lpstr>
      <vt:lpstr>Matrix Methods</vt:lpstr>
      <vt:lpstr>Cont..</vt:lpstr>
      <vt:lpstr>Cont..</vt:lpstr>
      <vt:lpstr>Cont..</vt:lpstr>
      <vt:lpstr>Cont..</vt:lpstr>
      <vt:lpstr>Cont..</vt:lpstr>
      <vt:lpstr>Cont..</vt:lpstr>
      <vt:lpstr>Using matrix method</vt:lpstr>
      <vt:lpstr>Ans..</vt:lpstr>
      <vt:lpstr>Matrix Addition</vt:lpstr>
      <vt:lpstr>Ans..</vt:lpstr>
      <vt:lpstr>Matrix Multiplication, Inverse Matrix, Matrix Transpose</vt:lpstr>
      <vt:lpstr>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Matrix</dc:title>
  <dc:creator>test</dc:creator>
  <cp:lastModifiedBy>test</cp:lastModifiedBy>
  <cp:revision>48</cp:revision>
  <dcterms:created xsi:type="dcterms:W3CDTF">2019-12-16T05:13:48Z</dcterms:created>
  <dcterms:modified xsi:type="dcterms:W3CDTF">2019-12-27T06:31:52Z</dcterms:modified>
</cp:coreProperties>
</file>