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1E9-C736-4680-B5B8-05ACDE17848C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90B8-40E0-45FA-B92B-087D5C50F1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2-the-basics-of-numpy-arrays.html" TargetMode="External"/><Relationship Id="rId2" Type="http://schemas.openxmlformats.org/officeDocument/2006/relationships/hyperlink" Target="https://jakevdp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kevdp/PythonDataScienceHandbook" TargetMode="External"/><Relationship Id="rId4" Type="http://schemas.openxmlformats.org/officeDocument/2006/relationships/hyperlink" Target="http://shop.oreilly.com/product/0636920034919.d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and its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44" y="2133600"/>
            <a:ext cx="700123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91000"/>
            <a:ext cx="691150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Just as we can use square brackets to access individual array elements, we can also use them to access </a:t>
            </a:r>
            <a:r>
              <a:rPr lang="en-US" dirty="0" err="1"/>
              <a:t>subarrays</a:t>
            </a:r>
            <a:r>
              <a:rPr lang="en-US" dirty="0"/>
              <a:t> with the </a:t>
            </a:r>
            <a:r>
              <a:rPr lang="en-US" i="1" dirty="0"/>
              <a:t>slice</a:t>
            </a:r>
            <a:r>
              <a:rPr lang="en-US" dirty="0"/>
              <a:t> notation, marked by the colon (:) character.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NumPy</a:t>
            </a:r>
            <a:r>
              <a:rPr lang="en-US" dirty="0"/>
              <a:t> slicing syntax follows that of the standard Python list; to access a slice of an array x, use this:</a:t>
            </a:r>
          </a:p>
          <a:p>
            <a:pPr algn="just"/>
            <a:r>
              <a:rPr lang="en-US" dirty="0"/>
              <a:t>x[</a:t>
            </a:r>
            <a:r>
              <a:rPr lang="en-US" dirty="0" err="1"/>
              <a:t>start:stop:step</a:t>
            </a:r>
            <a:r>
              <a:rPr lang="en-US" dirty="0"/>
              <a:t>] </a:t>
            </a:r>
          </a:p>
          <a:p>
            <a:pPr algn="just"/>
            <a:r>
              <a:rPr lang="en-US" dirty="0"/>
              <a:t>If any of these are unspecified, they default to the values start=0, stop=</a:t>
            </a:r>
            <a:r>
              <a:rPr lang="en-US" i="1" dirty="0"/>
              <a:t>size of dimension</a:t>
            </a:r>
            <a:r>
              <a:rPr lang="en-US" dirty="0"/>
              <a:t>, step=1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ccessing sub-arrays in one dimension and in multiple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17185"/>
            <a:ext cx="5638800" cy="534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potentially confusing case is when the </a:t>
            </a:r>
            <a:r>
              <a:rPr lang="en-US" dirty="0" smtClean="0"/>
              <a:t>step</a:t>
            </a:r>
            <a:r>
              <a:rPr lang="en-US" dirty="0"/>
              <a:t> value is negative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the defaults for </a:t>
            </a:r>
            <a:r>
              <a:rPr lang="en-US" dirty="0" smtClean="0"/>
              <a:t>start</a:t>
            </a:r>
            <a:r>
              <a:rPr lang="en-US" dirty="0"/>
              <a:t> and </a:t>
            </a:r>
            <a:r>
              <a:rPr lang="en-US" dirty="0" smtClean="0"/>
              <a:t>stop</a:t>
            </a:r>
            <a:r>
              <a:rPr lang="en-US" dirty="0"/>
              <a:t> are swapped. This becomes a convenient way to reverse an array: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91000"/>
            <a:ext cx="5791200" cy="219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Multi-dimensional </a:t>
            </a:r>
            <a:r>
              <a:rPr lang="en-US" dirty="0" err="1" smtClean="0"/>
              <a:t>subarrays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Multi-dimensional slices work in the same way, with multiple slices separated by commas. For example: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5715000" cy="361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</a:t>
            </a:r>
            <a:r>
              <a:rPr lang="en-US" dirty="0" err="1"/>
              <a:t>subarray</a:t>
            </a:r>
            <a:r>
              <a:rPr lang="en-US" dirty="0"/>
              <a:t> dimensions can even be reversed together: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70187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array rows and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commonly needed routine is accessing of single rows or columns of an array.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be done by combining indexing and slicing, using an empty slice marked by a single colon (</a:t>
            </a:r>
            <a:r>
              <a:rPr lang="en-US" dirty="0" smtClean="0"/>
              <a:t>:</a:t>
            </a:r>
            <a:r>
              <a:rPr lang="en-US" dirty="0"/>
              <a:t>):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267200"/>
            <a:ext cx="651094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row access, the empty slice can be omitted for a more compact syntax: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99407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Subarrays</a:t>
            </a:r>
            <a:r>
              <a:rPr lang="en-US" dirty="0"/>
              <a:t> as no-copy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important–and extremely useful–thing to know about array slices is that they return </a:t>
            </a:r>
            <a:r>
              <a:rPr lang="en-US" i="1" dirty="0"/>
              <a:t>views</a:t>
            </a:r>
            <a:r>
              <a:rPr lang="en-US" dirty="0"/>
              <a:t> rather than </a:t>
            </a:r>
            <a:r>
              <a:rPr lang="en-US" i="1" dirty="0"/>
              <a:t>copies</a:t>
            </a:r>
            <a:r>
              <a:rPr lang="en-US" dirty="0"/>
              <a:t> of the array data.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one area in which </a:t>
            </a:r>
            <a:r>
              <a:rPr lang="en-US" dirty="0" err="1"/>
              <a:t>NumPy</a:t>
            </a:r>
            <a:r>
              <a:rPr lang="en-US" dirty="0"/>
              <a:t> array slicing differs from Python list slicing: in lists, slices will be copies.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our two-dimensional array from before: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858000" cy="373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Basics of </a:t>
            </a:r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will present several examples of using </a:t>
            </a:r>
            <a:r>
              <a:rPr lang="en-US" dirty="0" err="1"/>
              <a:t>NumPy</a:t>
            </a:r>
            <a:r>
              <a:rPr lang="en-US" dirty="0"/>
              <a:t> array manipulation to access data and </a:t>
            </a:r>
            <a:r>
              <a:rPr lang="en-US" dirty="0" err="1"/>
              <a:t>subarrays</a:t>
            </a:r>
            <a:r>
              <a:rPr lang="en-US" dirty="0"/>
              <a:t>, and to split, reshape, and join the arrays.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Now if we modify this </a:t>
            </a:r>
            <a:r>
              <a:rPr lang="en-US" dirty="0" err="1"/>
              <a:t>subarray</a:t>
            </a:r>
            <a:r>
              <a:rPr lang="en-US" dirty="0"/>
              <a:t>, we'll see that the original array is changed! Observe: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86626"/>
            <a:ext cx="5791200" cy="348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copies of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81800" cy="525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Reshaping of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useful type of operation is reshaping of arrays. The most flexible way of doing this is with the </a:t>
            </a:r>
            <a:r>
              <a:rPr lang="en-US" dirty="0" smtClean="0"/>
              <a:t>reshape</a:t>
            </a:r>
            <a:r>
              <a:rPr lang="en-US" dirty="0"/>
              <a:t> method.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want to put the numbers 1 through 9 in a 3×33×3 grid, you can do the following: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782817"/>
            <a:ext cx="5943600" cy="171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common reshaping pattern is the conversion of a one-dimensional array into a two-dimensional row or column matrix.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be done with the </a:t>
            </a:r>
            <a:r>
              <a:rPr lang="en-US" dirty="0" smtClean="0"/>
              <a:t>reshape</a:t>
            </a:r>
            <a:r>
              <a:rPr lang="en-US" dirty="0"/>
              <a:t> method, or more easily done by making use of the </a:t>
            </a:r>
            <a:r>
              <a:rPr lang="en-US" dirty="0" err="1" smtClean="0"/>
              <a:t>newaxis</a:t>
            </a:r>
            <a:r>
              <a:rPr lang="en-US" dirty="0"/>
              <a:t> keyword within a slice </a:t>
            </a:r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00667"/>
            <a:ext cx="6477000" cy="57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Concatenation and </a:t>
            </a:r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Concatenation</a:t>
            </a:r>
            <a:r>
              <a:rPr lang="en-US" dirty="0"/>
              <a:t>, or joining of two arrays in </a:t>
            </a:r>
            <a:r>
              <a:rPr lang="en-US" dirty="0" err="1"/>
              <a:t>NumPy</a:t>
            </a:r>
            <a:r>
              <a:rPr lang="en-US" dirty="0"/>
              <a:t>, is primarily accomplished using the routines </a:t>
            </a:r>
            <a:r>
              <a:rPr lang="en-US" dirty="0" err="1"/>
              <a:t>np.concatenate</a:t>
            </a:r>
            <a:r>
              <a:rPr lang="en-US" dirty="0"/>
              <a:t>, </a:t>
            </a:r>
            <a:r>
              <a:rPr lang="en-US" dirty="0" err="1"/>
              <a:t>np.vstack</a:t>
            </a:r>
            <a:r>
              <a:rPr lang="en-US" dirty="0"/>
              <a:t>, and </a:t>
            </a:r>
            <a:r>
              <a:rPr lang="en-US" dirty="0" err="1"/>
              <a:t>np.hstack</a:t>
            </a:r>
            <a:r>
              <a:rPr lang="en-US" dirty="0"/>
              <a:t>. </a:t>
            </a:r>
            <a:r>
              <a:rPr lang="en-US" dirty="0" err="1"/>
              <a:t>np.concatenate</a:t>
            </a:r>
            <a:r>
              <a:rPr lang="en-US" dirty="0"/>
              <a:t> takes a </a:t>
            </a:r>
            <a:r>
              <a:rPr lang="en-US" dirty="0" err="1"/>
              <a:t>tuple</a:t>
            </a:r>
            <a:r>
              <a:rPr lang="en-US" dirty="0"/>
              <a:t> or list of arrays as its first </a:t>
            </a:r>
            <a:r>
              <a:rPr lang="en-US" dirty="0" smtClean="0"/>
              <a:t>argument.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4561"/>
            <a:ext cx="6934200" cy="656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3817"/>
            <a:ext cx="6934200" cy="67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of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opposite of concatenation is splitting, which is implemented by the functions </a:t>
            </a:r>
            <a:r>
              <a:rPr lang="en-US" dirty="0" err="1" smtClean="0"/>
              <a:t>np.split</a:t>
            </a:r>
            <a:r>
              <a:rPr lang="en-US" dirty="0"/>
              <a:t>, </a:t>
            </a:r>
            <a:r>
              <a:rPr lang="en-US" dirty="0" err="1" smtClean="0"/>
              <a:t>np.hsplit</a:t>
            </a:r>
            <a:r>
              <a:rPr lang="en-US" dirty="0"/>
              <a:t>, and </a:t>
            </a:r>
            <a:r>
              <a:rPr lang="en-US" dirty="0" err="1" smtClean="0"/>
              <a:t>np.vsplit</a:t>
            </a:r>
            <a:r>
              <a:rPr lang="en-US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76600"/>
            <a:ext cx="7772400" cy="263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-72209"/>
            <a:ext cx="6629400" cy="693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Attributes of arrays</a:t>
            </a:r>
            <a:r>
              <a:rPr lang="en-US" dirty="0"/>
              <a:t>: Determining the size, shape, memory consumption, and data types of arrays</a:t>
            </a:r>
          </a:p>
          <a:p>
            <a:r>
              <a:rPr lang="en-US" i="1" dirty="0"/>
              <a:t>Indexing of arrays</a:t>
            </a:r>
            <a:r>
              <a:rPr lang="en-US" dirty="0"/>
              <a:t>: Getting and setting the value of individual array elements</a:t>
            </a:r>
          </a:p>
          <a:p>
            <a:r>
              <a:rPr lang="en-US" i="1" dirty="0"/>
              <a:t>Slicing of arrays</a:t>
            </a:r>
            <a:r>
              <a:rPr lang="en-US" dirty="0"/>
              <a:t>: Getting and setting smaller </a:t>
            </a:r>
            <a:r>
              <a:rPr lang="en-US" dirty="0" err="1"/>
              <a:t>subarrays</a:t>
            </a:r>
            <a:r>
              <a:rPr lang="en-US" dirty="0"/>
              <a:t> within a larger array</a:t>
            </a:r>
          </a:p>
          <a:p>
            <a:r>
              <a:rPr lang="en-US" i="1" dirty="0"/>
              <a:t>Reshaping of arrays</a:t>
            </a:r>
            <a:r>
              <a:rPr lang="en-US" dirty="0"/>
              <a:t>: Changing the shape of a given array</a:t>
            </a:r>
          </a:p>
          <a:p>
            <a:r>
              <a:rPr lang="en-US" i="1" dirty="0"/>
              <a:t>Joining and splitting of arrays</a:t>
            </a:r>
            <a:r>
              <a:rPr lang="en-US" dirty="0"/>
              <a:t>: Combining multiple arrays into one, and splitting one array into many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Very Thanks to… </a:t>
            </a:r>
            <a:r>
              <a:rPr lang="en-US" dirty="0" smtClean="0">
                <a:hlinkClick r:id="rId2"/>
              </a:rPr>
              <a:t>https://jakevdp.github.io/</a:t>
            </a:r>
            <a:endParaRPr lang="en-US" i="1" dirty="0" smtClean="0"/>
          </a:p>
          <a:p>
            <a:endParaRPr lang="en-US" i="1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Links:</a:t>
            </a:r>
            <a:endParaRPr lang="en-US" dirty="0">
              <a:solidFill>
                <a:srgbClr val="FF0000"/>
              </a:solidFill>
              <a:hlinkClick r:id="rId3"/>
            </a:endParaRPr>
          </a:p>
          <a:p>
            <a:pPr>
              <a:buNone/>
            </a:pPr>
            <a:r>
              <a:rPr lang="en-US" dirty="0" smtClean="0">
                <a:hlinkClick r:id="rId3"/>
              </a:rPr>
              <a:t>https://jakevdp.github.io/PythonDataScienceHandbook/02.02-the-basics-of-numpy-arrays.html#Reshaping-of-Arrays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This </a:t>
            </a:r>
            <a:r>
              <a:rPr lang="en-US" i="1" dirty="0"/>
              <a:t>is an excerpt from the </a:t>
            </a:r>
            <a:r>
              <a:rPr lang="en-US" i="1" dirty="0">
                <a:hlinkClick r:id="rId4"/>
              </a:rPr>
              <a:t>Python Data Science Handbook</a:t>
            </a:r>
            <a:r>
              <a:rPr lang="en-US" i="1" dirty="0"/>
              <a:t> by Jake </a:t>
            </a:r>
            <a:r>
              <a:rPr lang="en-US" i="1" dirty="0" err="1"/>
              <a:t>VanderPlas</a:t>
            </a:r>
            <a:r>
              <a:rPr lang="en-US" i="1" dirty="0"/>
              <a:t>; </a:t>
            </a:r>
            <a:r>
              <a:rPr lang="en-US" i="1" dirty="0" err="1"/>
              <a:t>Jupyter</a:t>
            </a:r>
            <a:r>
              <a:rPr lang="en-US" i="1" dirty="0"/>
              <a:t> notebooks are available </a:t>
            </a:r>
            <a:r>
              <a:rPr lang="en-US" i="1" dirty="0">
                <a:hlinkClick r:id="rId5"/>
              </a:rPr>
              <a:t>on </a:t>
            </a:r>
            <a:r>
              <a:rPr lang="en-US" i="1" dirty="0" err="1">
                <a:hlinkClick r:id="rId5"/>
              </a:rPr>
              <a:t>GitHub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Lets start form..</a:t>
            </a:r>
          </a:p>
          <a:p>
            <a:r>
              <a:rPr lang="en-US" dirty="0" smtClean="0"/>
              <a:t>Random arrays</a:t>
            </a:r>
          </a:p>
          <a:p>
            <a:r>
              <a:rPr lang="en-US" dirty="0" smtClean="0"/>
              <a:t>A one-dimensional array</a:t>
            </a:r>
          </a:p>
          <a:p>
            <a:r>
              <a:rPr lang="en-US" dirty="0" smtClean="0"/>
              <a:t>A two-dimensional array</a:t>
            </a:r>
          </a:p>
          <a:p>
            <a:r>
              <a:rPr lang="en-US" dirty="0" smtClean="0"/>
              <a:t>And </a:t>
            </a:r>
            <a:r>
              <a:rPr lang="en-US" dirty="0"/>
              <a:t>three-dimensional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648200"/>
            <a:ext cx="8153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array has attributes </a:t>
            </a:r>
            <a:r>
              <a:rPr lang="en-US" dirty="0" err="1" smtClean="0"/>
              <a:t>ndim</a:t>
            </a:r>
            <a:r>
              <a:rPr lang="en-US" dirty="0"/>
              <a:t> (the number of dimensions), </a:t>
            </a:r>
            <a:r>
              <a:rPr lang="en-US" dirty="0" smtClean="0"/>
              <a:t>shape</a:t>
            </a:r>
            <a:r>
              <a:rPr lang="en-US" dirty="0"/>
              <a:t> (the size of each dimension), and </a:t>
            </a:r>
            <a:r>
              <a:rPr lang="en-US" dirty="0" smtClean="0"/>
              <a:t>size</a:t>
            </a:r>
            <a:r>
              <a:rPr lang="en-US" dirty="0"/>
              <a:t> (the total size of the array):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7581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and size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19467"/>
            <a:ext cx="7772400" cy="10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86200"/>
            <a:ext cx="7696200" cy="142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Elements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6646512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negative indices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6872102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multi-dimensional array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4876800" cy="433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455</Words>
  <Application>Microsoft Office PowerPoint</Application>
  <PresentationFormat>On-screen Show (4:3)</PresentationFormat>
  <Paragraphs>68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Numpy Array and its functions</vt:lpstr>
      <vt:lpstr>The Basics of NumPy Arrays</vt:lpstr>
      <vt:lpstr>Array Manipulations</vt:lpstr>
      <vt:lpstr>NumPy Array Attributes</vt:lpstr>
      <vt:lpstr>Cont..</vt:lpstr>
      <vt:lpstr>Data type and size of array</vt:lpstr>
      <vt:lpstr>Array Indexing</vt:lpstr>
      <vt:lpstr>Cont..</vt:lpstr>
      <vt:lpstr>Cont..</vt:lpstr>
      <vt:lpstr>Modifying the values</vt:lpstr>
      <vt:lpstr>Array Slicing</vt:lpstr>
      <vt:lpstr>Accessing sub-arrays in one dimension and in multiple dimensions</vt:lpstr>
      <vt:lpstr>Cont..</vt:lpstr>
      <vt:lpstr>Multi-dimensional subarrays</vt:lpstr>
      <vt:lpstr>Cont..</vt:lpstr>
      <vt:lpstr>Accessing array rows and columns</vt:lpstr>
      <vt:lpstr>Cont..</vt:lpstr>
      <vt:lpstr>Subarrays as no-copy views</vt:lpstr>
      <vt:lpstr>Cont..</vt:lpstr>
      <vt:lpstr>Cont..</vt:lpstr>
      <vt:lpstr>Creating copies of arrays</vt:lpstr>
      <vt:lpstr>Reshaping of Arrays</vt:lpstr>
      <vt:lpstr>Cont..</vt:lpstr>
      <vt:lpstr>Cont..</vt:lpstr>
      <vt:lpstr>Array Concatenation and Splitting</vt:lpstr>
      <vt:lpstr>Slide 26</vt:lpstr>
      <vt:lpstr>Slide 27</vt:lpstr>
      <vt:lpstr>Splitting of arrays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Array and its functions</dc:title>
  <dc:creator>test</dc:creator>
  <cp:lastModifiedBy>test</cp:lastModifiedBy>
  <cp:revision>88</cp:revision>
  <dcterms:created xsi:type="dcterms:W3CDTF">2019-12-14T16:04:22Z</dcterms:created>
  <dcterms:modified xsi:type="dcterms:W3CDTF">2019-12-14T18:04:18Z</dcterms:modified>
</cp:coreProperties>
</file>