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28/01/20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242CDB-DB32-461B-811F-3FDA3A2A4E4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28/01/20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CE759A-CD74-4105-AE68-C9D10C9C736F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Series is a one-dimensional array like structure with homogeneous data. For example, the following series is a collection of integers 10, 23, 56, 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Homogeneous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Immutable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Values of Data Mutable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1066680" y="3048120"/>
            <a:ext cx="6543360" cy="523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DataFrame is a two-dimensional array with heterogeneous data. For example,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Heterogeneous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Mutable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Mutable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1143000" y="2666880"/>
            <a:ext cx="6276600" cy="19522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Panel is a three-dimensional data structure with heterogeneous data. It is hard to represent the panel in graphical representation. But a panel can be illustrated as a container of DataFrame.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Heterogeneous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Mutable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Mutable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PREREQUISITES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Topics to be covered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(Pandas, Series, Dataframes, Panel)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 Dataframes, Dataframe Functions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 CSV/Excel Files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Pivot 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65200" y="1636200"/>
            <a:ext cx="8534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2008, developer Wes McKinney started developing pandas when in need of high performance, flexible tool for analysis of data.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 to Pandas, Python was majorly used for data munging and preparation.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had very little contribution towards data analysis.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Pandas, we can accomplish five typical steps in the processing and analysis of data, regardless of the origin of data — load, prepare, manipulate, model, and analyze.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523880"/>
            <a:ext cx="8686440" cy="460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 is an opensource library that allows to you perform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data manipulation in Python.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 library is built on top of Numpy, meaning Pandas 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eeds Numpy to operate.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 provide an easy way to create, manipulate and wr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angle the data.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 is also an elegant solution for time series 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 of Pandas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04920" y="1295280"/>
            <a:ext cx="861012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and efficient DataFrame object with default and customized indexing.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 for loading data into in-memory data objects from different file formats.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alignment and integrated handling of missing data.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Reshaping and pivoting of date sets.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Label-based slicing, indexing and subsetting of large data sets.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Columns from a data structure can be deleted or inserted.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 by data for aggregation and transformations.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performance merging and joining of data.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Series functionality.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Command: pip install pandas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 Datastructures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DataFrame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Dimensions and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0" y="1676520"/>
            <a:ext cx="8915040" cy="278100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LibreOffice/5.1.6.2$Linux_X86_64 LibreOffice_project/10m0$Build-2</Application>
  <Words>304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2019-12-27T06:52:35Z</dcterms:created>
  <dc:creator>test</dc:creator>
  <dc:description/>
  <dc:language>en-IN</dc:language>
  <cp:lastModifiedBy/>
  <dcterms:modified xsi:type="dcterms:W3CDTF">2020-01-28T22:56:03Z</dcterms:modified>
  <cp:revision>36</cp:revision>
  <dc:subject/>
  <dc:title>Pandas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