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31/01/20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69E9A6-9095-4476-8AC5-FB19CF8024D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31/01/20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81023E-0211-4CE5-ABFF-5715CC81452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990720" y="2033280"/>
            <a:ext cx="5790960" cy="223344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2"/>
          <a:stretch/>
        </p:blipFill>
        <p:spPr>
          <a:xfrm>
            <a:off x="990720" y="4267080"/>
            <a:ext cx="5790960" cy="1473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Changing keys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88000" y="1944000"/>
            <a:ext cx="8876880" cy="19998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-576000" y="4649040"/>
            <a:ext cx="5123880" cy="118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Series from Scalar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data is a scalar value, an index must be provided. The value will be repeated to match the length of 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1905120" y="3200400"/>
            <a:ext cx="5124240" cy="1942920"/>
          </a:xfrm>
          <a:prstGeom prst="rect">
            <a:avLst/>
          </a:prstGeom>
          <a:ln w="9360">
            <a:noFill/>
          </a:ln>
        </p:spPr>
      </p:pic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1905120" y="5105520"/>
            <a:ext cx="5105160" cy="1523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Accessing Data from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1676520" y="1228680"/>
            <a:ext cx="6124320" cy="5628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066680" y="1523880"/>
            <a:ext cx="7756200" cy="4855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 is a one-dimensional labeled array capable of holding data of any type (integer, string, float, python objects, etc.).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 Constructor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pandas.Series( data, index, dtype, copy)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838080" y="2174400"/>
            <a:ext cx="7772040" cy="4683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Scalar value or constant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an empty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pandas as pd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= pd.Series()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Series from ndarray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data is an ndarray, then index passed must be of the same length.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no index is passed, then by default index will be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range(n)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where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array length, i.e., [0,1,2,3….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range(len(array))-1].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371600" y="3722040"/>
            <a:ext cx="6095520" cy="2440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295280" y="2438280"/>
            <a:ext cx="6626160" cy="1942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index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990720" y="1905120"/>
            <a:ext cx="5857560" cy="1990440"/>
          </a:xfrm>
          <a:prstGeom prst="rect">
            <a:avLst/>
          </a:prstGeom>
          <a:ln w="9360"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2"/>
          <a:stretch/>
        </p:blipFill>
        <p:spPr>
          <a:xfrm>
            <a:off x="990720" y="3809880"/>
            <a:ext cx="5866920" cy="1752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 from Dictionary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 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can be passed as input and if no index is specified, then the dictionary keys are taken in a sorted order to construct index.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 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passed, the values in data corresponding to the labels in the index will be pulled out.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LibreOffice/5.1.6.2$Linux_X86_64 LibreOffice_project/10m0$Build-2</Application>
  <Words>141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2019-12-27T07:09:17Z</dcterms:created>
  <dc:creator>test</dc:creator>
  <dc:description/>
  <dc:language>en-IN</dc:language>
  <cp:lastModifiedBy/>
  <dcterms:modified xsi:type="dcterms:W3CDTF">2020-01-31T09:39:38Z</dcterms:modified>
  <cp:revision>51</cp:revision>
  <dc:subject/>
  <dc:title>Series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