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Recognizing and Avoiding Phishing Attacks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type of cyber attack where attackers disguise themselves as trustworthy entities to steal sensitive information such as usernames, passwords, and credit card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</a:t>
            </a:r>
          </a:p>
          <a:p>
            <a:r>
              <a:t>- Spear Phishing</a:t>
            </a:r>
          </a:p>
          <a:p>
            <a:r>
              <a:t>- Whaling</a:t>
            </a:r>
          </a:p>
          <a:p>
            <a:r>
              <a:t>- Smishing (SMS Phishing)</a:t>
            </a:r>
          </a:p>
          <a:p>
            <a:r>
              <a:t>- Vishing (Voice Phishing)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Flags in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Urgent or threatening language</a:t>
            </a:r>
          </a:p>
          <a:p>
            <a:r>
              <a:t>- Suspicious links or attachments</a:t>
            </a:r>
          </a:p>
          <a:p>
            <a:r>
              <a:t>- Unfamiliar sender address</a:t>
            </a:r>
          </a:p>
          <a:p>
            <a:r>
              <a:t>- Requests for sensitive information</a:t>
            </a:r>
          </a:p>
          <a:p>
            <a:r>
              <a:t>- Poor spelling and grammar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Fake login pages mimicking legitimate websites</a:t>
            </a:r>
          </a:p>
          <a:p>
            <a:r>
              <a:t>Example 2: Emails from 'banks' asking for account verification</a:t>
            </a:r>
          </a:p>
          <a:p>
            <a:r>
              <a:t>Example 3: SMS messages claiming delivery issues needing 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 not click on suspicious links</a:t>
            </a:r>
          </a:p>
          <a:p>
            <a:r>
              <a:t>- Verify the sender before responding</a:t>
            </a:r>
          </a:p>
          <a:p>
            <a:r>
              <a:t>- Use multi-factor authentication</a:t>
            </a:r>
          </a:p>
          <a:p>
            <a:r>
              <a:t>- Keep software up to date</a:t>
            </a:r>
          </a:p>
          <a:p>
            <a:r>
              <a:t>- Educate yourself and others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Report suspicious emails to your IT/security team</a:t>
            </a:r>
          </a:p>
          <a:p>
            <a:r>
              <a:t>- Use built-in report phishing options in email platforms</a:t>
            </a:r>
          </a:p>
          <a:p>
            <a:r>
              <a:t>- Inform affected contacts if compromised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are signs of a phishing email?</a:t>
            </a:r>
          </a:p>
          <a:p>
            <a:r>
              <a:t>2. What should you do if you receive a suspicious email?</a:t>
            </a:r>
          </a:p>
          <a:p>
            <a:r>
              <a:t>3. Name two types of phishing attacks.</a:t>
            </a:r>
          </a:p>
          <a:p>
            <a:r>
              <a:t>4. How can multi-factor authentication help?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Phishing Awareness Training</vt:lpstr>
      <vt:lpstr>What is Phishing?</vt:lpstr>
      <vt:lpstr>Common Types of Phishing</vt:lpstr>
      <vt:lpstr>Red Flags in Phishing Emails</vt:lpstr>
      <vt:lpstr>Real-World Examples</vt:lpstr>
      <vt:lpstr>How to Protect Yourself</vt:lpstr>
      <vt:lpstr>Reporting Phishing</vt:lpstr>
      <vt:lpstr>Review Quiz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/>
  <dc:creator/>
  <cp:keywords/>
  <dc:description>generated using python-pptx</dc:description>
  <cp:lastModifiedBy>Tharun T</cp:lastModifiedBy>
  <cp:revision>2</cp:revision>
  <dcterms:created xsi:type="dcterms:W3CDTF">2013-01-27T09:14:16Z</dcterms:created>
  <dcterms:modified xsi:type="dcterms:W3CDTF">2025-05-31T11:24:07Z</dcterms:modified>
  <cp:category/>
</cp:coreProperties>
</file>