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10452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1717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G</a:t>
            </a: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000" i="0" kern="1200" lang="en-US" spc="0" err="1" strike="noStrike" u="none">
                <a:solidFill>
                  <a:schemeClr val="tx1"/>
                </a:solidFill>
                <a:latin typeface="Times New Roman" pitchFamily="18" charset="0"/>
                <a:ea typeface="宋体" charset="0"/>
                <a:cs typeface="Times New Roman" pitchFamily="18" charset="0"/>
              </a:rPr>
              <a:t>G</a:t>
            </a:r>
            <a:r>
              <a:rPr altLang="zh-CN" baseline="0" b="0" cap="none" dirty="0" sz="2000" i="0" kern="1200" lang="en-US" spc="0" err="1" strike="noStrike" u="none">
                <a:solidFill>
                  <a:schemeClr val="tx1"/>
                </a:solidFill>
                <a:latin typeface="Times New Roman" pitchFamily="18" charset="0"/>
                <a:ea typeface="宋体" charset="0"/>
                <a:cs typeface="Times New Roman" pitchFamily="18" charset="0"/>
              </a:rPr>
              <a:t>u</a:t>
            </a:r>
            <a:r>
              <a:rPr altLang="zh-CN" baseline="0" b="0" cap="none" dirty="0" sz="2000" i="0" kern="1200" lang="en-US" spc="0" err="1" strike="noStrike" u="none">
                <a:solidFill>
                  <a:schemeClr val="tx1"/>
                </a:solidFill>
                <a:latin typeface="Times New Roman" pitchFamily="18" charset="0"/>
                <a:ea typeface="宋体" charset="0"/>
                <a:cs typeface="Times New Roman" pitchFamily="18" charset="0"/>
              </a:rPr>
              <a:t>h</a:t>
            </a:r>
            <a:r>
              <a:rPr altLang="zh-CN" baseline="0" b="0" cap="none" dirty="0" sz="2000" i="0" kern="1200" lang="en-US" spc="0" err="1" strike="noStrike" u="none">
                <a:solidFill>
                  <a:schemeClr val="tx1"/>
                </a:solidFill>
                <a:latin typeface="Times New Roman" pitchFamily="18" charset="0"/>
                <a:ea typeface="宋体" charset="0"/>
                <a:cs typeface="Times New Roman" pitchFamily="18" charset="0"/>
              </a:rPr>
              <a:t>a</a:t>
            </a:r>
            <a:r>
              <a:rPr altLang="zh-CN" baseline="0" b="0" cap="none" dirty="0" sz="2000" i="0" kern="1200" lang="en-US" spc="0" err="1" strike="noStrike" u="none">
                <a:solidFill>
                  <a:schemeClr val="tx1"/>
                </a:solidFill>
                <a:latin typeface="Times New Roman" pitchFamily="18" charset="0"/>
                <a:ea typeface="宋体" charset="0"/>
                <a:cs typeface="Times New Roman" pitchFamily="18" charset="0"/>
              </a:rPr>
              <a:t>n</a:t>
            </a:r>
            <a:endParaRPr altLang="zh-CN" baseline="0" b="0" cap="none" dirty="0" sz="1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000" i="0" kern="1200" lang="en-US" spc="0" strike="noStrike" u="none">
                <a:solidFill>
                  <a:schemeClr val="tx1"/>
                </a:solidFill>
                <a:latin typeface="Times New Roman" pitchFamily="18" charset="0"/>
                <a:ea typeface="宋体" charset="0"/>
                <a:cs typeface="Times New Roman" pitchFamily="18" charset="0"/>
              </a:rPr>
              <a:t>: </a:t>
            </a:r>
            <a:r>
              <a:rPr altLang="zh-CN" sz="2000" lang="en-US">
                <a:latin typeface="Times New Roman" pitchFamily="18" charset="0"/>
                <a:cs typeface="Times New Roman" pitchFamily="18" charset="0"/>
              </a:rPr>
              <a:t>312203</a:t>
            </a:r>
            <a:r>
              <a:rPr altLang="zh-CN" sz="2000" lang="en-US">
                <a:latin typeface="Times New Roman" pitchFamily="18" charset="0"/>
                <a:cs typeface="Times New Roman" pitchFamily="18" charset="0"/>
              </a:rPr>
              <a:t>6</a:t>
            </a:r>
            <a:r>
              <a:rPr altLang="zh-CN" sz="2000" lang="en-US">
                <a:latin typeface="Times New Roman" pitchFamily="18" charset="0"/>
                <a:cs typeface="Times New Roman" pitchFamily="18" charset="0"/>
              </a:rPr>
              <a:t>8</a:t>
            </a:r>
            <a:r>
              <a:rPr altLang="zh-CN" sz="2000" lang="en-US">
                <a:latin typeface="Times New Roman" pitchFamily="18" charset="0"/>
                <a:cs typeface="Times New Roman" pitchFamily="18" charset="0"/>
              </a:rPr>
              <a:t>9</a:t>
            </a:r>
            <a:endParaRPr altLang="zh-CN" baseline="0" b="0" cap="none" dirty="0" sz="1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000" lang="en-US">
                <a:latin typeface="Times New Roman" pitchFamily="18" charset="0"/>
                <a:cs typeface="Times New Roman" pitchFamily="18" charset="0"/>
              </a:rPr>
              <a:t>COMPUTER APLLICATION)</a:t>
            </a:r>
            <a:endParaRPr altLang="zh-CN" baseline="0" b="0" cap="none" dirty="0" sz="1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COLLEGE: </a:t>
            </a:r>
            <a:r>
              <a:rPr altLang="zh-CN" dirty="0" sz="2000" lang="en-US">
                <a:latin typeface="Times New Roman" pitchFamily="18" charset="0"/>
                <a:cs typeface="Times New Roman" pitchFamily="18" charset="0"/>
              </a:rPr>
              <a:t>HINDUSTAN </a:t>
            </a:r>
            <a:r>
              <a:rPr altLang="zh-CN" baseline="0" b="0" cap="none" dirty="0" sz="2000" i="0" kern="1200" lang="en-US" spc="0" strike="noStrike" u="none">
                <a:solidFill>
                  <a:schemeClr val="tx1"/>
                </a:solidFill>
                <a:latin typeface="Times New Roman" pitchFamily="18" charset="0"/>
                <a:ea typeface="宋体" charset="0"/>
                <a:cs typeface="Times New Roman" pitchFamily="18" charset="0"/>
              </a:rPr>
              <a:t>ARTS AND SCIENCE COLLEGE</a:t>
            </a:r>
            <a:endParaRPr sz="1800"/>
          </a:p>
          <a:p>
            <a:pPr algn="l" indent="0" marL="0">
              <a:lnSpc>
                <a:spcPct val="100000"/>
              </a:lnSpc>
              <a:spcBef>
                <a:spcPts val="0"/>
              </a:spcBef>
              <a:spcAft>
                <a:spcPts val="0"/>
              </a:spcAft>
              <a:buNone/>
            </a:pPr>
            <a:r>
              <a:rPr altLang="zh-CN" baseline="0" b="0" cap="none" dirty="0" sz="18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564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613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5260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753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529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90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4155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896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3489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2024-03-28T17:07:00Z</dcterms:created>
  <dcterms:modified xsi:type="dcterms:W3CDTF">2024-09-12T02:53:41Z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e29d6e5b0e9e41e8a05124dc9eb03e30</vt:lpwstr>
  </property>
  <property fmtid="{D5CDD505-2E9C-101B-9397-08002B2CF9AE}" pid="5" name="KSOProductBuildVer">
    <vt:lpwstr>1033-12.2.0.17562</vt:lpwstr>
  </property>
</Properties>
</file>