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10ADCF8-0E0C-49F9-AF20-D1E74F3330E9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18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2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0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60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9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617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089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03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2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95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72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08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0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4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50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35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7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3160" y="771329"/>
            <a:ext cx="5917679" cy="2550877"/>
          </a:xfrm>
        </p:spPr>
        <p:txBody>
          <a:bodyPr/>
          <a:lstStyle/>
          <a:p>
            <a:pPr algn="ctr"/>
            <a:r>
              <a:rPr sz="4000" dirty="0">
                <a:solidFill>
                  <a:schemeClr val="accent1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Sales &amp; Financial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0337" y="4275935"/>
            <a:ext cx="5917679" cy="861420"/>
          </a:xfrm>
        </p:spPr>
        <p:txBody>
          <a:bodyPr>
            <a:noAutofit/>
          </a:bodyPr>
          <a:lstStyle/>
          <a:p>
            <a:pPr algn="ctr"/>
            <a:r>
              <a:rPr lang="en-IN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Analysing</a:t>
            </a:r>
            <a:r>
              <a:rPr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sales, profit, and growth trends across segments and regions</a:t>
            </a:r>
          </a:p>
          <a:p>
            <a:endParaRPr sz="1600" dirty="0"/>
          </a:p>
          <a:p>
            <a:pPr algn="ctr"/>
            <a:r>
              <a:rPr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Narrow" panose="020B0606020202030204" pitchFamily="34" charset="0"/>
              </a:rPr>
              <a:t>Data Analyst Internship - Task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22534" cy="3530600"/>
          </a:xfrm>
        </p:spPr>
        <p:txBody>
          <a:bodyPr>
            <a:normAutofit fontScale="85000" lnSpcReduction="20000"/>
          </a:bodyPr>
          <a:lstStyle/>
          <a:p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Objective: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Design an interactive Power BI dashboard for stakeholders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highlighting sales, profit, and growth trends.</a:t>
            </a:r>
          </a:p>
          <a:p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Dataset: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Microsoft Financial Sample (Excel).</a:t>
            </a:r>
          </a:p>
          <a:p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Scope: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Clean &amp; preprocess dataset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Create KPIs (Sales, Profit, Profit Margin)</a:t>
            </a:r>
          </a:p>
          <a:p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Perform time-series and category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Total Sales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Total Profit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Profit Margin %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YoY Growth (if included)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The Power BI dashboard includes: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Time-series analysis (Sales over Time)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Category analysis (Bar/Tree Map)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Distribution analysis (Donut chart)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• Detailed breakdown (Table/Matrix)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Key Insights: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• Sales show consistent growth over time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• Certain products/segments contribute most to profit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• High discounts reduce overall profitability</a:t>
            </a:r>
          </a:p>
          <a:p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• Focus marketing on high-margin products</a:t>
            </a: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• Optimise discount strategies to balance sales and profit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F1DA-1668-043D-CCAA-31F8DB11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28924-3E35-8685-45BC-429A1D4968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78" y="2489200"/>
            <a:ext cx="8091948" cy="3883198"/>
          </a:xfrm>
        </p:spPr>
      </p:pic>
    </p:spTree>
    <p:extLst>
      <p:ext uri="{BB962C8B-B14F-4D97-AF65-F5344CB8AC3E}">
        <p14:creationId xmlns:p14="http://schemas.microsoft.com/office/powerpoint/2010/main" val="2543473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184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Narrow</vt:lpstr>
      <vt:lpstr>Century Gothic</vt:lpstr>
      <vt:lpstr>Wingdings 3</vt:lpstr>
      <vt:lpstr>Ion Boardroom</vt:lpstr>
      <vt:lpstr>Sales &amp; Financial Performance Dashboard</vt:lpstr>
      <vt:lpstr>Objective &amp; Dataset</vt:lpstr>
      <vt:lpstr>Key KPIs</vt:lpstr>
      <vt:lpstr>Dashboard Overview</vt:lpstr>
      <vt:lpstr>Insights &amp; Recommendations</vt:lpstr>
      <vt:lpstr>Dashboard Screenshot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GUHASHRI J</cp:lastModifiedBy>
  <cp:revision>2</cp:revision>
  <dcterms:created xsi:type="dcterms:W3CDTF">2013-01-27T09:14:16Z</dcterms:created>
  <dcterms:modified xsi:type="dcterms:W3CDTF">2025-09-25T13:48:58Z</dcterms:modified>
  <cp:category/>
</cp:coreProperties>
</file>