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10F26-6018-4EE9-A936-D0A559973C01}" v="2" dt="2023-03-22T02:13:01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구호" userId="991ea4f3-90e5-4597-8c39-4fc7dde9c970" providerId="ADAL" clId="{F41CB503-0615-4F00-B738-9CB5F3C9596C}"/>
    <pc:docChg chg="modSld">
      <pc:chgData name="김구호" userId="991ea4f3-90e5-4597-8c39-4fc7dde9c970" providerId="ADAL" clId="{F41CB503-0615-4F00-B738-9CB5F3C9596C}" dt="2023-03-20T16:42:49.904" v="17" actId="20577"/>
      <pc:docMkLst>
        <pc:docMk/>
      </pc:docMkLst>
      <pc:sldChg chg="modSp mod">
        <pc:chgData name="김구호" userId="991ea4f3-90e5-4597-8c39-4fc7dde9c970" providerId="ADAL" clId="{F41CB503-0615-4F00-B738-9CB5F3C9596C}" dt="2023-03-20T16:42:49.904" v="17" actId="20577"/>
        <pc:sldMkLst>
          <pc:docMk/>
          <pc:sldMk cId="3240586920" sldId="256"/>
        </pc:sldMkLst>
        <pc:spChg chg="mod">
          <ac:chgData name="김구호" userId="991ea4f3-90e5-4597-8c39-4fc7dde9c970" providerId="ADAL" clId="{F41CB503-0615-4F00-B738-9CB5F3C9596C}" dt="2023-03-20T16:42:49.904" v="17" actId="20577"/>
          <ac:spMkLst>
            <pc:docMk/>
            <pc:sldMk cId="3240586920" sldId="256"/>
            <ac:spMk id="2" creationId="{9548E58D-BA9D-4171-8A3F-F65138A50A60}"/>
          </ac:spMkLst>
        </pc:spChg>
      </pc:sldChg>
    </pc:docChg>
  </pc:docChgLst>
  <pc:docChgLst>
    <pc:chgData name="김구호" userId="991ea4f3-90e5-4597-8c39-4fc7dde9c970" providerId="ADAL" clId="{54010F26-6018-4EE9-A936-D0A559973C01}"/>
    <pc:docChg chg="undo redo custSel delSld modSld">
      <pc:chgData name="김구호" userId="991ea4f3-90e5-4597-8c39-4fc7dde9c970" providerId="ADAL" clId="{54010F26-6018-4EE9-A936-D0A559973C01}" dt="2023-03-22T02:20:01.783" v="684" actId="47"/>
      <pc:docMkLst>
        <pc:docMk/>
      </pc:docMkLst>
      <pc:sldChg chg="modSp mod">
        <pc:chgData name="김구호" userId="991ea4f3-90e5-4597-8c39-4fc7dde9c970" providerId="ADAL" clId="{54010F26-6018-4EE9-A936-D0A559973C01}" dt="2023-03-22T02:08:32.717" v="38" actId="27636"/>
        <pc:sldMkLst>
          <pc:docMk/>
          <pc:sldMk cId="1488026330" sldId="257"/>
        </pc:sldMkLst>
        <pc:spChg chg="mod">
          <ac:chgData name="김구호" userId="991ea4f3-90e5-4597-8c39-4fc7dde9c970" providerId="ADAL" clId="{54010F26-6018-4EE9-A936-D0A559973C01}" dt="2023-03-22T02:08:32.717" v="38" actId="27636"/>
          <ac:spMkLst>
            <pc:docMk/>
            <pc:sldMk cId="1488026330" sldId="257"/>
            <ac:spMk id="3" creationId="{24444BDA-C9C5-45F0-9936-FAD5CDB4CD20}"/>
          </ac:spMkLst>
        </pc:spChg>
      </pc:sldChg>
      <pc:sldChg chg="addSp delSp modSp mod setBg">
        <pc:chgData name="김구호" userId="991ea4f3-90e5-4597-8c39-4fc7dde9c970" providerId="ADAL" clId="{54010F26-6018-4EE9-A936-D0A559973C01}" dt="2023-03-22T02:19:48.450" v="683" actId="20577"/>
        <pc:sldMkLst>
          <pc:docMk/>
          <pc:sldMk cId="645099952" sldId="258"/>
        </pc:sldMkLst>
        <pc:spChg chg="mod">
          <ac:chgData name="김구호" userId="991ea4f3-90e5-4597-8c39-4fc7dde9c970" providerId="ADAL" clId="{54010F26-6018-4EE9-A936-D0A559973C01}" dt="2023-03-22T02:12:09.746" v="59" actId="26606"/>
          <ac:spMkLst>
            <pc:docMk/>
            <pc:sldMk cId="645099952" sldId="258"/>
            <ac:spMk id="2" creationId="{9F8CD7E5-D0ED-4CE6-9E0F-73F3F28383E7}"/>
          </ac:spMkLst>
        </pc:spChg>
        <pc:spChg chg="mod">
          <ac:chgData name="김구호" userId="991ea4f3-90e5-4597-8c39-4fc7dde9c970" providerId="ADAL" clId="{54010F26-6018-4EE9-A936-D0A559973C01}" dt="2023-03-22T02:19:48.450" v="683" actId="20577"/>
          <ac:spMkLst>
            <pc:docMk/>
            <pc:sldMk cId="645099952" sldId="258"/>
            <ac:spMk id="3" creationId="{8282CF88-3667-4B1B-9BAC-ED7303E7B57E}"/>
          </ac:spMkLst>
        </pc:spChg>
        <pc:spChg chg="add del">
          <ac:chgData name="김구호" userId="991ea4f3-90e5-4597-8c39-4fc7dde9c970" providerId="ADAL" clId="{54010F26-6018-4EE9-A936-D0A559973C01}" dt="2023-03-22T02:12:09.746" v="59" actId="26606"/>
          <ac:spMkLst>
            <pc:docMk/>
            <pc:sldMk cId="645099952" sldId="258"/>
            <ac:spMk id="9" creationId="{8D1AA55E-40D5-461B-A5A8-4AE8AAB71B08}"/>
          </ac:spMkLst>
        </pc:spChg>
        <pc:spChg chg="add del">
          <ac:chgData name="김구호" userId="991ea4f3-90e5-4597-8c39-4fc7dde9c970" providerId="ADAL" clId="{54010F26-6018-4EE9-A936-D0A559973C01}" dt="2023-03-22T02:10:37.621" v="42" actId="26606"/>
          <ac:spMkLst>
            <pc:docMk/>
            <pc:sldMk cId="645099952" sldId="258"/>
            <ac:spMk id="10" creationId="{979E27D9-03C7-44E2-9FF8-15D0C8506AF7}"/>
          </ac:spMkLst>
        </pc:spChg>
        <pc:spChg chg="add del">
          <ac:chgData name="김구호" userId="991ea4f3-90e5-4597-8c39-4fc7dde9c970" providerId="ADAL" clId="{54010F26-6018-4EE9-A936-D0A559973C01}" dt="2023-03-22T02:10:37.621" v="42" actId="26606"/>
          <ac:spMkLst>
            <pc:docMk/>
            <pc:sldMk cId="645099952" sldId="258"/>
            <ac:spMk id="12" creationId="{EEBF1590-3B36-48EE-A89D-3B6F3CB256AB}"/>
          </ac:spMkLst>
        </pc:spChg>
        <pc:spChg chg="add del">
          <ac:chgData name="김구호" userId="991ea4f3-90e5-4597-8c39-4fc7dde9c970" providerId="ADAL" clId="{54010F26-6018-4EE9-A936-D0A559973C01}" dt="2023-03-22T02:12:09.746" v="59" actId="26606"/>
          <ac:spMkLst>
            <pc:docMk/>
            <pc:sldMk cId="645099952" sldId="258"/>
            <ac:spMk id="13" creationId="{6CB927A4-E432-4310-9CD5-E89FF5063179}"/>
          </ac:spMkLst>
        </pc:spChg>
        <pc:spChg chg="add del">
          <ac:chgData name="김구호" userId="991ea4f3-90e5-4597-8c39-4fc7dde9c970" providerId="ADAL" clId="{54010F26-6018-4EE9-A936-D0A559973C01}" dt="2023-03-22T02:10:37.621" v="42" actId="26606"/>
          <ac:spMkLst>
            <pc:docMk/>
            <pc:sldMk cId="645099952" sldId="258"/>
            <ac:spMk id="14" creationId="{AC8F6C8C-AB5A-4548-942D-E3FD40ACBC49}"/>
          </ac:spMkLst>
        </pc:spChg>
        <pc:spChg chg="add del">
          <ac:chgData name="김구호" userId="991ea4f3-90e5-4597-8c39-4fc7dde9c970" providerId="ADAL" clId="{54010F26-6018-4EE9-A936-D0A559973C01}" dt="2023-03-22T02:10:39.238" v="44" actId="26606"/>
          <ac:spMkLst>
            <pc:docMk/>
            <pc:sldMk cId="645099952" sldId="258"/>
            <ac:spMk id="16" creationId="{F13C74B1-5B17-4795-BED0-7140497B445A}"/>
          </ac:spMkLst>
        </pc:spChg>
        <pc:spChg chg="add del">
          <ac:chgData name="김구호" userId="991ea4f3-90e5-4597-8c39-4fc7dde9c970" providerId="ADAL" clId="{54010F26-6018-4EE9-A936-D0A559973C01}" dt="2023-03-22T02:10:39.238" v="44" actId="26606"/>
          <ac:spMkLst>
            <pc:docMk/>
            <pc:sldMk cId="645099952" sldId="258"/>
            <ac:spMk id="17" creationId="{D4974D33-8DC5-464E-8C6D-BE58F0669C17}"/>
          </ac:spMkLst>
        </pc:spChg>
        <pc:spChg chg="add del">
          <ac:chgData name="김구호" userId="991ea4f3-90e5-4597-8c39-4fc7dde9c970" providerId="ADAL" clId="{54010F26-6018-4EE9-A936-D0A559973C01}" dt="2023-03-22T02:12:09.746" v="59" actId="26606"/>
          <ac:spMkLst>
            <pc:docMk/>
            <pc:sldMk cId="645099952" sldId="258"/>
            <ac:spMk id="18" creationId="{E3020543-B24B-4EC4-8FFC-8DD88EEA91A8}"/>
          </ac:spMkLst>
        </pc:spChg>
        <pc:spChg chg="add del">
          <ac:chgData name="김구호" userId="991ea4f3-90e5-4597-8c39-4fc7dde9c970" providerId="ADAL" clId="{54010F26-6018-4EE9-A936-D0A559973C01}" dt="2023-03-22T02:11:36.835" v="54" actId="26606"/>
          <ac:spMkLst>
            <pc:docMk/>
            <pc:sldMk cId="645099952" sldId="258"/>
            <ac:spMk id="19" creationId="{979E27D9-03C7-44E2-9FF8-15D0C8506AF7}"/>
          </ac:spMkLst>
        </pc:spChg>
        <pc:spChg chg="add del">
          <ac:chgData name="김구호" userId="991ea4f3-90e5-4597-8c39-4fc7dde9c970" providerId="ADAL" clId="{54010F26-6018-4EE9-A936-D0A559973C01}" dt="2023-03-22T02:11:36.835" v="54" actId="26606"/>
          <ac:spMkLst>
            <pc:docMk/>
            <pc:sldMk cId="645099952" sldId="258"/>
            <ac:spMk id="20" creationId="{EEBF1590-3B36-48EE-A89D-3B6F3CB256AB}"/>
          </ac:spMkLst>
        </pc:spChg>
        <pc:spChg chg="add del">
          <ac:chgData name="김구호" userId="991ea4f3-90e5-4597-8c39-4fc7dde9c970" providerId="ADAL" clId="{54010F26-6018-4EE9-A936-D0A559973C01}" dt="2023-03-22T02:11:36.835" v="54" actId="26606"/>
          <ac:spMkLst>
            <pc:docMk/>
            <pc:sldMk cId="645099952" sldId="258"/>
            <ac:spMk id="21" creationId="{AC8F6C8C-AB5A-4548-942D-E3FD40ACBC49}"/>
          </ac:spMkLst>
        </pc:spChg>
        <pc:picChg chg="add del mod">
          <ac:chgData name="김구호" userId="991ea4f3-90e5-4597-8c39-4fc7dde9c970" providerId="ADAL" clId="{54010F26-6018-4EE9-A936-D0A559973C01}" dt="2023-03-22T02:11:39.495" v="56" actId="22"/>
          <ac:picMkLst>
            <pc:docMk/>
            <pc:sldMk cId="645099952" sldId="258"/>
            <ac:picMk id="5" creationId="{471E43F9-A1D5-C50C-0D28-4D2E89C7EBB6}"/>
          </ac:picMkLst>
        </pc:picChg>
        <pc:picChg chg="add mod">
          <ac:chgData name="김구호" userId="991ea4f3-90e5-4597-8c39-4fc7dde9c970" providerId="ADAL" clId="{54010F26-6018-4EE9-A936-D0A559973C01}" dt="2023-03-22T02:12:15.637" v="61" actId="14100"/>
          <ac:picMkLst>
            <pc:docMk/>
            <pc:sldMk cId="645099952" sldId="258"/>
            <ac:picMk id="7" creationId="{9DE60BC0-7F0B-2DB3-F3CF-50506C65B7A0}"/>
          </ac:picMkLst>
        </pc:picChg>
        <pc:cxnChg chg="add del">
          <ac:chgData name="김구호" userId="991ea4f3-90e5-4597-8c39-4fc7dde9c970" providerId="ADAL" clId="{54010F26-6018-4EE9-A936-D0A559973C01}" dt="2023-03-22T02:12:09.746" v="59" actId="26606"/>
          <ac:cxnSpMkLst>
            <pc:docMk/>
            <pc:sldMk cId="645099952" sldId="258"/>
            <ac:cxnSpMk id="11" creationId="{7EB498BD-8089-4626-91EA-4978EBEF535E}"/>
          </ac:cxnSpMkLst>
        </pc:cxnChg>
      </pc:sldChg>
      <pc:sldChg chg="del">
        <pc:chgData name="김구호" userId="991ea4f3-90e5-4597-8c39-4fc7dde9c970" providerId="ADAL" clId="{54010F26-6018-4EE9-A936-D0A559973C01}" dt="2023-03-22T02:20:01.783" v="684" actId="47"/>
        <pc:sldMkLst>
          <pc:docMk/>
          <pc:sldMk cId="866043535" sldId="261"/>
        </pc:sldMkLst>
      </pc:sldChg>
    </pc:docChg>
  </pc:docChgLst>
  <pc:docChgLst>
    <pc:chgData name="김구호" userId="991ea4f3-90e5-4597-8c39-4fc7dde9c970" providerId="ADAL" clId="{EAF6396A-485E-428F-9813-464A7FFF8429}"/>
    <pc:docChg chg="modSld">
      <pc:chgData name="김구호" userId="991ea4f3-90e5-4597-8c39-4fc7dde9c970" providerId="ADAL" clId="{EAF6396A-485E-428F-9813-464A7FFF8429}" dt="2023-03-04T07:48:05.865" v="27" actId="20577"/>
      <pc:docMkLst>
        <pc:docMk/>
      </pc:docMkLst>
      <pc:sldChg chg="modSp mod">
        <pc:chgData name="김구호" userId="991ea4f3-90e5-4597-8c39-4fc7dde9c970" providerId="ADAL" clId="{EAF6396A-485E-428F-9813-464A7FFF8429}" dt="2023-03-04T07:48:05.865" v="27" actId="20577"/>
        <pc:sldMkLst>
          <pc:docMk/>
          <pc:sldMk cId="3240586920" sldId="256"/>
        </pc:sldMkLst>
        <pc:spChg chg="mod">
          <ac:chgData name="김구호" userId="991ea4f3-90e5-4597-8c39-4fc7dde9c970" providerId="ADAL" clId="{EAF6396A-485E-428F-9813-464A7FFF8429}" dt="2023-03-04T07:47:54.369" v="5" actId="20577"/>
          <ac:spMkLst>
            <pc:docMk/>
            <pc:sldMk cId="3240586920" sldId="256"/>
            <ac:spMk id="2" creationId="{9548E58D-BA9D-4171-8A3F-F65138A50A60}"/>
          </ac:spMkLst>
        </pc:spChg>
        <pc:spChg chg="mod">
          <ac:chgData name="김구호" userId="991ea4f3-90e5-4597-8c39-4fc7dde9c970" providerId="ADAL" clId="{EAF6396A-485E-428F-9813-464A7FFF8429}" dt="2023-03-04T07:48:05.865" v="27" actId="20577"/>
          <ac:spMkLst>
            <pc:docMk/>
            <pc:sldMk cId="3240586920" sldId="256"/>
            <ac:spMk id="3" creationId="{35944235-460C-4FD0-AB8A-58122588E9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B05C-A3FE-4BFE-BFB1-DF9AB61E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B06B1-3657-4C06-94A8-C3E3A7DA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3455F-6D1C-4249-BF58-35092AD7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8447-D200-4084-8A0F-EB09D8DD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64E0-DC32-483E-A92E-FF3F59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61C7-25A7-4D91-A72E-E6CBA1C0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FA205-CBF8-4F07-BD2A-51155D4E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8080-997D-4E99-8FF5-B693186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FE7E2-5E71-4106-871A-FD968AD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E683-AED3-4DEB-9D55-3988FB1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C99F-A191-4F7D-A757-93C6D11C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AB070-C076-4BE0-BCA0-E2246057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C6D9-971F-4D2F-971C-58D1BEB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3F59D-CD88-4F5C-AF6E-7B6A899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8BCD4-C134-46E5-AF37-9382470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6BAB-9E2F-48E0-A65A-54E00D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CDA35-891A-4509-8345-6EC9BA77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DE9D-70FF-4B24-BCCE-2C350260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692B1-3AF1-42DC-8481-70B39BB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21844-D63E-433C-B874-D78EEE23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9156-C883-4A67-A10C-7AE95BC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4D62D-8564-4B56-9123-72871EF1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23C2F-24D0-4B23-B703-BDE1F0C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D0B29-4DC8-40A4-B2AF-9607D6C2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D7E1F-4D48-4236-AA76-4E82F13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B46E-0E2C-4644-B32F-A64FEEC1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9CE93-B35E-4047-A92C-0242F8C34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EE75B-104D-461C-A98A-74BF338B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AFCE3-66FB-4F86-AD1C-BC11E9C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A3C51-DAAA-40A5-90DE-667B244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DF9F-089E-44DD-8E4B-B395E2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8BA9-BF81-476A-AB73-2362177C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98508-9A0E-476E-B3C0-C227B947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DEE0-0341-4F2B-9D14-AD4B9D38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2F0F5-5894-4B46-B7B4-0C868692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B3C77-8D1B-43A3-A967-EA5BD9FC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7156E-B746-47FC-ABB1-6D53AB0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A1A64-656B-4BA4-B079-00C8CBF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317B9-A8F6-4DF0-93C4-DDACCCC7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14BA-403C-40FD-9339-EEB2B3B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A0C79-786C-4BE8-8E0B-2E38F55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EBE30-37DB-4C09-A2AC-DDE7CEA9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97B3-6392-4491-B952-0F7453B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AD9EB-CD99-4D65-A437-61F7B1F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E97A4-9FB7-41B0-A219-E49A3BE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31365-0258-4B83-8C62-88F7B1D7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25AC-4D02-402E-B6C3-76C9BA9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18C72-2C69-432D-BF87-F688F8D7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6F47-2F45-4CA9-8546-458321EC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0A78-4BCA-498F-A476-0B3EE07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E9D48-0CD3-4050-B5E3-CF34A5C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CC601-28B9-4718-98E0-F3D8ABC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795D-3B4A-4ACF-A504-5733096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D1C99-4CB0-47EB-9B39-BC1D9CB27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D5264-97E0-4AF0-BABF-3518C902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7820-6230-4129-918D-EE806DF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5E82-1BDB-4492-8EA3-D0FF51B3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9D0E4-97BE-460B-8431-0924D5B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0535B-D23B-4141-BF28-83A6F5C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8B2F4-4F1D-4E09-86FA-2706C25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86F1D-E88A-4F18-8C31-0E7A5E36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7B98-40B9-4033-B9F9-E9499CADF412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0286E-1F20-4889-9C3C-5F13A01A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D12BF-FE01-4A6B-B372-195439BC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Homework 1A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44235-460C-4FD0-AB8A-58122588E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2018312758</a:t>
            </a:r>
          </a:p>
          <a:p>
            <a:r>
              <a:rPr lang="en-US" altLang="ko-KR" dirty="0"/>
              <a:t>GUHO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5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BC0F-267F-42DE-9D93-B4F6126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4BDA-C9C5-45F0-9936-FAD5CDB4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Problem: 3n+1 </a:t>
            </a:r>
          </a:p>
          <a:p>
            <a:r>
              <a:rPr lang="en-US" altLang="ko-KR" dirty="0"/>
              <a:t>Given an integer number n, we repeat the following process until x=1: </a:t>
            </a:r>
          </a:p>
          <a:p>
            <a:r>
              <a:rPr lang="en-US" altLang="ko-KR" dirty="0"/>
              <a:t>If the number is odd, x is set to 3*x+1; </a:t>
            </a:r>
          </a:p>
          <a:p>
            <a:r>
              <a:rPr lang="en-US" altLang="ko-KR" dirty="0"/>
              <a:t>Otherwise (even number), x is set to x/2; </a:t>
            </a:r>
          </a:p>
          <a:p>
            <a:r>
              <a:rPr lang="en-US" altLang="ko-KR" dirty="0"/>
              <a:t>Then, we can count the number of elements until x=1 (including the initial x and x=1). </a:t>
            </a:r>
          </a:p>
          <a:p>
            <a:r>
              <a:rPr lang="en-US" altLang="ko-KR" dirty="0"/>
              <a:t>For given X, and Y, print the maximum of the number of elements for X, X+1, X+2, …, Y </a:t>
            </a:r>
          </a:p>
          <a:p>
            <a:r>
              <a:rPr lang="en-US" altLang="ko-KR" dirty="0"/>
              <a:t>1 ≤ X ≤ Y ≤10000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0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4819" cy="4351338"/>
          </a:xfrm>
        </p:spPr>
        <p:txBody>
          <a:bodyPr/>
          <a:lstStyle/>
          <a:p>
            <a:r>
              <a:rPr lang="en-US" altLang="ko-KR" dirty="0"/>
              <a:t>We need to search from X to Y.</a:t>
            </a:r>
          </a:p>
          <a:p>
            <a:r>
              <a:rPr lang="en-US" altLang="ko-KR" dirty="0"/>
              <a:t>If element is even then element = element/2. And else if element is odd then element = element*3+1.</a:t>
            </a:r>
          </a:p>
          <a:p>
            <a:r>
              <a:rPr lang="en-US" altLang="ko-KR" dirty="0"/>
              <a:t>Every single time, I’ll count.</a:t>
            </a:r>
          </a:p>
          <a:p>
            <a:r>
              <a:rPr lang="en-US" altLang="ko-KR" dirty="0"/>
              <a:t>And I want to find the maximum of number of elements for X, X+1, …, Y. So if </a:t>
            </a:r>
            <a:r>
              <a:rPr lang="en-US" altLang="ko-KR" dirty="0" err="1"/>
              <a:t>count_max</a:t>
            </a:r>
            <a:r>
              <a:rPr lang="en-US" altLang="ko-KR" dirty="0"/>
              <a:t> &lt; count then </a:t>
            </a:r>
            <a:r>
              <a:rPr lang="en-US" altLang="ko-KR" dirty="0" err="1"/>
              <a:t>count_max</a:t>
            </a:r>
            <a:r>
              <a:rPr lang="en-US" altLang="ko-KR" dirty="0"/>
              <a:t>=count. 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E60BC0-7F0B-2DB3-F3CF-50506C65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07" y="1027905"/>
            <a:ext cx="3487994" cy="53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192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Homework 1A</vt:lpstr>
      <vt:lpstr>Problem explanation</vt:lpstr>
      <vt:lpstr>Solution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Exercise/homework number</dc:title>
  <dc:creator>이진규</dc:creator>
  <cp:lastModifiedBy>김구호</cp:lastModifiedBy>
  <cp:revision>11</cp:revision>
  <dcterms:created xsi:type="dcterms:W3CDTF">2022-02-18T10:33:19Z</dcterms:created>
  <dcterms:modified xsi:type="dcterms:W3CDTF">2023-03-22T02:20:02Z</dcterms:modified>
</cp:coreProperties>
</file>