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72" r:id="rId5"/>
    <p:sldId id="262" r:id="rId6"/>
    <p:sldId id="279" r:id="rId7"/>
    <p:sldId id="264" r:id="rId8"/>
    <p:sldId id="265" r:id="rId9"/>
    <p:sldId id="280" r:id="rId10"/>
    <p:sldId id="271" r:id="rId11"/>
    <p:sldId id="281" r:id="rId12"/>
    <p:sldId id="266" r:id="rId13"/>
    <p:sldId id="269" r:id="rId14"/>
    <p:sldId id="267" r:id="rId15"/>
    <p:sldId id="270" r:id="rId16"/>
    <p:sldId id="273" r:id="rId17"/>
    <p:sldId id="274" r:id="rId18"/>
    <p:sldId id="275" r:id="rId19"/>
    <p:sldId id="277" r:id="rId20"/>
    <p:sldId id="278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343"/>
    <a:srgbClr val="CFD5EA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AEE07D-A71E-4E06-9195-C62F9EC3EE85}" v="1784" dt="2023-03-22T13:24:57.1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274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구호" userId="991ea4f3-90e5-4597-8c39-4fc7dde9c970" providerId="ADAL" clId="{EAF6396A-485E-428F-9813-464A7FFF8429}"/>
    <pc:docChg chg="modSld">
      <pc:chgData name="김구호" userId="991ea4f3-90e5-4597-8c39-4fc7dde9c970" providerId="ADAL" clId="{EAF6396A-485E-428F-9813-464A7FFF8429}" dt="2023-03-04T07:48:05.865" v="27" actId="20577"/>
      <pc:docMkLst>
        <pc:docMk/>
      </pc:docMkLst>
      <pc:sldChg chg="modSp mod">
        <pc:chgData name="김구호" userId="991ea4f3-90e5-4597-8c39-4fc7dde9c970" providerId="ADAL" clId="{EAF6396A-485E-428F-9813-464A7FFF8429}" dt="2023-03-04T07:48:05.865" v="27" actId="20577"/>
        <pc:sldMkLst>
          <pc:docMk/>
          <pc:sldMk cId="3240586920" sldId="256"/>
        </pc:sldMkLst>
        <pc:spChg chg="mod">
          <ac:chgData name="김구호" userId="991ea4f3-90e5-4597-8c39-4fc7dde9c970" providerId="ADAL" clId="{EAF6396A-485E-428F-9813-464A7FFF8429}" dt="2023-03-04T07:47:54.369" v="5" actId="20577"/>
          <ac:spMkLst>
            <pc:docMk/>
            <pc:sldMk cId="3240586920" sldId="256"/>
            <ac:spMk id="2" creationId="{9548E58D-BA9D-4171-8A3F-F65138A50A60}"/>
          </ac:spMkLst>
        </pc:spChg>
        <pc:spChg chg="mod">
          <ac:chgData name="김구호" userId="991ea4f3-90e5-4597-8c39-4fc7dde9c970" providerId="ADAL" clId="{EAF6396A-485E-428F-9813-464A7FFF8429}" dt="2023-03-04T07:48:05.865" v="27" actId="20577"/>
          <ac:spMkLst>
            <pc:docMk/>
            <pc:sldMk cId="3240586920" sldId="256"/>
            <ac:spMk id="3" creationId="{35944235-460C-4FD0-AB8A-58122588E900}"/>
          </ac:spMkLst>
        </pc:spChg>
      </pc:sldChg>
    </pc:docChg>
  </pc:docChgLst>
  <pc:docChgLst>
    <pc:chgData name="김구호" userId="991ea4f3-90e5-4597-8c39-4fc7dde9c970" providerId="ADAL" clId="{6EAEE07D-A71E-4E06-9195-C62F9EC3EE85}"/>
    <pc:docChg chg="undo redo custSel addSld delSld modSld sldOrd">
      <pc:chgData name="김구호" userId="991ea4f3-90e5-4597-8c39-4fc7dde9c970" providerId="ADAL" clId="{6EAEE07D-A71E-4E06-9195-C62F9EC3EE85}" dt="2023-03-22T13:24:57.178" v="8068"/>
      <pc:docMkLst>
        <pc:docMk/>
      </pc:docMkLst>
      <pc:sldChg chg="modSp mod">
        <pc:chgData name="김구호" userId="991ea4f3-90e5-4597-8c39-4fc7dde9c970" providerId="ADAL" clId="{6EAEE07D-A71E-4E06-9195-C62F9EC3EE85}" dt="2023-03-22T10:05:31.803" v="20" actId="20577"/>
        <pc:sldMkLst>
          <pc:docMk/>
          <pc:sldMk cId="3240586920" sldId="256"/>
        </pc:sldMkLst>
        <pc:spChg chg="mod">
          <ac:chgData name="김구호" userId="991ea4f3-90e5-4597-8c39-4fc7dde9c970" providerId="ADAL" clId="{6EAEE07D-A71E-4E06-9195-C62F9EC3EE85}" dt="2023-03-22T10:05:31.803" v="20" actId="20577"/>
          <ac:spMkLst>
            <pc:docMk/>
            <pc:sldMk cId="3240586920" sldId="256"/>
            <ac:spMk id="2" creationId="{9548E58D-BA9D-4171-8A3F-F65138A50A60}"/>
          </ac:spMkLst>
        </pc:spChg>
      </pc:sldChg>
      <pc:sldChg chg="modSp mod">
        <pc:chgData name="김구호" userId="991ea4f3-90e5-4597-8c39-4fc7dde9c970" providerId="ADAL" clId="{6EAEE07D-A71E-4E06-9195-C62F9EC3EE85}" dt="2023-03-22T10:08:44.310" v="119" actId="122"/>
        <pc:sldMkLst>
          <pc:docMk/>
          <pc:sldMk cId="1488026330" sldId="257"/>
        </pc:sldMkLst>
        <pc:spChg chg="mod">
          <ac:chgData name="김구호" userId="991ea4f3-90e5-4597-8c39-4fc7dde9c970" providerId="ADAL" clId="{6EAEE07D-A71E-4E06-9195-C62F9EC3EE85}" dt="2023-03-22T10:08:44.310" v="119" actId="122"/>
          <ac:spMkLst>
            <pc:docMk/>
            <pc:sldMk cId="1488026330" sldId="257"/>
            <ac:spMk id="2" creationId="{E3FCBC0F-267F-42DE-9D93-B4F612698F04}"/>
          </ac:spMkLst>
        </pc:spChg>
        <pc:spChg chg="mod">
          <ac:chgData name="김구호" userId="991ea4f3-90e5-4597-8c39-4fc7dde9c970" providerId="ADAL" clId="{6EAEE07D-A71E-4E06-9195-C62F9EC3EE85}" dt="2023-03-22T10:07:12.071" v="75" actId="6549"/>
          <ac:spMkLst>
            <pc:docMk/>
            <pc:sldMk cId="1488026330" sldId="257"/>
            <ac:spMk id="3" creationId="{24444BDA-C9C5-45F0-9936-FAD5CDB4CD20}"/>
          </ac:spMkLst>
        </pc:spChg>
      </pc:sldChg>
      <pc:sldChg chg="addSp delSp modSp mod">
        <pc:chgData name="김구호" userId="991ea4f3-90e5-4597-8c39-4fc7dde9c970" providerId="ADAL" clId="{6EAEE07D-A71E-4E06-9195-C62F9EC3EE85}" dt="2023-03-22T12:16:18.600" v="4884"/>
        <pc:sldMkLst>
          <pc:docMk/>
          <pc:sldMk cId="645099952" sldId="258"/>
        </pc:sldMkLst>
        <pc:spChg chg="mod">
          <ac:chgData name="김구호" userId="991ea4f3-90e5-4597-8c39-4fc7dde9c970" providerId="ADAL" clId="{6EAEE07D-A71E-4E06-9195-C62F9EC3EE85}" dt="2023-03-22T10:12:23.093" v="229" actId="1035"/>
          <ac:spMkLst>
            <pc:docMk/>
            <pc:sldMk cId="645099952" sldId="258"/>
            <ac:spMk id="2" creationId="{9F8CD7E5-D0ED-4CE6-9E0F-73F3F28383E7}"/>
          </ac:spMkLst>
        </pc:spChg>
        <pc:spChg chg="del mod">
          <ac:chgData name="김구호" userId="991ea4f3-90e5-4597-8c39-4fc7dde9c970" providerId="ADAL" clId="{6EAEE07D-A71E-4E06-9195-C62F9EC3EE85}" dt="2023-03-22T10:08:04.081" v="106"/>
          <ac:spMkLst>
            <pc:docMk/>
            <pc:sldMk cId="645099952" sldId="258"/>
            <ac:spMk id="3" creationId="{8282CF88-3667-4B1B-9BAC-ED7303E7B57E}"/>
          </ac:spMkLst>
        </pc:spChg>
        <pc:spChg chg="add del mod">
          <ac:chgData name="김구호" userId="991ea4f3-90e5-4597-8c39-4fc7dde9c970" providerId="ADAL" clId="{6EAEE07D-A71E-4E06-9195-C62F9EC3EE85}" dt="2023-03-22T10:20:07.418" v="842" actId="478"/>
          <ac:spMkLst>
            <pc:docMk/>
            <pc:sldMk cId="645099952" sldId="258"/>
            <ac:spMk id="5" creationId="{7931E5F0-D7AC-E967-BD81-20B4533318E7}"/>
          </ac:spMkLst>
        </pc:spChg>
        <pc:spChg chg="add del mod">
          <ac:chgData name="김구호" userId="991ea4f3-90e5-4597-8c39-4fc7dde9c970" providerId="ADAL" clId="{6EAEE07D-A71E-4E06-9195-C62F9EC3EE85}" dt="2023-03-22T10:20:00.973" v="839" actId="478"/>
          <ac:spMkLst>
            <pc:docMk/>
            <pc:sldMk cId="645099952" sldId="258"/>
            <ac:spMk id="6" creationId="{19D5BFCD-43F5-686C-29DE-FD61CD1EAA30}"/>
          </ac:spMkLst>
        </pc:spChg>
        <pc:spChg chg="add mod">
          <ac:chgData name="김구호" userId="991ea4f3-90e5-4597-8c39-4fc7dde9c970" providerId="ADAL" clId="{6EAEE07D-A71E-4E06-9195-C62F9EC3EE85}" dt="2023-03-22T12:16:18.600" v="4884"/>
          <ac:spMkLst>
            <pc:docMk/>
            <pc:sldMk cId="645099952" sldId="258"/>
            <ac:spMk id="10" creationId="{2DA48939-187B-BA27-9B6D-9EAD083A76DF}"/>
          </ac:spMkLst>
        </pc:spChg>
        <pc:spChg chg="add del">
          <ac:chgData name="김구호" userId="991ea4f3-90e5-4597-8c39-4fc7dde9c970" providerId="ADAL" clId="{6EAEE07D-A71E-4E06-9195-C62F9EC3EE85}" dt="2023-03-22T10:30:52.427" v="1676" actId="22"/>
          <ac:spMkLst>
            <pc:docMk/>
            <pc:sldMk cId="645099952" sldId="258"/>
            <ac:spMk id="12" creationId="{CF441D2F-598B-3965-2666-76886C2D51BC}"/>
          </ac:spMkLst>
        </pc:spChg>
        <pc:spChg chg="add del">
          <ac:chgData name="김구호" userId="991ea4f3-90e5-4597-8c39-4fc7dde9c970" providerId="ADAL" clId="{6EAEE07D-A71E-4E06-9195-C62F9EC3EE85}" dt="2023-03-22T12:14:33.117" v="4841"/>
          <ac:spMkLst>
            <pc:docMk/>
            <pc:sldMk cId="645099952" sldId="258"/>
            <ac:spMk id="23" creationId="{8A0495AB-090E-3531-7358-6433F487836F}"/>
          </ac:spMkLst>
        </pc:spChg>
        <pc:spChg chg="add del">
          <ac:chgData name="김구호" userId="991ea4f3-90e5-4597-8c39-4fc7dde9c970" providerId="ADAL" clId="{6EAEE07D-A71E-4E06-9195-C62F9EC3EE85}" dt="2023-03-22T12:14:33.117" v="4841"/>
          <ac:spMkLst>
            <pc:docMk/>
            <pc:sldMk cId="645099952" sldId="258"/>
            <ac:spMk id="24" creationId="{1B09275E-7D2D-C1BA-3270-773608BE2079}"/>
          </ac:spMkLst>
        </pc:spChg>
        <pc:graphicFrameChg chg="add del mod modGraphic">
          <ac:chgData name="김구호" userId="991ea4f3-90e5-4597-8c39-4fc7dde9c970" providerId="ADAL" clId="{6EAEE07D-A71E-4E06-9195-C62F9EC3EE85}" dt="2023-03-22T10:20:00.205" v="838" actId="478"/>
          <ac:graphicFrameMkLst>
            <pc:docMk/>
            <pc:sldMk cId="645099952" sldId="258"/>
            <ac:graphicFrameMk id="4" creationId="{6BD491FA-600D-8E9C-FD4A-6CAD2B43F404}"/>
          </ac:graphicFrameMkLst>
        </pc:graphicFrameChg>
        <pc:graphicFrameChg chg="add del">
          <ac:chgData name="김구호" userId="991ea4f3-90e5-4597-8c39-4fc7dde9c970" providerId="ADAL" clId="{6EAEE07D-A71E-4E06-9195-C62F9EC3EE85}" dt="2023-03-22T10:10:59.585" v="197" actId="3680"/>
          <ac:graphicFrameMkLst>
            <pc:docMk/>
            <pc:sldMk cId="645099952" sldId="258"/>
            <ac:graphicFrameMk id="7" creationId="{6E09096A-E82A-8C5B-8D79-F78700E6F555}"/>
          </ac:graphicFrameMkLst>
        </pc:graphicFrameChg>
        <pc:graphicFrameChg chg="add del">
          <ac:chgData name="김구호" userId="991ea4f3-90e5-4597-8c39-4fc7dde9c970" providerId="ADAL" clId="{6EAEE07D-A71E-4E06-9195-C62F9EC3EE85}" dt="2023-03-22T10:11:15.733" v="202" actId="478"/>
          <ac:graphicFrameMkLst>
            <pc:docMk/>
            <pc:sldMk cId="645099952" sldId="258"/>
            <ac:graphicFrameMk id="8" creationId="{7424D663-A4AB-7FFB-5B26-88CBEF2E9F0C}"/>
          </ac:graphicFrameMkLst>
        </pc:graphicFrameChg>
        <pc:picChg chg="add del mod modCrop">
          <ac:chgData name="김구호" userId="991ea4f3-90e5-4597-8c39-4fc7dde9c970" providerId="ADAL" clId="{6EAEE07D-A71E-4E06-9195-C62F9EC3EE85}" dt="2023-03-22T10:34:12.586" v="1703" actId="478"/>
          <ac:picMkLst>
            <pc:docMk/>
            <pc:sldMk cId="645099952" sldId="258"/>
            <ac:picMk id="14" creationId="{D7F1F622-106D-C9F6-3289-EE3036DA76E0}"/>
          </ac:picMkLst>
        </pc:picChg>
        <pc:picChg chg="add del mod">
          <ac:chgData name="김구호" userId="991ea4f3-90e5-4597-8c39-4fc7dde9c970" providerId="ADAL" clId="{6EAEE07D-A71E-4E06-9195-C62F9EC3EE85}" dt="2023-03-22T10:32:06.868" v="1695" actId="478"/>
          <ac:picMkLst>
            <pc:docMk/>
            <pc:sldMk cId="645099952" sldId="258"/>
            <ac:picMk id="16" creationId="{A0F5EA01-76AD-06C0-C07F-B5E11DA0DAE2}"/>
          </ac:picMkLst>
        </pc:picChg>
        <pc:picChg chg="add del mod modCrop">
          <ac:chgData name="김구호" userId="991ea4f3-90e5-4597-8c39-4fc7dde9c970" providerId="ADAL" clId="{6EAEE07D-A71E-4E06-9195-C62F9EC3EE85}" dt="2023-03-22T10:35:39.636" v="1713" actId="478"/>
          <ac:picMkLst>
            <pc:docMk/>
            <pc:sldMk cId="645099952" sldId="258"/>
            <ac:picMk id="18" creationId="{DB92665F-0EBF-A7DC-5FAC-5B3A40650051}"/>
          </ac:picMkLst>
        </pc:picChg>
        <pc:picChg chg="add mod">
          <ac:chgData name="김구호" userId="991ea4f3-90e5-4597-8c39-4fc7dde9c970" providerId="ADAL" clId="{6EAEE07D-A71E-4E06-9195-C62F9EC3EE85}" dt="2023-03-22T10:34:21.911" v="1706" actId="14100"/>
          <ac:picMkLst>
            <pc:docMk/>
            <pc:sldMk cId="645099952" sldId="258"/>
            <ac:picMk id="20" creationId="{307669D1-BD83-79B1-56A0-6F5EAAA683E2}"/>
          </ac:picMkLst>
        </pc:picChg>
        <pc:picChg chg="add mod modCrop">
          <ac:chgData name="김구호" userId="991ea4f3-90e5-4597-8c39-4fc7dde9c970" providerId="ADAL" clId="{6EAEE07D-A71E-4E06-9195-C62F9EC3EE85}" dt="2023-03-22T10:35:48.541" v="1717" actId="732"/>
          <ac:picMkLst>
            <pc:docMk/>
            <pc:sldMk cId="645099952" sldId="258"/>
            <ac:picMk id="22" creationId="{8E1B9332-96D2-C3D7-1AB5-77098606EE7A}"/>
          </ac:picMkLst>
        </pc:picChg>
      </pc:sldChg>
      <pc:sldChg chg="del">
        <pc:chgData name="김구호" userId="991ea4f3-90e5-4597-8c39-4fc7dde9c970" providerId="ADAL" clId="{6EAEE07D-A71E-4E06-9195-C62F9EC3EE85}" dt="2023-03-22T12:09:50.872" v="4801" actId="47"/>
        <pc:sldMkLst>
          <pc:docMk/>
          <pc:sldMk cId="866043535" sldId="261"/>
        </pc:sldMkLst>
      </pc:sldChg>
      <pc:sldChg chg="addSp delSp modSp add mod">
        <pc:chgData name="김구호" userId="991ea4f3-90e5-4597-8c39-4fc7dde9c970" providerId="ADAL" clId="{6EAEE07D-A71E-4E06-9195-C62F9EC3EE85}" dt="2023-03-22T12:38:12.057" v="5920" actId="207"/>
        <pc:sldMkLst>
          <pc:docMk/>
          <pc:sldMk cId="332973835" sldId="262"/>
        </pc:sldMkLst>
        <pc:spChg chg="mod">
          <ac:chgData name="김구호" userId="991ea4f3-90e5-4597-8c39-4fc7dde9c970" providerId="ADAL" clId="{6EAEE07D-A71E-4E06-9195-C62F9EC3EE85}" dt="2023-03-22T12:17:30.419" v="4897"/>
          <ac:spMkLst>
            <pc:docMk/>
            <pc:sldMk cId="332973835" sldId="262"/>
            <ac:spMk id="5" creationId="{7931E5F0-D7AC-E967-BD81-20B4533318E7}"/>
          </ac:spMkLst>
        </pc:spChg>
        <pc:spChg chg="mod">
          <ac:chgData name="김구호" userId="991ea4f3-90e5-4597-8c39-4fc7dde9c970" providerId="ADAL" clId="{6EAEE07D-A71E-4E06-9195-C62F9EC3EE85}" dt="2023-03-22T10:45:43.920" v="2516"/>
          <ac:spMkLst>
            <pc:docMk/>
            <pc:sldMk cId="332973835" sldId="262"/>
            <ac:spMk id="6" creationId="{19D5BFCD-43F5-686C-29DE-FD61CD1EAA30}"/>
          </ac:spMkLst>
        </pc:spChg>
        <pc:spChg chg="add del mod">
          <ac:chgData name="김구호" userId="991ea4f3-90e5-4597-8c39-4fc7dde9c970" providerId="ADAL" clId="{6EAEE07D-A71E-4E06-9195-C62F9EC3EE85}" dt="2023-03-22T10:45:15.417" v="2454"/>
          <ac:spMkLst>
            <pc:docMk/>
            <pc:sldMk cId="332973835" sldId="262"/>
            <ac:spMk id="17" creationId="{11177BEA-2C6A-A0F5-F459-44899F357976}"/>
          </ac:spMkLst>
        </pc:spChg>
        <pc:spChg chg="add mod">
          <ac:chgData name="김구호" userId="991ea4f3-90e5-4597-8c39-4fc7dde9c970" providerId="ADAL" clId="{6EAEE07D-A71E-4E06-9195-C62F9EC3EE85}" dt="2023-03-22T12:25:29.038" v="5615" actId="1076"/>
          <ac:spMkLst>
            <pc:docMk/>
            <pc:sldMk cId="332973835" sldId="262"/>
            <ac:spMk id="18" creationId="{BBDAF59E-222F-F010-BCD1-F92C04617DA2}"/>
          </ac:spMkLst>
        </pc:spChg>
        <pc:spChg chg="add del mod">
          <ac:chgData name="김구호" userId="991ea4f3-90e5-4597-8c39-4fc7dde9c970" providerId="ADAL" clId="{6EAEE07D-A71E-4E06-9195-C62F9EC3EE85}" dt="2023-03-22T12:19:00.520" v="4968" actId="478"/>
          <ac:spMkLst>
            <pc:docMk/>
            <pc:sldMk cId="332973835" sldId="262"/>
            <ac:spMk id="19" creationId="{882B45FD-AD29-443F-B324-C5E6472B9F86}"/>
          </ac:spMkLst>
        </pc:spChg>
        <pc:spChg chg="add del mod">
          <ac:chgData name="김구호" userId="991ea4f3-90e5-4597-8c39-4fc7dde9c970" providerId="ADAL" clId="{6EAEE07D-A71E-4E06-9195-C62F9EC3EE85}" dt="2023-03-22T12:26:17.104" v="5624" actId="478"/>
          <ac:spMkLst>
            <pc:docMk/>
            <pc:sldMk cId="332973835" sldId="262"/>
            <ac:spMk id="24" creationId="{93E025A5-DFE4-CB47-5273-84A794DFB0DD}"/>
          </ac:spMkLst>
        </pc:spChg>
        <pc:graphicFrameChg chg="del mod modGraphic">
          <ac:chgData name="김구호" userId="991ea4f3-90e5-4597-8c39-4fc7dde9c970" providerId="ADAL" clId="{6EAEE07D-A71E-4E06-9195-C62F9EC3EE85}" dt="2023-03-22T12:26:07.602" v="5621" actId="478"/>
          <ac:graphicFrameMkLst>
            <pc:docMk/>
            <pc:sldMk cId="332973835" sldId="262"/>
            <ac:graphicFrameMk id="4" creationId="{6BD491FA-600D-8E9C-FD4A-6CAD2B43F404}"/>
          </ac:graphicFrameMkLst>
        </pc:graphicFrameChg>
        <pc:graphicFrameChg chg="add del mod modGraphic">
          <ac:chgData name="김구호" userId="991ea4f3-90e5-4597-8c39-4fc7dde9c970" providerId="ADAL" clId="{6EAEE07D-A71E-4E06-9195-C62F9EC3EE85}" dt="2023-03-22T12:20:54.562" v="5099" actId="478"/>
          <ac:graphicFrameMkLst>
            <pc:docMk/>
            <pc:sldMk cId="332973835" sldId="262"/>
            <ac:graphicFrameMk id="20" creationId="{DCBD7DF8-F93D-D928-A777-FFB153A6EA78}"/>
          </ac:graphicFrameMkLst>
        </pc:graphicFrameChg>
        <pc:graphicFrameChg chg="add del mod modGraphic">
          <ac:chgData name="김구호" userId="991ea4f3-90e5-4597-8c39-4fc7dde9c970" providerId="ADAL" clId="{6EAEE07D-A71E-4E06-9195-C62F9EC3EE85}" dt="2023-03-22T12:23:40.644" v="5306" actId="478"/>
          <ac:graphicFrameMkLst>
            <pc:docMk/>
            <pc:sldMk cId="332973835" sldId="262"/>
            <ac:graphicFrameMk id="21" creationId="{A1DA72D7-A62A-DA02-1009-79367610EE93}"/>
          </ac:graphicFrameMkLst>
        </pc:graphicFrameChg>
        <pc:graphicFrameChg chg="add mod modGraphic">
          <ac:chgData name="김구호" userId="991ea4f3-90e5-4597-8c39-4fc7dde9c970" providerId="ADAL" clId="{6EAEE07D-A71E-4E06-9195-C62F9EC3EE85}" dt="2023-03-22T12:38:12.057" v="5920" actId="207"/>
          <ac:graphicFrameMkLst>
            <pc:docMk/>
            <pc:sldMk cId="332973835" sldId="262"/>
            <ac:graphicFrameMk id="22" creationId="{4B6D07C2-0127-DB31-66B8-05EE2B3A86B2}"/>
          </ac:graphicFrameMkLst>
        </pc:graphicFrameChg>
        <pc:graphicFrameChg chg="add mod modGraphic">
          <ac:chgData name="김구호" userId="991ea4f3-90e5-4597-8c39-4fc7dde9c970" providerId="ADAL" clId="{6EAEE07D-A71E-4E06-9195-C62F9EC3EE85}" dt="2023-03-22T12:26:13.934" v="5623" actId="2084"/>
          <ac:graphicFrameMkLst>
            <pc:docMk/>
            <pc:sldMk cId="332973835" sldId="262"/>
            <ac:graphicFrameMk id="25" creationId="{3729BD13-CED5-97CF-ECE9-B9C411A239E9}"/>
          </ac:graphicFrameMkLst>
        </pc:graphicFrameChg>
        <pc:cxnChg chg="add del mod">
          <ac:chgData name="김구호" userId="991ea4f3-90e5-4597-8c39-4fc7dde9c970" providerId="ADAL" clId="{6EAEE07D-A71E-4E06-9195-C62F9EC3EE85}" dt="2023-03-22T12:16:45.761" v="4886" actId="478"/>
          <ac:cxnSpMkLst>
            <pc:docMk/>
            <pc:sldMk cId="332973835" sldId="262"/>
            <ac:cxnSpMk id="7" creationId="{BA94D648-5DDB-0FFE-1A7E-7F0516046505}"/>
          </ac:cxnSpMkLst>
        </pc:cxnChg>
        <pc:cxnChg chg="add del mod">
          <ac:chgData name="김구호" userId="991ea4f3-90e5-4597-8c39-4fc7dde9c970" providerId="ADAL" clId="{6EAEE07D-A71E-4E06-9195-C62F9EC3EE85}" dt="2023-03-22T10:25:00.698" v="1184" actId="478"/>
          <ac:cxnSpMkLst>
            <pc:docMk/>
            <pc:sldMk cId="332973835" sldId="262"/>
            <ac:cxnSpMk id="8" creationId="{823C5A95-F93B-064B-4FFC-17CA031DC168}"/>
          </ac:cxnSpMkLst>
        </pc:cxnChg>
        <pc:cxnChg chg="add del mod">
          <ac:chgData name="김구호" userId="991ea4f3-90e5-4597-8c39-4fc7dde9c970" providerId="ADAL" clId="{6EAEE07D-A71E-4E06-9195-C62F9EC3EE85}" dt="2023-03-22T10:25:00.698" v="1184" actId="478"/>
          <ac:cxnSpMkLst>
            <pc:docMk/>
            <pc:sldMk cId="332973835" sldId="262"/>
            <ac:cxnSpMk id="9" creationId="{84C04208-CD18-6E76-64EA-4B1E93F8200F}"/>
          </ac:cxnSpMkLst>
        </pc:cxnChg>
        <pc:cxnChg chg="add del mod">
          <ac:chgData name="김구호" userId="991ea4f3-90e5-4597-8c39-4fc7dde9c970" providerId="ADAL" clId="{6EAEE07D-A71E-4E06-9195-C62F9EC3EE85}" dt="2023-03-22T10:25:00.698" v="1184" actId="478"/>
          <ac:cxnSpMkLst>
            <pc:docMk/>
            <pc:sldMk cId="332973835" sldId="262"/>
            <ac:cxnSpMk id="10" creationId="{385A7A65-87C1-5E3C-6901-E27E84BF45A1}"/>
          </ac:cxnSpMkLst>
        </pc:cxnChg>
        <pc:cxnChg chg="add del mod">
          <ac:chgData name="김구호" userId="991ea4f3-90e5-4597-8c39-4fc7dde9c970" providerId="ADAL" clId="{6EAEE07D-A71E-4E06-9195-C62F9EC3EE85}" dt="2023-03-22T10:25:00.698" v="1184" actId="478"/>
          <ac:cxnSpMkLst>
            <pc:docMk/>
            <pc:sldMk cId="332973835" sldId="262"/>
            <ac:cxnSpMk id="11" creationId="{4AD8CCBD-2746-5C79-3AC4-60390F6F273E}"/>
          </ac:cxnSpMkLst>
        </pc:cxnChg>
        <pc:cxnChg chg="add del mod">
          <ac:chgData name="김구호" userId="991ea4f3-90e5-4597-8c39-4fc7dde9c970" providerId="ADAL" clId="{6EAEE07D-A71E-4E06-9195-C62F9EC3EE85}" dt="2023-03-22T12:16:46.422" v="4887" actId="478"/>
          <ac:cxnSpMkLst>
            <pc:docMk/>
            <pc:sldMk cId="332973835" sldId="262"/>
            <ac:cxnSpMk id="14" creationId="{2F0B287B-37C0-9E92-9817-0EE9303BDAF8}"/>
          </ac:cxnSpMkLst>
        </pc:cxnChg>
      </pc:sldChg>
      <pc:sldChg chg="add del">
        <pc:chgData name="김구호" userId="991ea4f3-90e5-4597-8c39-4fc7dde9c970" providerId="ADAL" clId="{6EAEE07D-A71E-4E06-9195-C62F9EC3EE85}" dt="2023-03-22T10:38:16.622" v="1729" actId="47"/>
        <pc:sldMkLst>
          <pc:docMk/>
          <pc:sldMk cId="3992891435" sldId="263"/>
        </pc:sldMkLst>
      </pc:sldChg>
      <pc:sldChg chg="add del">
        <pc:chgData name="김구호" userId="991ea4f3-90e5-4597-8c39-4fc7dde9c970" providerId="ADAL" clId="{6EAEE07D-A71E-4E06-9195-C62F9EC3EE85}" dt="2023-03-22T10:37:57.610" v="1718" actId="47"/>
        <pc:sldMkLst>
          <pc:docMk/>
          <pc:sldMk cId="59692474" sldId="264"/>
        </pc:sldMkLst>
      </pc:sldChg>
      <pc:sldChg chg="addSp delSp modSp add mod">
        <pc:chgData name="김구호" userId="991ea4f3-90e5-4597-8c39-4fc7dde9c970" providerId="ADAL" clId="{6EAEE07D-A71E-4E06-9195-C62F9EC3EE85}" dt="2023-03-22T13:02:41.208" v="6593" actId="6549"/>
        <pc:sldMkLst>
          <pc:docMk/>
          <pc:sldMk cId="2693798700" sldId="264"/>
        </pc:sldMkLst>
        <pc:spChg chg="add mod">
          <ac:chgData name="김구호" userId="991ea4f3-90e5-4597-8c39-4fc7dde9c970" providerId="ADAL" clId="{6EAEE07D-A71E-4E06-9195-C62F9EC3EE85}" dt="2023-03-22T10:45:50.625" v="2519"/>
          <ac:spMkLst>
            <pc:docMk/>
            <pc:sldMk cId="2693798700" sldId="264"/>
            <ac:spMk id="3" creationId="{7C3B9691-3801-F520-9C85-B07F2CBBE7A9}"/>
          </ac:spMkLst>
        </pc:spChg>
        <pc:spChg chg="mod">
          <ac:chgData name="김구호" userId="991ea4f3-90e5-4597-8c39-4fc7dde9c970" providerId="ADAL" clId="{6EAEE07D-A71E-4E06-9195-C62F9EC3EE85}" dt="2023-03-22T13:02:41.208" v="6593" actId="6549"/>
          <ac:spMkLst>
            <pc:docMk/>
            <pc:sldMk cId="2693798700" sldId="264"/>
            <ac:spMk id="5" creationId="{7931E5F0-D7AC-E967-BD81-20B4533318E7}"/>
          </ac:spMkLst>
        </pc:spChg>
        <pc:spChg chg="del">
          <ac:chgData name="김구호" userId="991ea4f3-90e5-4597-8c39-4fc7dde9c970" providerId="ADAL" clId="{6EAEE07D-A71E-4E06-9195-C62F9EC3EE85}" dt="2023-03-22T10:45:48.366" v="2517" actId="478"/>
          <ac:spMkLst>
            <pc:docMk/>
            <pc:sldMk cId="2693798700" sldId="264"/>
            <ac:spMk id="6" creationId="{19D5BFCD-43F5-686C-29DE-FD61CD1EAA30}"/>
          </ac:spMkLst>
        </pc:spChg>
        <pc:spChg chg="add mod">
          <ac:chgData name="김구호" userId="991ea4f3-90e5-4597-8c39-4fc7dde9c970" providerId="ADAL" clId="{6EAEE07D-A71E-4E06-9195-C62F9EC3EE85}" dt="2023-03-22T10:46:07.782" v="2541"/>
          <ac:spMkLst>
            <pc:docMk/>
            <pc:sldMk cId="2693798700" sldId="264"/>
            <ac:spMk id="8" creationId="{4C36C3B5-EFD5-029A-E49C-3DAF14EEB487}"/>
          </ac:spMkLst>
        </pc:spChg>
        <pc:spChg chg="add mod">
          <ac:chgData name="김구호" userId="991ea4f3-90e5-4597-8c39-4fc7dde9c970" providerId="ADAL" clId="{6EAEE07D-A71E-4E06-9195-C62F9EC3EE85}" dt="2023-03-22T12:26:28.750" v="5628" actId="1035"/>
          <ac:spMkLst>
            <pc:docMk/>
            <pc:sldMk cId="2693798700" sldId="264"/>
            <ac:spMk id="9" creationId="{90E0778B-D16B-5F10-FFB0-F9FCA3C7ED1C}"/>
          </ac:spMkLst>
        </pc:spChg>
        <pc:spChg chg="add mod">
          <ac:chgData name="김구호" userId="991ea4f3-90e5-4597-8c39-4fc7dde9c970" providerId="ADAL" clId="{6EAEE07D-A71E-4E06-9195-C62F9EC3EE85}" dt="2023-03-22T12:26:28.750" v="5628" actId="1035"/>
          <ac:spMkLst>
            <pc:docMk/>
            <pc:sldMk cId="2693798700" sldId="264"/>
            <ac:spMk id="10" creationId="{EEA7B9B8-1F6B-081A-2D50-8447E5471D35}"/>
          </ac:spMkLst>
        </pc:spChg>
        <pc:graphicFrameChg chg="mod modGraphic">
          <ac:chgData name="김구호" userId="991ea4f3-90e5-4597-8c39-4fc7dde9c970" providerId="ADAL" clId="{6EAEE07D-A71E-4E06-9195-C62F9EC3EE85}" dt="2023-03-22T10:38:49.591" v="1744" actId="2084"/>
          <ac:graphicFrameMkLst>
            <pc:docMk/>
            <pc:sldMk cId="2693798700" sldId="264"/>
            <ac:graphicFrameMk id="4" creationId="{6BD491FA-600D-8E9C-FD4A-6CAD2B43F404}"/>
          </ac:graphicFrameMkLst>
        </pc:graphicFrameChg>
        <pc:graphicFrameChg chg="add del mod modGraphic">
          <ac:chgData name="김구호" userId="991ea4f3-90e5-4597-8c39-4fc7dde9c970" providerId="ADAL" clId="{6EAEE07D-A71E-4E06-9195-C62F9EC3EE85}" dt="2023-03-22T12:27:39.071" v="5643" actId="478"/>
          <ac:graphicFrameMkLst>
            <pc:docMk/>
            <pc:sldMk cId="2693798700" sldId="264"/>
            <ac:graphicFrameMk id="11" creationId="{817F89CC-9B9A-B3DF-3FD3-2DE3F78CDFBD}"/>
          </ac:graphicFrameMkLst>
        </pc:graphicFrameChg>
        <pc:graphicFrameChg chg="add del mod modGraphic">
          <ac:chgData name="김구호" userId="991ea4f3-90e5-4597-8c39-4fc7dde9c970" providerId="ADAL" clId="{6EAEE07D-A71E-4E06-9195-C62F9EC3EE85}" dt="2023-03-22T12:38:24.504" v="5924" actId="478"/>
          <ac:graphicFrameMkLst>
            <pc:docMk/>
            <pc:sldMk cId="2693798700" sldId="264"/>
            <ac:graphicFrameMk id="12" creationId="{79E236D5-B989-31FF-C3DB-468CE8A97BF9}"/>
          </ac:graphicFrameMkLst>
        </pc:graphicFrameChg>
        <pc:graphicFrameChg chg="add del mod">
          <ac:chgData name="김구호" userId="991ea4f3-90e5-4597-8c39-4fc7dde9c970" providerId="ADAL" clId="{6EAEE07D-A71E-4E06-9195-C62F9EC3EE85}" dt="2023-03-22T12:39:20.542" v="5938"/>
          <ac:graphicFrameMkLst>
            <pc:docMk/>
            <pc:sldMk cId="2693798700" sldId="264"/>
            <ac:graphicFrameMk id="13" creationId="{293A7576-EBF9-57AF-DF36-0004FD76B84E}"/>
          </ac:graphicFrameMkLst>
        </pc:graphicFrameChg>
        <pc:graphicFrameChg chg="add mod modGraphic">
          <ac:chgData name="김구호" userId="991ea4f3-90e5-4597-8c39-4fc7dde9c970" providerId="ADAL" clId="{6EAEE07D-A71E-4E06-9195-C62F9EC3EE85}" dt="2023-03-22T12:45:59.187" v="6106" actId="207"/>
          <ac:graphicFrameMkLst>
            <pc:docMk/>
            <pc:sldMk cId="2693798700" sldId="264"/>
            <ac:graphicFrameMk id="15" creationId="{2DA7A799-4DA7-61A4-E19F-6FA8347E9344}"/>
          </ac:graphicFrameMkLst>
        </pc:graphicFrameChg>
        <pc:cxnChg chg="del">
          <ac:chgData name="김구호" userId="991ea4f3-90e5-4597-8c39-4fc7dde9c970" providerId="ADAL" clId="{6EAEE07D-A71E-4E06-9195-C62F9EC3EE85}" dt="2023-03-22T10:38:03.043" v="1723" actId="478"/>
          <ac:cxnSpMkLst>
            <pc:docMk/>
            <pc:sldMk cId="2693798700" sldId="264"/>
            <ac:cxnSpMk id="7" creationId="{BA94D648-5DDB-0FFE-1A7E-7F0516046505}"/>
          </ac:cxnSpMkLst>
        </pc:cxnChg>
        <pc:cxnChg chg="del">
          <ac:chgData name="김구호" userId="991ea4f3-90e5-4597-8c39-4fc7dde9c970" providerId="ADAL" clId="{6EAEE07D-A71E-4E06-9195-C62F9EC3EE85}" dt="2023-03-22T10:38:02.620" v="1722" actId="478"/>
          <ac:cxnSpMkLst>
            <pc:docMk/>
            <pc:sldMk cId="2693798700" sldId="264"/>
            <ac:cxnSpMk id="14" creationId="{2F0B287B-37C0-9E92-9817-0EE9303BDAF8}"/>
          </ac:cxnSpMkLst>
        </pc:cxnChg>
      </pc:sldChg>
      <pc:sldChg chg="addSp delSp modSp add mod">
        <pc:chgData name="김구호" userId="991ea4f3-90e5-4597-8c39-4fc7dde9c970" providerId="ADAL" clId="{6EAEE07D-A71E-4E06-9195-C62F9EC3EE85}" dt="2023-03-22T13:02:57.589" v="6595" actId="6549"/>
        <pc:sldMkLst>
          <pc:docMk/>
          <pc:sldMk cId="1005498603" sldId="265"/>
        </pc:sldMkLst>
        <pc:spChg chg="add mod">
          <ac:chgData name="김구호" userId="991ea4f3-90e5-4597-8c39-4fc7dde9c970" providerId="ADAL" clId="{6EAEE07D-A71E-4E06-9195-C62F9EC3EE85}" dt="2023-03-22T10:45:51.223" v="2520"/>
          <ac:spMkLst>
            <pc:docMk/>
            <pc:sldMk cId="1005498603" sldId="265"/>
            <ac:spMk id="3" creationId="{5C53A92E-8BA7-9A3B-F140-971D4C58969A}"/>
          </ac:spMkLst>
        </pc:spChg>
        <pc:spChg chg="mod">
          <ac:chgData name="김구호" userId="991ea4f3-90e5-4597-8c39-4fc7dde9c970" providerId="ADAL" clId="{6EAEE07D-A71E-4E06-9195-C62F9EC3EE85}" dt="2023-03-22T13:02:57.589" v="6595" actId="6549"/>
          <ac:spMkLst>
            <pc:docMk/>
            <pc:sldMk cId="1005498603" sldId="265"/>
            <ac:spMk id="5" creationId="{7931E5F0-D7AC-E967-BD81-20B4533318E7}"/>
          </ac:spMkLst>
        </pc:spChg>
        <pc:spChg chg="del">
          <ac:chgData name="김구호" userId="991ea4f3-90e5-4597-8c39-4fc7dde9c970" providerId="ADAL" clId="{6EAEE07D-A71E-4E06-9195-C62F9EC3EE85}" dt="2023-03-22T10:45:49.597" v="2518" actId="478"/>
          <ac:spMkLst>
            <pc:docMk/>
            <pc:sldMk cId="1005498603" sldId="265"/>
            <ac:spMk id="6" creationId="{19D5BFCD-43F5-686C-29DE-FD61CD1EAA30}"/>
          </ac:spMkLst>
        </pc:spChg>
        <pc:spChg chg="add mod">
          <ac:chgData name="김구호" userId="991ea4f3-90e5-4597-8c39-4fc7dde9c970" providerId="ADAL" clId="{6EAEE07D-A71E-4E06-9195-C62F9EC3EE85}" dt="2023-03-22T10:46:08.278" v="2542"/>
          <ac:spMkLst>
            <pc:docMk/>
            <pc:sldMk cId="1005498603" sldId="265"/>
            <ac:spMk id="7" creationId="{13DC9E93-C642-BDF8-8105-1FB21BCFBCE2}"/>
          </ac:spMkLst>
        </pc:spChg>
        <pc:spChg chg="add mod">
          <ac:chgData name="김구호" userId="991ea4f3-90e5-4597-8c39-4fc7dde9c970" providerId="ADAL" clId="{6EAEE07D-A71E-4E06-9195-C62F9EC3EE85}" dt="2023-03-22T12:26:30.614" v="5629"/>
          <ac:spMkLst>
            <pc:docMk/>
            <pc:sldMk cId="1005498603" sldId="265"/>
            <ac:spMk id="8" creationId="{57AFC6CA-22AC-06C5-4D51-09DCE9A33853}"/>
          </ac:spMkLst>
        </pc:spChg>
        <pc:spChg chg="add mod">
          <ac:chgData name="김구호" userId="991ea4f3-90e5-4597-8c39-4fc7dde9c970" providerId="ADAL" clId="{6EAEE07D-A71E-4E06-9195-C62F9EC3EE85}" dt="2023-03-22T12:26:30.614" v="5629"/>
          <ac:spMkLst>
            <pc:docMk/>
            <pc:sldMk cId="1005498603" sldId="265"/>
            <ac:spMk id="9" creationId="{BEB14EDE-B6D7-A0A9-88EA-84277EA59BE8}"/>
          </ac:spMkLst>
        </pc:spChg>
        <pc:graphicFrameChg chg="mod modGraphic">
          <ac:chgData name="김구호" userId="991ea4f3-90e5-4597-8c39-4fc7dde9c970" providerId="ADAL" clId="{6EAEE07D-A71E-4E06-9195-C62F9EC3EE85}" dt="2023-03-22T10:43:05.681" v="2247" actId="20577"/>
          <ac:graphicFrameMkLst>
            <pc:docMk/>
            <pc:sldMk cId="1005498603" sldId="265"/>
            <ac:graphicFrameMk id="4" creationId="{6BD491FA-600D-8E9C-FD4A-6CAD2B43F404}"/>
          </ac:graphicFrameMkLst>
        </pc:graphicFrameChg>
        <pc:graphicFrameChg chg="add del mod">
          <ac:chgData name="김구호" userId="991ea4f3-90e5-4597-8c39-4fc7dde9c970" providerId="ADAL" clId="{6EAEE07D-A71E-4E06-9195-C62F9EC3EE85}" dt="2023-03-22T12:27:41.632" v="5644" actId="478"/>
          <ac:graphicFrameMkLst>
            <pc:docMk/>
            <pc:sldMk cId="1005498603" sldId="265"/>
            <ac:graphicFrameMk id="10" creationId="{05D8CCCF-A48B-D8C4-84AA-8D0B675A2477}"/>
          </ac:graphicFrameMkLst>
        </pc:graphicFrameChg>
        <pc:graphicFrameChg chg="add del mod modGraphic">
          <ac:chgData name="김구호" userId="991ea4f3-90e5-4597-8c39-4fc7dde9c970" providerId="ADAL" clId="{6EAEE07D-A71E-4E06-9195-C62F9EC3EE85}" dt="2023-03-22T12:38:27.068" v="5925" actId="478"/>
          <ac:graphicFrameMkLst>
            <pc:docMk/>
            <pc:sldMk cId="1005498603" sldId="265"/>
            <ac:graphicFrameMk id="11" creationId="{825ADDE3-B668-B707-4E89-A185FD2AF1DE}"/>
          </ac:graphicFrameMkLst>
        </pc:graphicFrameChg>
        <pc:graphicFrameChg chg="add mod modGraphic">
          <ac:chgData name="김구호" userId="991ea4f3-90e5-4597-8c39-4fc7dde9c970" providerId="ADAL" clId="{6EAEE07D-A71E-4E06-9195-C62F9EC3EE85}" dt="2023-03-22T12:46:04.531" v="6107" actId="207"/>
          <ac:graphicFrameMkLst>
            <pc:docMk/>
            <pc:sldMk cId="1005498603" sldId="265"/>
            <ac:graphicFrameMk id="12" creationId="{C040A548-69FB-2686-91B9-D106AA2F2A44}"/>
          </ac:graphicFrameMkLst>
        </pc:graphicFrameChg>
      </pc:sldChg>
      <pc:sldChg chg="add del">
        <pc:chgData name="김구호" userId="991ea4f3-90e5-4597-8c39-4fc7dde9c970" providerId="ADAL" clId="{6EAEE07D-A71E-4E06-9195-C62F9EC3EE85}" dt="2023-03-22T10:38:15.080" v="1727" actId="47"/>
        <pc:sldMkLst>
          <pc:docMk/>
          <pc:sldMk cId="1284370205" sldId="265"/>
        </pc:sldMkLst>
      </pc:sldChg>
      <pc:sldChg chg="add del">
        <pc:chgData name="김구호" userId="991ea4f3-90e5-4597-8c39-4fc7dde9c970" providerId="ADAL" clId="{6EAEE07D-A71E-4E06-9195-C62F9EC3EE85}" dt="2023-03-22T10:38:15.907" v="1728" actId="47"/>
        <pc:sldMkLst>
          <pc:docMk/>
          <pc:sldMk cId="594066747" sldId="266"/>
        </pc:sldMkLst>
      </pc:sldChg>
      <pc:sldChg chg="addSp delSp modSp add mod ord">
        <pc:chgData name="김구호" userId="991ea4f3-90e5-4597-8c39-4fc7dde9c970" providerId="ADAL" clId="{6EAEE07D-A71E-4E06-9195-C62F9EC3EE85}" dt="2023-03-22T13:08:37.888" v="6946" actId="6549"/>
        <pc:sldMkLst>
          <pc:docMk/>
          <pc:sldMk cId="4041806297" sldId="266"/>
        </pc:sldMkLst>
        <pc:spChg chg="add del mod">
          <ac:chgData name="김구호" userId="991ea4f3-90e5-4597-8c39-4fc7dde9c970" providerId="ADAL" clId="{6EAEE07D-A71E-4E06-9195-C62F9EC3EE85}" dt="2023-03-22T10:44:59.064" v="2417" actId="478"/>
          <ac:spMkLst>
            <pc:docMk/>
            <pc:sldMk cId="4041806297" sldId="266"/>
            <ac:spMk id="3" creationId="{245C0D13-7C8B-7874-4829-C2EFB149953C}"/>
          </ac:spMkLst>
        </pc:spChg>
        <pc:spChg chg="mod">
          <ac:chgData name="김구호" userId="991ea4f3-90e5-4597-8c39-4fc7dde9c970" providerId="ADAL" clId="{6EAEE07D-A71E-4E06-9195-C62F9EC3EE85}" dt="2023-03-22T13:08:37.888" v="6946" actId="6549"/>
          <ac:spMkLst>
            <pc:docMk/>
            <pc:sldMk cId="4041806297" sldId="266"/>
            <ac:spMk id="5" creationId="{7931E5F0-D7AC-E967-BD81-20B4533318E7}"/>
          </ac:spMkLst>
        </pc:spChg>
        <pc:spChg chg="mod">
          <ac:chgData name="김구호" userId="991ea4f3-90e5-4597-8c39-4fc7dde9c970" providerId="ADAL" clId="{6EAEE07D-A71E-4E06-9195-C62F9EC3EE85}" dt="2023-03-22T11:04:43.021" v="3838"/>
          <ac:spMkLst>
            <pc:docMk/>
            <pc:sldMk cId="4041806297" sldId="266"/>
            <ac:spMk id="6" creationId="{19D5BFCD-43F5-686C-29DE-FD61CD1EAA30}"/>
          </ac:spMkLst>
        </pc:spChg>
        <pc:spChg chg="add mod">
          <ac:chgData name="김구호" userId="991ea4f3-90e5-4597-8c39-4fc7dde9c970" providerId="ADAL" clId="{6EAEE07D-A71E-4E06-9195-C62F9EC3EE85}" dt="2023-03-22T10:46:11.980" v="2546"/>
          <ac:spMkLst>
            <pc:docMk/>
            <pc:sldMk cId="4041806297" sldId="266"/>
            <ac:spMk id="7" creationId="{8C7CD207-380D-E1CB-8DFE-9E676200411E}"/>
          </ac:spMkLst>
        </pc:spChg>
        <pc:spChg chg="add mod">
          <ac:chgData name="김구호" userId="991ea4f3-90e5-4597-8c39-4fc7dde9c970" providerId="ADAL" clId="{6EAEE07D-A71E-4E06-9195-C62F9EC3EE85}" dt="2023-03-22T12:32:26.628" v="5794"/>
          <ac:spMkLst>
            <pc:docMk/>
            <pc:sldMk cId="4041806297" sldId="266"/>
            <ac:spMk id="8" creationId="{3A184FD2-32C3-EA35-6761-4AAC1F317A95}"/>
          </ac:spMkLst>
        </pc:spChg>
        <pc:graphicFrameChg chg="mod modGraphic">
          <ac:chgData name="김구호" userId="991ea4f3-90e5-4597-8c39-4fc7dde9c970" providerId="ADAL" clId="{6EAEE07D-A71E-4E06-9195-C62F9EC3EE85}" dt="2023-03-22T12:44:46.073" v="6099" actId="207"/>
          <ac:graphicFrameMkLst>
            <pc:docMk/>
            <pc:sldMk cId="4041806297" sldId="266"/>
            <ac:graphicFrameMk id="4" creationId="{6BD491FA-600D-8E9C-FD4A-6CAD2B43F404}"/>
          </ac:graphicFrameMkLst>
        </pc:graphicFrameChg>
        <pc:graphicFrameChg chg="add del mod modGraphic">
          <ac:chgData name="김구호" userId="991ea4f3-90e5-4597-8c39-4fc7dde9c970" providerId="ADAL" clId="{6EAEE07D-A71E-4E06-9195-C62F9EC3EE85}" dt="2023-03-22T12:36:51.620" v="5885" actId="478"/>
          <ac:graphicFrameMkLst>
            <pc:docMk/>
            <pc:sldMk cId="4041806297" sldId="266"/>
            <ac:graphicFrameMk id="9" creationId="{E923029D-6471-C48A-4234-6FDE867CBA42}"/>
          </ac:graphicFrameMkLst>
        </pc:graphicFrameChg>
        <pc:graphicFrameChg chg="add mod modGraphic">
          <ac:chgData name="김구호" userId="991ea4f3-90e5-4597-8c39-4fc7dde9c970" providerId="ADAL" clId="{6EAEE07D-A71E-4E06-9195-C62F9EC3EE85}" dt="2023-03-22T12:44:48.845" v="6100" actId="207"/>
          <ac:graphicFrameMkLst>
            <pc:docMk/>
            <pc:sldMk cId="4041806297" sldId="266"/>
            <ac:graphicFrameMk id="10" creationId="{1800F837-2A5F-212E-7A97-ACE858AB9A3D}"/>
          </ac:graphicFrameMkLst>
        </pc:graphicFrameChg>
      </pc:sldChg>
      <pc:sldChg chg="addSp delSp modSp add mod">
        <pc:chgData name="김구호" userId="991ea4f3-90e5-4597-8c39-4fc7dde9c970" providerId="ADAL" clId="{6EAEE07D-A71E-4E06-9195-C62F9EC3EE85}" dt="2023-03-22T13:10:22.373" v="7020" actId="6549"/>
        <pc:sldMkLst>
          <pc:docMk/>
          <pc:sldMk cId="3389644590" sldId="267"/>
        </pc:sldMkLst>
        <pc:spChg chg="mod">
          <ac:chgData name="김구호" userId="991ea4f3-90e5-4597-8c39-4fc7dde9c970" providerId="ADAL" clId="{6EAEE07D-A71E-4E06-9195-C62F9EC3EE85}" dt="2023-03-22T13:10:22.373" v="7020" actId="6549"/>
          <ac:spMkLst>
            <pc:docMk/>
            <pc:sldMk cId="3389644590" sldId="267"/>
            <ac:spMk id="5" creationId="{7931E5F0-D7AC-E967-BD81-20B4533318E7}"/>
          </ac:spMkLst>
        </pc:spChg>
        <pc:spChg chg="mod">
          <ac:chgData name="김구호" userId="991ea4f3-90e5-4597-8c39-4fc7dde9c970" providerId="ADAL" clId="{6EAEE07D-A71E-4E06-9195-C62F9EC3EE85}" dt="2023-03-22T11:04:35.599" v="3835"/>
          <ac:spMkLst>
            <pc:docMk/>
            <pc:sldMk cId="3389644590" sldId="267"/>
            <ac:spMk id="6" creationId="{19D5BFCD-43F5-686C-29DE-FD61CD1EAA30}"/>
          </ac:spMkLst>
        </pc:spChg>
        <pc:spChg chg="add mod">
          <ac:chgData name="김구호" userId="991ea4f3-90e5-4597-8c39-4fc7dde9c970" providerId="ADAL" clId="{6EAEE07D-A71E-4E06-9195-C62F9EC3EE85}" dt="2023-03-22T12:50:14.912" v="6167"/>
          <ac:spMkLst>
            <pc:docMk/>
            <pc:sldMk cId="3389644590" sldId="267"/>
            <ac:spMk id="9" creationId="{E5C96124-FC59-3BAF-CD7B-DF8FCAB32E4C}"/>
          </ac:spMkLst>
        </pc:spChg>
        <pc:graphicFrameChg chg="add del mod">
          <ac:chgData name="김구호" userId="991ea4f3-90e5-4597-8c39-4fc7dde9c970" providerId="ADAL" clId="{6EAEE07D-A71E-4E06-9195-C62F9EC3EE85}" dt="2023-03-22T12:42:18.712" v="6049"/>
          <ac:graphicFrameMkLst>
            <pc:docMk/>
            <pc:sldMk cId="3389644590" sldId="267"/>
            <ac:graphicFrameMk id="3" creationId="{81B466FD-B1BE-7894-FE4B-050B23BC357D}"/>
          </ac:graphicFrameMkLst>
        </pc:graphicFrameChg>
        <pc:graphicFrameChg chg="mod modGraphic">
          <ac:chgData name="김구호" userId="991ea4f3-90e5-4597-8c39-4fc7dde9c970" providerId="ADAL" clId="{6EAEE07D-A71E-4E06-9195-C62F9EC3EE85}" dt="2023-03-22T11:04:57.988" v="3852"/>
          <ac:graphicFrameMkLst>
            <pc:docMk/>
            <pc:sldMk cId="3389644590" sldId="267"/>
            <ac:graphicFrameMk id="4" creationId="{6BD491FA-600D-8E9C-FD4A-6CAD2B43F404}"/>
          </ac:graphicFrameMkLst>
        </pc:graphicFrameChg>
        <pc:graphicFrameChg chg="add mod modGraphic">
          <ac:chgData name="김구호" userId="991ea4f3-90e5-4597-8c39-4fc7dde9c970" providerId="ADAL" clId="{6EAEE07D-A71E-4E06-9195-C62F9EC3EE85}" dt="2023-03-22T12:46:49.839" v="6110" actId="207"/>
          <ac:graphicFrameMkLst>
            <pc:docMk/>
            <pc:sldMk cId="3389644590" sldId="267"/>
            <ac:graphicFrameMk id="8" creationId="{396E506B-1828-DFD8-1511-A7A1BB4F9D2A}"/>
          </ac:graphicFrameMkLst>
        </pc:graphicFrameChg>
      </pc:sldChg>
      <pc:sldChg chg="add del">
        <pc:chgData name="김구호" userId="991ea4f3-90e5-4597-8c39-4fc7dde9c970" providerId="ADAL" clId="{6EAEE07D-A71E-4E06-9195-C62F9EC3EE85}" dt="2023-03-22T10:52:42.822" v="3406" actId="47"/>
        <pc:sldMkLst>
          <pc:docMk/>
          <pc:sldMk cId="3455675666" sldId="268"/>
        </pc:sldMkLst>
      </pc:sldChg>
      <pc:sldChg chg="addSp delSp modSp add mod">
        <pc:chgData name="김구호" userId="991ea4f3-90e5-4597-8c39-4fc7dde9c970" providerId="ADAL" clId="{6EAEE07D-A71E-4E06-9195-C62F9EC3EE85}" dt="2023-03-22T13:09:41.599" v="6949"/>
        <pc:sldMkLst>
          <pc:docMk/>
          <pc:sldMk cId="1204166506" sldId="269"/>
        </pc:sldMkLst>
        <pc:spChg chg="mod">
          <ac:chgData name="김구호" userId="991ea4f3-90e5-4597-8c39-4fc7dde9c970" providerId="ADAL" clId="{6EAEE07D-A71E-4E06-9195-C62F9EC3EE85}" dt="2023-03-22T13:09:41.599" v="6949"/>
          <ac:spMkLst>
            <pc:docMk/>
            <pc:sldMk cId="1204166506" sldId="269"/>
            <ac:spMk id="5" creationId="{7931E5F0-D7AC-E967-BD81-20B4533318E7}"/>
          </ac:spMkLst>
        </pc:spChg>
        <pc:spChg chg="mod">
          <ac:chgData name="김구호" userId="991ea4f3-90e5-4597-8c39-4fc7dde9c970" providerId="ADAL" clId="{6EAEE07D-A71E-4E06-9195-C62F9EC3EE85}" dt="2023-03-22T11:04:41.356" v="3837"/>
          <ac:spMkLst>
            <pc:docMk/>
            <pc:sldMk cId="1204166506" sldId="269"/>
            <ac:spMk id="6" creationId="{19D5BFCD-43F5-686C-29DE-FD61CD1EAA30}"/>
          </ac:spMkLst>
        </pc:spChg>
        <pc:spChg chg="add mod">
          <ac:chgData name="김구호" userId="991ea4f3-90e5-4597-8c39-4fc7dde9c970" providerId="ADAL" clId="{6EAEE07D-A71E-4E06-9195-C62F9EC3EE85}" dt="2023-03-22T12:50:14.130" v="6166"/>
          <ac:spMkLst>
            <pc:docMk/>
            <pc:sldMk cId="1204166506" sldId="269"/>
            <ac:spMk id="8" creationId="{0EBC9313-12DE-3545-A7B6-3F9379ABD91A}"/>
          </ac:spMkLst>
        </pc:spChg>
        <pc:graphicFrameChg chg="add del mod modGraphic">
          <ac:chgData name="김구호" userId="991ea4f3-90e5-4597-8c39-4fc7dde9c970" providerId="ADAL" clId="{6EAEE07D-A71E-4E06-9195-C62F9EC3EE85}" dt="2023-03-22T12:43:12.901" v="6067"/>
          <ac:graphicFrameMkLst>
            <pc:docMk/>
            <pc:sldMk cId="1204166506" sldId="269"/>
            <ac:graphicFrameMk id="3" creationId="{336CE177-D68A-91C4-FE15-C9279D2FBFD4}"/>
          </ac:graphicFrameMkLst>
        </pc:graphicFrameChg>
        <pc:graphicFrameChg chg="mod modGraphic">
          <ac:chgData name="김구호" userId="991ea4f3-90e5-4597-8c39-4fc7dde9c970" providerId="ADAL" clId="{6EAEE07D-A71E-4E06-9195-C62F9EC3EE85}" dt="2023-03-22T11:05:03.236" v="3862"/>
          <ac:graphicFrameMkLst>
            <pc:docMk/>
            <pc:sldMk cId="1204166506" sldId="269"/>
            <ac:graphicFrameMk id="4" creationId="{6BD491FA-600D-8E9C-FD4A-6CAD2B43F404}"/>
          </ac:graphicFrameMkLst>
        </pc:graphicFrameChg>
      </pc:sldChg>
      <pc:sldChg chg="addSp delSp modSp add mod">
        <pc:chgData name="김구호" userId="991ea4f3-90e5-4597-8c39-4fc7dde9c970" providerId="ADAL" clId="{6EAEE07D-A71E-4E06-9195-C62F9EC3EE85}" dt="2023-03-22T13:11:36.865" v="7195"/>
        <pc:sldMkLst>
          <pc:docMk/>
          <pc:sldMk cId="1504197007" sldId="270"/>
        </pc:sldMkLst>
        <pc:spChg chg="mod">
          <ac:chgData name="김구호" userId="991ea4f3-90e5-4597-8c39-4fc7dde9c970" providerId="ADAL" clId="{6EAEE07D-A71E-4E06-9195-C62F9EC3EE85}" dt="2023-03-22T13:11:36.865" v="7195"/>
          <ac:spMkLst>
            <pc:docMk/>
            <pc:sldMk cId="1504197007" sldId="270"/>
            <ac:spMk id="5" creationId="{7931E5F0-D7AC-E967-BD81-20B4533318E7}"/>
          </ac:spMkLst>
        </pc:spChg>
        <pc:spChg chg="mod">
          <ac:chgData name="김구호" userId="991ea4f3-90e5-4597-8c39-4fc7dde9c970" providerId="ADAL" clId="{6EAEE07D-A71E-4E06-9195-C62F9EC3EE85}" dt="2023-03-22T11:00:49.575" v="3754"/>
          <ac:spMkLst>
            <pc:docMk/>
            <pc:sldMk cId="1504197007" sldId="270"/>
            <ac:spMk id="6" creationId="{19D5BFCD-43F5-686C-29DE-FD61CD1EAA30}"/>
          </ac:spMkLst>
        </pc:spChg>
        <pc:spChg chg="add mod">
          <ac:chgData name="김구호" userId="991ea4f3-90e5-4597-8c39-4fc7dde9c970" providerId="ADAL" clId="{6EAEE07D-A71E-4E06-9195-C62F9EC3EE85}" dt="2023-03-22T12:50:15.460" v="6168"/>
          <ac:spMkLst>
            <pc:docMk/>
            <pc:sldMk cId="1504197007" sldId="270"/>
            <ac:spMk id="9" creationId="{255BE131-4FED-7407-DA13-2B715693ECE1}"/>
          </ac:spMkLst>
        </pc:spChg>
        <pc:graphicFrameChg chg="add del mod">
          <ac:chgData name="김구호" userId="991ea4f3-90e5-4597-8c39-4fc7dde9c970" providerId="ADAL" clId="{6EAEE07D-A71E-4E06-9195-C62F9EC3EE85}" dt="2023-03-22T12:42:17.440" v="6048"/>
          <ac:graphicFrameMkLst>
            <pc:docMk/>
            <pc:sldMk cId="1504197007" sldId="270"/>
            <ac:graphicFrameMk id="3" creationId="{3902C7A1-86EC-AEEB-11DD-DABB67841580}"/>
          </ac:graphicFrameMkLst>
        </pc:graphicFrameChg>
        <pc:graphicFrameChg chg="mod modGraphic">
          <ac:chgData name="김구호" userId="991ea4f3-90e5-4597-8c39-4fc7dde9c970" providerId="ADAL" clId="{6EAEE07D-A71E-4E06-9195-C62F9EC3EE85}" dt="2023-03-22T12:44:07.703" v="6088"/>
          <ac:graphicFrameMkLst>
            <pc:docMk/>
            <pc:sldMk cId="1504197007" sldId="270"/>
            <ac:graphicFrameMk id="4" creationId="{6BD491FA-600D-8E9C-FD4A-6CAD2B43F404}"/>
          </ac:graphicFrameMkLst>
        </pc:graphicFrameChg>
        <pc:graphicFrameChg chg="add mod modGraphic">
          <ac:chgData name="김구호" userId="991ea4f3-90e5-4597-8c39-4fc7dde9c970" providerId="ADAL" clId="{6EAEE07D-A71E-4E06-9195-C62F9EC3EE85}" dt="2023-03-22T12:47:15.207" v="6114" actId="2084"/>
          <ac:graphicFrameMkLst>
            <pc:docMk/>
            <pc:sldMk cId="1504197007" sldId="270"/>
            <ac:graphicFrameMk id="8" creationId="{3F592FC5-D14A-60EE-D1A5-C5EA18607D5B}"/>
          </ac:graphicFrameMkLst>
        </pc:graphicFrameChg>
      </pc:sldChg>
      <pc:sldChg chg="addSp delSp modSp add mod">
        <pc:chgData name="김구호" userId="991ea4f3-90e5-4597-8c39-4fc7dde9c970" providerId="ADAL" clId="{6EAEE07D-A71E-4E06-9195-C62F9EC3EE85}" dt="2023-03-22T10:56:09.899" v="3610"/>
        <pc:sldMkLst>
          <pc:docMk/>
          <pc:sldMk cId="938389228" sldId="271"/>
        </pc:sldMkLst>
        <pc:spChg chg="mod">
          <ac:chgData name="김구호" userId="991ea4f3-90e5-4597-8c39-4fc7dde9c970" providerId="ADAL" clId="{6EAEE07D-A71E-4E06-9195-C62F9EC3EE85}" dt="2023-03-22T10:56:09.899" v="3610"/>
          <ac:spMkLst>
            <pc:docMk/>
            <pc:sldMk cId="938389228" sldId="271"/>
            <ac:spMk id="2" creationId="{9F8CD7E5-D0ED-4CE6-9E0F-73F3F28383E7}"/>
          </ac:spMkLst>
        </pc:spChg>
        <pc:spChg chg="del">
          <ac:chgData name="김구호" userId="991ea4f3-90e5-4597-8c39-4fc7dde9c970" providerId="ADAL" clId="{6EAEE07D-A71E-4E06-9195-C62F9EC3EE85}" dt="2023-03-22T10:55:37.741" v="3573" actId="478"/>
          <ac:spMkLst>
            <pc:docMk/>
            <pc:sldMk cId="938389228" sldId="271"/>
            <ac:spMk id="3" creationId="{5C53A92E-8BA7-9A3B-F140-971D4C58969A}"/>
          </ac:spMkLst>
        </pc:spChg>
        <pc:spChg chg="del">
          <ac:chgData name="김구호" userId="991ea4f3-90e5-4597-8c39-4fc7dde9c970" providerId="ADAL" clId="{6EAEE07D-A71E-4E06-9195-C62F9EC3EE85}" dt="2023-03-22T10:55:38.924" v="3574" actId="478"/>
          <ac:spMkLst>
            <pc:docMk/>
            <pc:sldMk cId="938389228" sldId="271"/>
            <ac:spMk id="5" creationId="{7931E5F0-D7AC-E967-BD81-20B4533318E7}"/>
          </ac:spMkLst>
        </pc:spChg>
        <pc:spChg chg="del">
          <ac:chgData name="김구호" userId="991ea4f3-90e5-4597-8c39-4fc7dde9c970" providerId="ADAL" clId="{6EAEE07D-A71E-4E06-9195-C62F9EC3EE85}" dt="2023-03-22T10:55:44.635" v="3576" actId="478"/>
          <ac:spMkLst>
            <pc:docMk/>
            <pc:sldMk cId="938389228" sldId="271"/>
            <ac:spMk id="7" creationId="{13DC9E93-C642-BDF8-8105-1FB21BCFBCE2}"/>
          </ac:spMkLst>
        </pc:spChg>
        <pc:spChg chg="add del mod">
          <ac:chgData name="김구호" userId="991ea4f3-90e5-4597-8c39-4fc7dde9c970" providerId="ADAL" clId="{6EAEE07D-A71E-4E06-9195-C62F9EC3EE85}" dt="2023-03-22T10:55:55.710" v="3604" actId="478"/>
          <ac:spMkLst>
            <pc:docMk/>
            <pc:sldMk cId="938389228" sldId="271"/>
            <ac:spMk id="8" creationId="{48FF8747-6D28-25C5-E27F-1E3FA01F1CD8}"/>
          </ac:spMkLst>
        </pc:spChg>
        <pc:spChg chg="add del mod">
          <ac:chgData name="김구호" userId="991ea4f3-90e5-4597-8c39-4fc7dde9c970" providerId="ADAL" clId="{6EAEE07D-A71E-4E06-9195-C62F9EC3EE85}" dt="2023-03-22T10:55:57.073" v="3605" actId="478"/>
          <ac:spMkLst>
            <pc:docMk/>
            <pc:sldMk cId="938389228" sldId="271"/>
            <ac:spMk id="10" creationId="{68FE1395-E6C3-D78B-E412-22DC67F5CB52}"/>
          </ac:spMkLst>
        </pc:spChg>
        <pc:graphicFrameChg chg="del">
          <ac:chgData name="김구호" userId="991ea4f3-90e5-4597-8c39-4fc7dde9c970" providerId="ADAL" clId="{6EAEE07D-A71E-4E06-9195-C62F9EC3EE85}" dt="2023-03-22T10:55:40.987" v="3575" actId="478"/>
          <ac:graphicFrameMkLst>
            <pc:docMk/>
            <pc:sldMk cId="938389228" sldId="271"/>
            <ac:graphicFrameMk id="4" creationId="{6BD491FA-600D-8E9C-FD4A-6CAD2B43F404}"/>
          </ac:graphicFrameMkLst>
        </pc:graphicFrameChg>
      </pc:sldChg>
      <pc:sldChg chg="add">
        <pc:chgData name="김구호" userId="991ea4f3-90e5-4597-8c39-4fc7dde9c970" providerId="ADAL" clId="{6EAEE07D-A71E-4E06-9195-C62F9EC3EE85}" dt="2023-03-22T10:56:06.687" v="3607"/>
        <pc:sldMkLst>
          <pc:docMk/>
          <pc:sldMk cId="957187082" sldId="272"/>
        </pc:sldMkLst>
      </pc:sldChg>
      <pc:sldChg chg="addSp delSp modSp add mod">
        <pc:chgData name="김구호" userId="991ea4f3-90e5-4597-8c39-4fc7dde9c970" providerId="ADAL" clId="{6EAEE07D-A71E-4E06-9195-C62F9EC3EE85}" dt="2023-03-22T13:11:42.879" v="7196"/>
        <pc:sldMkLst>
          <pc:docMk/>
          <pc:sldMk cId="110878931" sldId="273"/>
        </pc:sldMkLst>
        <pc:spChg chg="mod">
          <ac:chgData name="김구호" userId="991ea4f3-90e5-4597-8c39-4fc7dde9c970" providerId="ADAL" clId="{6EAEE07D-A71E-4E06-9195-C62F9EC3EE85}" dt="2023-03-22T13:11:42.879" v="7196"/>
          <ac:spMkLst>
            <pc:docMk/>
            <pc:sldMk cId="110878931" sldId="273"/>
            <ac:spMk id="5" creationId="{7931E5F0-D7AC-E967-BD81-20B4533318E7}"/>
          </ac:spMkLst>
        </pc:spChg>
        <pc:spChg chg="add mod">
          <ac:chgData name="김구호" userId="991ea4f3-90e5-4597-8c39-4fc7dde9c970" providerId="ADAL" clId="{6EAEE07D-A71E-4E06-9195-C62F9EC3EE85}" dt="2023-03-22T12:50:16.094" v="6169"/>
          <ac:spMkLst>
            <pc:docMk/>
            <pc:sldMk cId="110878931" sldId="273"/>
            <ac:spMk id="9" creationId="{C93E522E-FA5C-512D-F0FF-09A16B0C840D}"/>
          </ac:spMkLst>
        </pc:spChg>
        <pc:graphicFrameChg chg="add del mod">
          <ac:chgData name="김구호" userId="991ea4f3-90e5-4597-8c39-4fc7dde9c970" providerId="ADAL" clId="{6EAEE07D-A71E-4E06-9195-C62F9EC3EE85}" dt="2023-03-22T12:42:17.071" v="6047"/>
          <ac:graphicFrameMkLst>
            <pc:docMk/>
            <pc:sldMk cId="110878931" sldId="273"/>
            <ac:graphicFrameMk id="3" creationId="{95C9AD19-398A-3A5D-326D-0E859FB5B821}"/>
          </ac:graphicFrameMkLst>
        </pc:graphicFrameChg>
        <pc:graphicFrameChg chg="modGraphic">
          <ac:chgData name="김구호" userId="991ea4f3-90e5-4597-8c39-4fc7dde9c970" providerId="ADAL" clId="{6EAEE07D-A71E-4E06-9195-C62F9EC3EE85}" dt="2023-03-22T11:06:28.789" v="3904" actId="207"/>
          <ac:graphicFrameMkLst>
            <pc:docMk/>
            <pc:sldMk cId="110878931" sldId="273"/>
            <ac:graphicFrameMk id="4" creationId="{6BD491FA-600D-8E9C-FD4A-6CAD2B43F404}"/>
          </ac:graphicFrameMkLst>
        </pc:graphicFrameChg>
        <pc:graphicFrameChg chg="add mod modGraphic">
          <ac:chgData name="김구호" userId="991ea4f3-90e5-4597-8c39-4fc7dde9c970" providerId="ADAL" clId="{6EAEE07D-A71E-4E06-9195-C62F9EC3EE85}" dt="2023-03-22T12:48:44.994" v="6135"/>
          <ac:graphicFrameMkLst>
            <pc:docMk/>
            <pc:sldMk cId="110878931" sldId="273"/>
            <ac:graphicFrameMk id="8" creationId="{EAD61569-E0E6-37EF-C249-FD67E4B42511}"/>
          </ac:graphicFrameMkLst>
        </pc:graphicFrameChg>
      </pc:sldChg>
      <pc:sldChg chg="addSp delSp modSp add mod">
        <pc:chgData name="김구호" userId="991ea4f3-90e5-4597-8c39-4fc7dde9c970" providerId="ADAL" clId="{6EAEE07D-A71E-4E06-9195-C62F9EC3EE85}" dt="2023-03-22T12:50:55.586" v="6208"/>
        <pc:sldMkLst>
          <pc:docMk/>
          <pc:sldMk cId="1392407709" sldId="274"/>
        </pc:sldMkLst>
        <pc:spChg chg="add mod">
          <ac:chgData name="김구호" userId="991ea4f3-90e5-4597-8c39-4fc7dde9c970" providerId="ADAL" clId="{6EAEE07D-A71E-4E06-9195-C62F9EC3EE85}" dt="2023-03-22T12:50:17.486" v="6170"/>
          <ac:spMkLst>
            <pc:docMk/>
            <pc:sldMk cId="1392407709" sldId="274"/>
            <ac:spMk id="9" creationId="{F4B31DCB-B5E5-2039-DB9F-508BEABCAF0F}"/>
          </ac:spMkLst>
        </pc:spChg>
        <pc:graphicFrameChg chg="add del mod">
          <ac:chgData name="김구호" userId="991ea4f3-90e5-4597-8c39-4fc7dde9c970" providerId="ADAL" clId="{6EAEE07D-A71E-4E06-9195-C62F9EC3EE85}" dt="2023-03-22T12:42:16.522" v="6046"/>
          <ac:graphicFrameMkLst>
            <pc:docMk/>
            <pc:sldMk cId="1392407709" sldId="274"/>
            <ac:graphicFrameMk id="3" creationId="{D79BAE79-A64F-9100-5D21-EB691C62BDEF}"/>
          </ac:graphicFrameMkLst>
        </pc:graphicFrameChg>
        <pc:graphicFrameChg chg="mod modGraphic">
          <ac:chgData name="김구호" userId="991ea4f3-90e5-4597-8c39-4fc7dde9c970" providerId="ADAL" clId="{6EAEE07D-A71E-4E06-9195-C62F9EC3EE85}" dt="2023-03-22T11:06:03.968" v="3903" actId="207"/>
          <ac:graphicFrameMkLst>
            <pc:docMk/>
            <pc:sldMk cId="1392407709" sldId="274"/>
            <ac:graphicFrameMk id="4" creationId="{6BD491FA-600D-8E9C-FD4A-6CAD2B43F404}"/>
          </ac:graphicFrameMkLst>
        </pc:graphicFrameChg>
        <pc:graphicFrameChg chg="add mod modGraphic">
          <ac:chgData name="김구호" userId="991ea4f3-90e5-4597-8c39-4fc7dde9c970" providerId="ADAL" clId="{6EAEE07D-A71E-4E06-9195-C62F9EC3EE85}" dt="2023-03-22T12:50:55.586" v="6208"/>
          <ac:graphicFrameMkLst>
            <pc:docMk/>
            <pc:sldMk cId="1392407709" sldId="274"/>
            <ac:graphicFrameMk id="8" creationId="{1A66ABF5-0347-7EB0-B959-69CA8E140483}"/>
          </ac:graphicFrameMkLst>
        </pc:graphicFrameChg>
      </pc:sldChg>
      <pc:sldChg chg="addSp delSp modSp add mod">
        <pc:chgData name="김구호" userId="991ea4f3-90e5-4597-8c39-4fc7dde9c970" providerId="ADAL" clId="{6EAEE07D-A71E-4E06-9195-C62F9EC3EE85}" dt="2023-03-22T13:11:47.166" v="7197"/>
        <pc:sldMkLst>
          <pc:docMk/>
          <pc:sldMk cId="2572751076" sldId="275"/>
        </pc:sldMkLst>
        <pc:spChg chg="mod">
          <ac:chgData name="김구호" userId="991ea4f3-90e5-4597-8c39-4fc7dde9c970" providerId="ADAL" clId="{6EAEE07D-A71E-4E06-9195-C62F9EC3EE85}" dt="2023-03-22T13:11:47.166" v="7197"/>
          <ac:spMkLst>
            <pc:docMk/>
            <pc:sldMk cId="2572751076" sldId="275"/>
            <ac:spMk id="5" creationId="{7931E5F0-D7AC-E967-BD81-20B4533318E7}"/>
          </ac:spMkLst>
        </pc:spChg>
        <pc:spChg chg="add mod">
          <ac:chgData name="김구호" userId="991ea4f3-90e5-4597-8c39-4fc7dde9c970" providerId="ADAL" clId="{6EAEE07D-A71E-4E06-9195-C62F9EC3EE85}" dt="2023-03-22T12:50:19.001" v="6171"/>
          <ac:spMkLst>
            <pc:docMk/>
            <pc:sldMk cId="2572751076" sldId="275"/>
            <ac:spMk id="10" creationId="{6273C956-C722-175E-691E-801E24B95024}"/>
          </ac:spMkLst>
        </pc:spChg>
        <pc:graphicFrameChg chg="add del mod">
          <ac:chgData name="김구호" userId="991ea4f3-90e5-4597-8c39-4fc7dde9c970" providerId="ADAL" clId="{6EAEE07D-A71E-4E06-9195-C62F9EC3EE85}" dt="2023-03-22T12:42:16.153" v="6045"/>
          <ac:graphicFrameMkLst>
            <pc:docMk/>
            <pc:sldMk cId="2572751076" sldId="275"/>
            <ac:graphicFrameMk id="3" creationId="{A83DEB52-EDA3-5A25-B899-F9BFC680A90F}"/>
          </ac:graphicFrameMkLst>
        </pc:graphicFrameChg>
        <pc:graphicFrameChg chg="mod modGraphic">
          <ac:chgData name="김구호" userId="991ea4f3-90e5-4597-8c39-4fc7dde9c970" providerId="ADAL" clId="{6EAEE07D-A71E-4E06-9195-C62F9EC3EE85}" dt="2023-03-22T11:07:26.630" v="3960" actId="2084"/>
          <ac:graphicFrameMkLst>
            <pc:docMk/>
            <pc:sldMk cId="2572751076" sldId="275"/>
            <ac:graphicFrameMk id="4" creationId="{6BD491FA-600D-8E9C-FD4A-6CAD2B43F404}"/>
          </ac:graphicFrameMkLst>
        </pc:graphicFrameChg>
        <pc:graphicFrameChg chg="add del mod modGraphic">
          <ac:chgData name="김구호" userId="991ea4f3-90e5-4597-8c39-4fc7dde9c970" providerId="ADAL" clId="{6EAEE07D-A71E-4E06-9195-C62F9EC3EE85}" dt="2023-03-22T12:50:04.891" v="6164" actId="478"/>
          <ac:graphicFrameMkLst>
            <pc:docMk/>
            <pc:sldMk cId="2572751076" sldId="275"/>
            <ac:graphicFrameMk id="8" creationId="{164326E6-A07C-45AB-D15D-5E435E0943AC}"/>
          </ac:graphicFrameMkLst>
        </pc:graphicFrameChg>
        <pc:graphicFrameChg chg="add mod modGraphic">
          <ac:chgData name="김구호" userId="991ea4f3-90e5-4597-8c39-4fc7dde9c970" providerId="ADAL" clId="{6EAEE07D-A71E-4E06-9195-C62F9EC3EE85}" dt="2023-03-22T12:51:31.010" v="6219" actId="2084"/>
          <ac:graphicFrameMkLst>
            <pc:docMk/>
            <pc:sldMk cId="2572751076" sldId="275"/>
            <ac:graphicFrameMk id="9" creationId="{7ED374BD-80B2-52E3-657D-9F5A1694EA49}"/>
          </ac:graphicFrameMkLst>
        </pc:graphicFrameChg>
      </pc:sldChg>
      <pc:sldChg chg="addSp delSp modSp add mod ord">
        <pc:chgData name="김구호" userId="991ea4f3-90e5-4597-8c39-4fc7dde9c970" providerId="ADAL" clId="{6EAEE07D-A71E-4E06-9195-C62F9EC3EE85}" dt="2023-03-22T13:24:57.178" v="8068"/>
        <pc:sldMkLst>
          <pc:docMk/>
          <pc:sldMk cId="2793793074" sldId="276"/>
        </pc:sldMkLst>
        <pc:spChg chg="mod">
          <ac:chgData name="김구호" userId="991ea4f3-90e5-4597-8c39-4fc7dde9c970" providerId="ADAL" clId="{6EAEE07D-A71E-4E06-9195-C62F9EC3EE85}" dt="2023-03-22T13:13:09.867" v="7238"/>
          <ac:spMkLst>
            <pc:docMk/>
            <pc:sldMk cId="2793793074" sldId="276"/>
            <ac:spMk id="2" creationId="{9F8CD7E5-D0ED-4CE6-9E0F-73F3F28383E7}"/>
          </ac:spMkLst>
        </pc:spChg>
        <pc:spChg chg="del">
          <ac:chgData name="김구호" userId="991ea4f3-90e5-4597-8c39-4fc7dde9c970" providerId="ADAL" clId="{6EAEE07D-A71E-4E06-9195-C62F9EC3EE85}" dt="2023-03-22T11:13:19.812" v="4590" actId="478"/>
          <ac:spMkLst>
            <pc:docMk/>
            <pc:sldMk cId="2793793074" sldId="276"/>
            <ac:spMk id="5" creationId="{7931E5F0-D7AC-E967-BD81-20B4533318E7}"/>
          </ac:spMkLst>
        </pc:spChg>
        <pc:spChg chg="del">
          <ac:chgData name="김구호" userId="991ea4f3-90e5-4597-8c39-4fc7dde9c970" providerId="ADAL" clId="{6EAEE07D-A71E-4E06-9195-C62F9EC3EE85}" dt="2023-03-22T11:13:18.154" v="4589" actId="478"/>
          <ac:spMkLst>
            <pc:docMk/>
            <pc:sldMk cId="2793793074" sldId="276"/>
            <ac:spMk id="6" creationId="{19D5BFCD-43F5-686C-29DE-FD61CD1EAA30}"/>
          </ac:spMkLst>
        </pc:spChg>
        <pc:spChg chg="del">
          <ac:chgData name="김구호" userId="991ea4f3-90e5-4597-8c39-4fc7dde9c970" providerId="ADAL" clId="{6EAEE07D-A71E-4E06-9195-C62F9EC3EE85}" dt="2023-03-22T11:13:30.391" v="4598" actId="478"/>
          <ac:spMkLst>
            <pc:docMk/>
            <pc:sldMk cId="2793793074" sldId="276"/>
            <ac:spMk id="7" creationId="{8C7CD207-380D-E1CB-8DFE-9E676200411E}"/>
          </ac:spMkLst>
        </pc:spChg>
        <pc:spChg chg="add mod">
          <ac:chgData name="김구호" userId="991ea4f3-90e5-4597-8c39-4fc7dde9c970" providerId="ADAL" clId="{6EAEE07D-A71E-4E06-9195-C62F9EC3EE85}" dt="2023-03-22T13:24:57.178" v="8068"/>
          <ac:spMkLst>
            <pc:docMk/>
            <pc:sldMk cId="2793793074" sldId="276"/>
            <ac:spMk id="8" creationId="{23C899B9-616C-6F69-8223-C6541042E289}"/>
          </ac:spMkLst>
        </pc:spChg>
        <pc:graphicFrameChg chg="del">
          <ac:chgData name="김구호" userId="991ea4f3-90e5-4597-8c39-4fc7dde9c970" providerId="ADAL" clId="{6EAEE07D-A71E-4E06-9195-C62F9EC3EE85}" dt="2023-03-22T11:08:03.963" v="3971" actId="478"/>
          <ac:graphicFrameMkLst>
            <pc:docMk/>
            <pc:sldMk cId="2793793074" sldId="276"/>
            <ac:graphicFrameMk id="4" creationId="{6BD491FA-600D-8E9C-FD4A-6CAD2B43F404}"/>
          </ac:graphicFrameMkLst>
        </pc:graphicFrameChg>
        <pc:picChg chg="add mod">
          <ac:chgData name="김구호" userId="991ea4f3-90e5-4597-8c39-4fc7dde9c970" providerId="ADAL" clId="{6EAEE07D-A71E-4E06-9195-C62F9EC3EE85}" dt="2023-03-22T13:14:41.707" v="7423" actId="1076"/>
          <ac:picMkLst>
            <pc:docMk/>
            <pc:sldMk cId="2793793074" sldId="276"/>
            <ac:picMk id="10" creationId="{24314299-1208-65DA-5E7C-2AB40B4A02B6}"/>
          </ac:picMkLst>
        </pc:picChg>
      </pc:sldChg>
      <pc:sldChg chg="modSp add del mod">
        <pc:chgData name="김구호" userId="991ea4f3-90e5-4597-8c39-4fc7dde9c970" providerId="ADAL" clId="{6EAEE07D-A71E-4E06-9195-C62F9EC3EE85}" dt="2023-03-22T11:07:55.422" v="3969"/>
        <pc:sldMkLst>
          <pc:docMk/>
          <pc:sldMk cId="2813155089" sldId="276"/>
        </pc:sldMkLst>
        <pc:spChg chg="mod">
          <ac:chgData name="김구호" userId="991ea4f3-90e5-4597-8c39-4fc7dde9c970" providerId="ADAL" clId="{6EAEE07D-A71E-4E06-9195-C62F9EC3EE85}" dt="2023-03-22T11:07:48.145" v="3966"/>
          <ac:spMkLst>
            <pc:docMk/>
            <pc:sldMk cId="2813155089" sldId="276"/>
            <ac:spMk id="2" creationId="{9F8CD7E5-D0ED-4CE6-9E0F-73F3F28383E7}"/>
          </ac:spMkLst>
        </pc:spChg>
      </pc:sldChg>
      <pc:sldChg chg="addSp delSp modSp add mod">
        <pc:chgData name="김구호" userId="991ea4f3-90e5-4597-8c39-4fc7dde9c970" providerId="ADAL" clId="{6EAEE07D-A71E-4E06-9195-C62F9EC3EE85}" dt="2023-03-22T13:22:23.958" v="7906" actId="1076"/>
        <pc:sldMkLst>
          <pc:docMk/>
          <pc:sldMk cId="3923425558" sldId="277"/>
        </pc:sldMkLst>
        <pc:spChg chg="mod">
          <ac:chgData name="김구호" userId="991ea4f3-90e5-4597-8c39-4fc7dde9c970" providerId="ADAL" clId="{6EAEE07D-A71E-4E06-9195-C62F9EC3EE85}" dt="2023-03-22T13:13:12.637" v="7244"/>
          <ac:spMkLst>
            <pc:docMk/>
            <pc:sldMk cId="3923425558" sldId="277"/>
            <ac:spMk id="2" creationId="{9F8CD7E5-D0ED-4CE6-9E0F-73F3F28383E7}"/>
          </ac:spMkLst>
        </pc:spChg>
        <pc:spChg chg="add del mod">
          <ac:chgData name="김구호" userId="991ea4f3-90e5-4597-8c39-4fc7dde9c970" providerId="ADAL" clId="{6EAEE07D-A71E-4E06-9195-C62F9EC3EE85}" dt="2023-03-22T12:11:13.823" v="4815" actId="478"/>
          <ac:spMkLst>
            <pc:docMk/>
            <pc:sldMk cId="3923425558" sldId="277"/>
            <ac:spMk id="6" creationId="{82D46FDA-01EE-CD19-1714-46EA370E539B}"/>
          </ac:spMkLst>
        </pc:spChg>
        <pc:spChg chg="del">
          <ac:chgData name="김구호" userId="991ea4f3-90e5-4597-8c39-4fc7dde9c970" providerId="ADAL" clId="{6EAEE07D-A71E-4E06-9195-C62F9EC3EE85}" dt="2023-03-22T12:10:52.206" v="4812" actId="478"/>
          <ac:spMkLst>
            <pc:docMk/>
            <pc:sldMk cId="3923425558" sldId="277"/>
            <ac:spMk id="8" creationId="{23C899B9-616C-6F69-8223-C6541042E289}"/>
          </ac:spMkLst>
        </pc:spChg>
        <pc:spChg chg="add mod">
          <ac:chgData name="김구호" userId="991ea4f3-90e5-4597-8c39-4fc7dde9c970" providerId="ADAL" clId="{6EAEE07D-A71E-4E06-9195-C62F9EC3EE85}" dt="2023-03-22T13:22:23.958" v="7906" actId="1076"/>
          <ac:spMkLst>
            <pc:docMk/>
            <pc:sldMk cId="3923425558" sldId="277"/>
            <ac:spMk id="16" creationId="{8556FAFA-B435-5513-20A2-086A6C9B05F9}"/>
          </ac:spMkLst>
        </pc:spChg>
        <pc:picChg chg="add del mod">
          <ac:chgData name="김구호" userId="991ea4f3-90e5-4597-8c39-4fc7dde9c970" providerId="ADAL" clId="{6EAEE07D-A71E-4E06-9195-C62F9EC3EE85}" dt="2023-03-22T12:10:09.048" v="4811" actId="22"/>
          <ac:picMkLst>
            <pc:docMk/>
            <pc:sldMk cId="3923425558" sldId="277"/>
            <ac:picMk id="4" creationId="{7F230C29-43D4-8CD1-A1F9-70A01DB8F956}"/>
          </ac:picMkLst>
        </pc:picChg>
        <pc:picChg chg="add del mod">
          <ac:chgData name="김구호" userId="991ea4f3-90e5-4597-8c39-4fc7dde9c970" providerId="ADAL" clId="{6EAEE07D-A71E-4E06-9195-C62F9EC3EE85}" dt="2023-03-22T12:12:21.241" v="4835" actId="478"/>
          <ac:picMkLst>
            <pc:docMk/>
            <pc:sldMk cId="3923425558" sldId="277"/>
            <ac:picMk id="9" creationId="{CA7B860D-D70D-8A9F-F133-D4EA3A078F64}"/>
          </ac:picMkLst>
        </pc:picChg>
        <pc:picChg chg="del">
          <ac:chgData name="김구호" userId="991ea4f3-90e5-4597-8c39-4fc7dde9c970" providerId="ADAL" clId="{6EAEE07D-A71E-4E06-9195-C62F9EC3EE85}" dt="2023-03-22T12:09:55.076" v="4803" actId="478"/>
          <ac:picMkLst>
            <pc:docMk/>
            <pc:sldMk cId="3923425558" sldId="277"/>
            <ac:picMk id="10" creationId="{24314299-1208-65DA-5E7C-2AB40B4A02B6}"/>
          </ac:picMkLst>
        </pc:picChg>
        <pc:picChg chg="add del mod">
          <ac:chgData name="김구호" userId="991ea4f3-90e5-4597-8c39-4fc7dde9c970" providerId="ADAL" clId="{6EAEE07D-A71E-4E06-9195-C62F9EC3EE85}" dt="2023-03-22T12:12:08.623" v="4828" actId="478"/>
          <ac:picMkLst>
            <pc:docMk/>
            <pc:sldMk cId="3923425558" sldId="277"/>
            <ac:picMk id="12" creationId="{878DC3BB-DABA-3A03-FED3-0633302EE5DB}"/>
          </ac:picMkLst>
        </pc:picChg>
        <pc:picChg chg="add del mod">
          <ac:chgData name="김구호" userId="991ea4f3-90e5-4597-8c39-4fc7dde9c970" providerId="ADAL" clId="{6EAEE07D-A71E-4E06-9195-C62F9EC3EE85}" dt="2023-03-22T12:14:37.055" v="4843" actId="478"/>
          <ac:picMkLst>
            <pc:docMk/>
            <pc:sldMk cId="3923425558" sldId="277"/>
            <ac:picMk id="13" creationId="{48467405-4100-7E9C-0ACE-F5CEDC6F4F57}"/>
          </ac:picMkLst>
        </pc:picChg>
        <pc:picChg chg="add mod">
          <ac:chgData name="김구호" userId="991ea4f3-90e5-4597-8c39-4fc7dde9c970" providerId="ADAL" clId="{6EAEE07D-A71E-4E06-9195-C62F9EC3EE85}" dt="2023-03-22T13:14:33.582" v="7421" actId="1076"/>
          <ac:picMkLst>
            <pc:docMk/>
            <pc:sldMk cId="3923425558" sldId="277"/>
            <ac:picMk id="15" creationId="{022F1AEE-5096-358E-DBB0-8F8127F840E0}"/>
          </ac:picMkLst>
        </pc:picChg>
      </pc:sldChg>
      <pc:sldChg chg="add del">
        <pc:chgData name="김구호" userId="991ea4f3-90e5-4597-8c39-4fc7dde9c970" providerId="ADAL" clId="{6EAEE07D-A71E-4E06-9195-C62F9EC3EE85}" dt="2023-03-22T12:09:57.040" v="4805"/>
        <pc:sldMkLst>
          <pc:docMk/>
          <pc:sldMk cId="1438852671" sldId="278"/>
        </pc:sldMkLst>
      </pc:sldChg>
      <pc:sldChg chg="addSp delSp modSp add mod ord">
        <pc:chgData name="김구호" userId="991ea4f3-90e5-4597-8c39-4fc7dde9c970" providerId="ADAL" clId="{6EAEE07D-A71E-4E06-9195-C62F9EC3EE85}" dt="2023-03-22T13:14:42.914" v="7425"/>
        <pc:sldMkLst>
          <pc:docMk/>
          <pc:sldMk cId="3526392630" sldId="278"/>
        </pc:sldMkLst>
        <pc:spChg chg="mod">
          <ac:chgData name="김구호" userId="991ea4f3-90e5-4597-8c39-4fc7dde9c970" providerId="ADAL" clId="{6EAEE07D-A71E-4E06-9195-C62F9EC3EE85}" dt="2023-03-22T13:13:16.096" v="7250"/>
          <ac:spMkLst>
            <pc:docMk/>
            <pc:sldMk cId="3526392630" sldId="278"/>
            <ac:spMk id="2" creationId="{9F8CD7E5-D0ED-4CE6-9E0F-73F3F28383E7}"/>
          </ac:spMkLst>
        </pc:spChg>
        <pc:spChg chg="add mod">
          <ac:chgData name="김구호" userId="991ea4f3-90e5-4597-8c39-4fc7dde9c970" providerId="ADAL" clId="{6EAEE07D-A71E-4E06-9195-C62F9EC3EE85}" dt="2023-03-22T13:13:45.299" v="7328"/>
          <ac:spMkLst>
            <pc:docMk/>
            <pc:sldMk cId="3526392630" sldId="278"/>
            <ac:spMk id="4" creationId="{70EE66E8-EFDC-0A37-9A02-0FCEB08CC768}"/>
          </ac:spMkLst>
        </pc:spChg>
        <pc:picChg chg="add del mod">
          <ac:chgData name="김구호" userId="991ea4f3-90e5-4597-8c39-4fc7dde9c970" providerId="ADAL" clId="{6EAEE07D-A71E-4E06-9195-C62F9EC3EE85}" dt="2023-03-22T12:12:17.525" v="4833" actId="21"/>
          <ac:picMkLst>
            <pc:docMk/>
            <pc:sldMk cId="3526392630" sldId="278"/>
            <ac:picMk id="3" creationId="{05D21CE7-2C3F-1834-5BB6-A593D62996C3}"/>
          </ac:picMkLst>
        </pc:picChg>
        <pc:picChg chg="del">
          <ac:chgData name="김구호" userId="991ea4f3-90e5-4597-8c39-4fc7dde9c970" providerId="ADAL" clId="{6EAEE07D-A71E-4E06-9195-C62F9EC3EE85}" dt="2023-03-22T12:11:54.174" v="4824" actId="478"/>
          <ac:picMkLst>
            <pc:docMk/>
            <pc:sldMk cId="3526392630" sldId="278"/>
            <ac:picMk id="9" creationId="{CA7B860D-D70D-8A9F-F133-D4EA3A078F64}"/>
          </ac:picMkLst>
        </pc:picChg>
        <pc:picChg chg="mod">
          <ac:chgData name="김구호" userId="991ea4f3-90e5-4597-8c39-4fc7dde9c970" providerId="ADAL" clId="{6EAEE07D-A71E-4E06-9195-C62F9EC3EE85}" dt="2023-03-22T13:14:37.309" v="7422" actId="1076"/>
          <ac:picMkLst>
            <pc:docMk/>
            <pc:sldMk cId="3526392630" sldId="278"/>
            <ac:picMk id="12" creationId="{878DC3BB-DABA-3A03-FED3-0633302EE5DB}"/>
          </ac:picMkLst>
        </pc:picChg>
      </pc:sldChg>
      <pc:sldChg chg="addSp delSp modSp add mod">
        <pc:chgData name="김구호" userId="991ea4f3-90e5-4597-8c39-4fc7dde9c970" providerId="ADAL" clId="{6EAEE07D-A71E-4E06-9195-C62F9EC3EE85}" dt="2023-03-22T13:02:31.293" v="6587" actId="20577"/>
        <pc:sldMkLst>
          <pc:docMk/>
          <pc:sldMk cId="2862787026" sldId="279"/>
        </pc:sldMkLst>
        <pc:spChg chg="mod">
          <ac:chgData name="김구호" userId="991ea4f3-90e5-4597-8c39-4fc7dde9c970" providerId="ADAL" clId="{6EAEE07D-A71E-4E06-9195-C62F9EC3EE85}" dt="2023-03-22T13:02:31.293" v="6587" actId="20577"/>
          <ac:spMkLst>
            <pc:docMk/>
            <pc:sldMk cId="2862787026" sldId="279"/>
            <ac:spMk id="5" creationId="{7931E5F0-D7AC-E967-BD81-20B4533318E7}"/>
          </ac:spMkLst>
        </pc:spChg>
        <pc:spChg chg="add mod">
          <ac:chgData name="김구호" userId="991ea4f3-90e5-4597-8c39-4fc7dde9c970" providerId="ADAL" clId="{6EAEE07D-A71E-4E06-9195-C62F9EC3EE85}" dt="2023-03-22T12:26:25.778" v="5625"/>
          <ac:spMkLst>
            <pc:docMk/>
            <pc:sldMk cId="2862787026" sldId="279"/>
            <ac:spMk id="9" creationId="{E96949F9-3B53-0FBA-76EC-54BFA8197B0C}"/>
          </ac:spMkLst>
        </pc:spChg>
        <pc:spChg chg="add mod">
          <ac:chgData name="김구호" userId="991ea4f3-90e5-4597-8c39-4fc7dde9c970" providerId="ADAL" clId="{6EAEE07D-A71E-4E06-9195-C62F9EC3EE85}" dt="2023-03-22T12:26:25.778" v="5625"/>
          <ac:spMkLst>
            <pc:docMk/>
            <pc:sldMk cId="2862787026" sldId="279"/>
            <ac:spMk id="10" creationId="{2998D15C-6041-A186-0F07-A13D8D4DF76F}"/>
          </ac:spMkLst>
        </pc:spChg>
        <pc:spChg chg="del">
          <ac:chgData name="김구호" userId="991ea4f3-90e5-4597-8c39-4fc7dde9c970" providerId="ADAL" clId="{6EAEE07D-A71E-4E06-9195-C62F9EC3EE85}" dt="2023-03-22T12:25:57.623" v="5620" actId="478"/>
          <ac:spMkLst>
            <pc:docMk/>
            <pc:sldMk cId="2862787026" sldId="279"/>
            <ac:spMk id="18" creationId="{BBDAF59E-222F-F010-BCD1-F92C04617DA2}"/>
          </ac:spMkLst>
        </pc:spChg>
        <pc:graphicFrameChg chg="add del mod">
          <ac:chgData name="김구호" userId="991ea4f3-90e5-4597-8c39-4fc7dde9c970" providerId="ADAL" clId="{6EAEE07D-A71E-4E06-9195-C62F9EC3EE85}" dt="2023-03-22T12:25:19.819" v="5614"/>
          <ac:graphicFrameMkLst>
            <pc:docMk/>
            <pc:sldMk cId="2862787026" sldId="279"/>
            <ac:graphicFrameMk id="3" creationId="{7039F9E9-19B8-21F2-AD3E-B3FF59B41FB4}"/>
          </ac:graphicFrameMkLst>
        </pc:graphicFrameChg>
        <pc:graphicFrameChg chg="mod modGraphic">
          <ac:chgData name="김구호" userId="991ea4f3-90e5-4597-8c39-4fc7dde9c970" providerId="ADAL" clId="{6EAEE07D-A71E-4E06-9195-C62F9EC3EE85}" dt="2023-03-22T12:38:49.584" v="5931"/>
          <ac:graphicFrameMkLst>
            <pc:docMk/>
            <pc:sldMk cId="2862787026" sldId="279"/>
            <ac:graphicFrameMk id="4" creationId="{6BD491FA-600D-8E9C-FD4A-6CAD2B43F404}"/>
          </ac:graphicFrameMkLst>
        </pc:graphicFrameChg>
        <pc:graphicFrameChg chg="add del mod">
          <ac:chgData name="김구호" userId="991ea4f3-90e5-4597-8c39-4fc7dde9c970" providerId="ADAL" clId="{6EAEE07D-A71E-4E06-9195-C62F9EC3EE85}" dt="2023-03-22T12:25:53.799" v="5619"/>
          <ac:graphicFrameMkLst>
            <pc:docMk/>
            <pc:sldMk cId="2862787026" sldId="279"/>
            <ac:graphicFrameMk id="8" creationId="{7CF6285D-E188-6359-FABA-A6A38D6A498C}"/>
          </ac:graphicFrameMkLst>
        </pc:graphicFrameChg>
        <pc:graphicFrameChg chg="add del mod">
          <ac:chgData name="김구호" userId="991ea4f3-90e5-4597-8c39-4fc7dde9c970" providerId="ADAL" clId="{6EAEE07D-A71E-4E06-9195-C62F9EC3EE85}" dt="2023-03-22T12:27:33.660" v="5641" actId="478"/>
          <ac:graphicFrameMkLst>
            <pc:docMk/>
            <pc:sldMk cId="2862787026" sldId="279"/>
            <ac:graphicFrameMk id="11" creationId="{B7560397-65DF-C9E7-B238-C0FD447835B1}"/>
          </ac:graphicFrameMkLst>
        </pc:graphicFrameChg>
        <pc:graphicFrameChg chg="add del mod modGraphic">
          <ac:chgData name="김구호" userId="991ea4f3-90e5-4597-8c39-4fc7dde9c970" providerId="ADAL" clId="{6EAEE07D-A71E-4E06-9195-C62F9EC3EE85}" dt="2023-03-22T12:38:21.386" v="5923" actId="478"/>
          <ac:graphicFrameMkLst>
            <pc:docMk/>
            <pc:sldMk cId="2862787026" sldId="279"/>
            <ac:graphicFrameMk id="12" creationId="{FBCB73F8-F6A2-7AE4-7A59-C28CFD57F79A}"/>
          </ac:graphicFrameMkLst>
        </pc:graphicFrameChg>
        <pc:graphicFrameChg chg="add mod modGraphic">
          <ac:chgData name="김구호" userId="991ea4f3-90e5-4597-8c39-4fc7dde9c970" providerId="ADAL" clId="{6EAEE07D-A71E-4E06-9195-C62F9EC3EE85}" dt="2023-03-22T12:45:38.231" v="6105" actId="207"/>
          <ac:graphicFrameMkLst>
            <pc:docMk/>
            <pc:sldMk cId="2862787026" sldId="279"/>
            <ac:graphicFrameMk id="13" creationId="{FD6089C8-F2D0-EB69-D66F-B3C97898866B}"/>
          </ac:graphicFrameMkLst>
        </pc:graphicFrameChg>
      </pc:sldChg>
      <pc:sldChg chg="addSp delSp modSp add mod">
        <pc:chgData name="김구호" userId="991ea4f3-90e5-4597-8c39-4fc7dde9c970" providerId="ADAL" clId="{6EAEE07D-A71E-4E06-9195-C62F9EC3EE85}" dt="2023-03-22T13:03:03.993" v="6599" actId="27636"/>
        <pc:sldMkLst>
          <pc:docMk/>
          <pc:sldMk cId="3029394953" sldId="280"/>
        </pc:sldMkLst>
        <pc:spChg chg="mod">
          <ac:chgData name="김구호" userId="991ea4f3-90e5-4597-8c39-4fc7dde9c970" providerId="ADAL" clId="{6EAEE07D-A71E-4E06-9195-C62F9EC3EE85}" dt="2023-03-22T13:03:03.993" v="6599" actId="27636"/>
          <ac:spMkLst>
            <pc:docMk/>
            <pc:sldMk cId="3029394953" sldId="280"/>
            <ac:spMk id="5" creationId="{7931E5F0-D7AC-E967-BD81-20B4533318E7}"/>
          </ac:spMkLst>
        </pc:spChg>
        <pc:graphicFrameChg chg="mod modGraphic">
          <ac:chgData name="김구호" userId="991ea4f3-90e5-4597-8c39-4fc7dde9c970" providerId="ADAL" clId="{6EAEE07D-A71E-4E06-9195-C62F9EC3EE85}" dt="2023-03-22T12:30:23.481" v="5738" actId="207"/>
          <ac:graphicFrameMkLst>
            <pc:docMk/>
            <pc:sldMk cId="3029394953" sldId="280"/>
            <ac:graphicFrameMk id="4" creationId="{6BD491FA-600D-8E9C-FD4A-6CAD2B43F404}"/>
          </ac:graphicFrameMkLst>
        </pc:graphicFrameChg>
        <pc:graphicFrameChg chg="add mod modGraphic">
          <ac:chgData name="김구호" userId="991ea4f3-90e5-4597-8c39-4fc7dde9c970" providerId="ADAL" clId="{6EAEE07D-A71E-4E06-9195-C62F9EC3EE85}" dt="2023-03-22T12:46:10.928" v="6108" actId="207"/>
          <ac:graphicFrameMkLst>
            <pc:docMk/>
            <pc:sldMk cId="3029394953" sldId="280"/>
            <ac:graphicFrameMk id="6" creationId="{66EE22ED-48AF-3C73-8AC8-7F7E14F51579}"/>
          </ac:graphicFrameMkLst>
        </pc:graphicFrameChg>
        <pc:graphicFrameChg chg="del mod modGraphic">
          <ac:chgData name="김구호" userId="991ea4f3-90e5-4597-8c39-4fc7dde9c970" providerId="ADAL" clId="{6EAEE07D-A71E-4E06-9195-C62F9EC3EE85}" dt="2023-03-22T12:38:31.955" v="5927" actId="478"/>
          <ac:graphicFrameMkLst>
            <pc:docMk/>
            <pc:sldMk cId="3029394953" sldId="280"/>
            <ac:graphicFrameMk id="11" creationId="{825ADDE3-B668-B707-4E89-A185FD2AF1DE}"/>
          </ac:graphicFrameMkLst>
        </pc:graphicFrameChg>
      </pc:sldChg>
      <pc:sldChg chg="modSp add mod">
        <pc:chgData name="김구호" userId="991ea4f3-90e5-4597-8c39-4fc7dde9c970" providerId="ADAL" clId="{6EAEE07D-A71E-4E06-9195-C62F9EC3EE85}" dt="2023-03-22T13:04:36.580" v="6628"/>
        <pc:sldMkLst>
          <pc:docMk/>
          <pc:sldMk cId="1563088600" sldId="281"/>
        </pc:sldMkLst>
        <pc:spChg chg="mod">
          <ac:chgData name="김구호" userId="991ea4f3-90e5-4597-8c39-4fc7dde9c970" providerId="ADAL" clId="{6EAEE07D-A71E-4E06-9195-C62F9EC3EE85}" dt="2023-03-22T13:04:36.580" v="6628"/>
          <ac:spMkLst>
            <pc:docMk/>
            <pc:sldMk cId="1563088600" sldId="281"/>
            <ac:spMk id="5" creationId="{7931E5F0-D7AC-E967-BD81-20B4533318E7}"/>
          </ac:spMkLst>
        </pc:spChg>
        <pc:graphicFrameChg chg="modGraphic">
          <ac:chgData name="김구호" userId="991ea4f3-90e5-4597-8c39-4fc7dde9c970" providerId="ADAL" clId="{6EAEE07D-A71E-4E06-9195-C62F9EC3EE85}" dt="2023-03-22T12:33:58.626" v="5831" actId="207"/>
          <ac:graphicFrameMkLst>
            <pc:docMk/>
            <pc:sldMk cId="1563088600" sldId="281"/>
            <ac:graphicFrameMk id="4" creationId="{6BD491FA-600D-8E9C-FD4A-6CAD2B43F404}"/>
          </ac:graphicFrameMkLst>
        </pc:graphicFrameChg>
        <pc:graphicFrameChg chg="modGraphic">
          <ac:chgData name="김구호" userId="991ea4f3-90e5-4597-8c39-4fc7dde9c970" providerId="ADAL" clId="{6EAEE07D-A71E-4E06-9195-C62F9EC3EE85}" dt="2023-03-22T12:36:39.663" v="5884" actId="207"/>
          <ac:graphicFrameMkLst>
            <pc:docMk/>
            <pc:sldMk cId="1563088600" sldId="281"/>
            <ac:graphicFrameMk id="9" creationId="{E923029D-6471-C48A-4234-6FDE867CBA42}"/>
          </ac:graphicFrameMkLst>
        </pc:graphicFrameChg>
      </pc:sldChg>
      <pc:sldChg chg="add del">
        <pc:chgData name="김구호" userId="991ea4f3-90e5-4597-8c39-4fc7dde9c970" providerId="ADAL" clId="{6EAEE07D-A71E-4E06-9195-C62F9EC3EE85}" dt="2023-03-22T12:32:06.793" v="5790"/>
        <pc:sldMkLst>
          <pc:docMk/>
          <pc:sldMk cId="3540015562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AABEC-9227-4E5E-B647-BFD362F33CE7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3BE99-2C2B-465E-8D55-156C4F5AC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24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53BE99-2C2B-465E-8D55-156C4F5ACFF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570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BB05C-A3FE-4BFE-BFB1-DF9AB61E8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FB06B1-3657-4C06-94A8-C3E3A7DA1F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3455F-6D1C-4249-BF58-35092AD79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B08447-D200-4084-8A0F-EB09D8DD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D264E0-DC32-483E-A92E-FF3F599B5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3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961C7-25A7-4D91-A72E-E6CBA1C0D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5FA205-CBF8-4F07-BD2A-51155D4E0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178080-997D-4E99-8FF5-B69318686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7FE7E2-5E71-4106-871A-FD968ADB0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3CE683-AED3-4DEB-9D55-3988FB1F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90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B8C99F-A191-4F7D-A757-93C6D11CBE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AAB070-C076-4BE0-BCA0-E2246057B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B9C6D9-971F-4D2F-971C-58D1BEBA3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73F59D-CD88-4F5C-AF6E-7B6A89974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8BCD4-C134-46E5-AF37-938247069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08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46BAB-9E2F-48E0-A65A-54E00D065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CDA35-891A-4509-8345-6EC9BA77B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AADE9D-70FF-4B24-BCCE-2C3502606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3692B1-3AF1-42DC-8481-70B39BB04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221844-D63E-433C-B874-D78EEE230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41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E9156-C883-4A67-A10C-7AE95BC2E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14D62D-8564-4B56-9123-72871EF1B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423C2F-24D0-4B23-B703-BDE1F0C73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1D0B29-4DC8-40A4-B2AF-9607D6C2A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AD7E1F-4D48-4236-AA76-4E82F131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46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6B46E-0E2C-4644-B32F-A64FEEC1D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B9CE93-B35E-4047-A92C-0242F8C345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8EE75B-104D-461C-A98A-74BF338BA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3AFCE3-66FB-4F86-AD1C-BC11E9C85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4A3C51-DAAA-40A5-90DE-667B2444C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B3DF9F-089E-44DD-8E4B-B395E210A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9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38BA9-BF81-476A-AB73-2362177C6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498508-9A0E-476E-B3C0-C227B947D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49DEE0-0341-4F2B-9D14-AD4B9D38A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A2F0F5-5894-4B46-B7B4-0C868692E1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BB3C77-8D1B-43A3-A967-EA5BD9FC7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07156E-B746-47FC-ABB1-6D53AB0AB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1A1A64-656B-4BA4-B079-00C8CBF2C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1317B9-A8F6-4DF0-93C4-DDACCCC78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239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14BA-403C-40FD-9339-EEB2B3B00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7A0C79-786C-4BE8-8E0B-2E38F5551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8EBE30-37DB-4C09-A2AC-DDE7CEA9B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2697B3-6392-4491-B952-0F7453B67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445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FEAD9EB-CD99-4D65-A437-61F7B1F60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2E97A4-9FB7-41B0-A219-E49A3BE7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E31365-0258-4B83-8C62-88F7B1D7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55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825AC-4D02-402E-B6C3-76C9BA9DC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118C72-2C69-432D-BF87-F688F8D7A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C76F47-2F45-4CA9-8546-458321EC7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8A0A78-4BCA-498F-A476-0B3EE070F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6E9D48-0CD3-4050-B5E3-CF34A5CDD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6CC601-28B9-4718-98E0-F3D8ABCA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382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F795D-3B4A-4ACF-A504-573309607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8D1C99-4CB0-47EB-9B39-BC1D9CB27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4D5264-97E0-4AF0-BABF-3518C9023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527820-6230-4129-918D-EE806DF25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D85E82-1BDB-4492-8EA3-D0FF51B3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49D0E4-97BE-460B-8431-0924D5B57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90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80535B-D23B-4141-BF28-83A6F5C2E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38B2F4-4F1D-4E09-86FA-2706C25FA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786F1D-E88A-4F18-8C31-0E7A5E364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77B98-40B9-4033-B9F9-E9499CADF412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0286E-1F20-4889-9C3C-5F13A01A5A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7D12BF-FE01-4A6B-B372-195439BC7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643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8E58D-BA9D-4171-8A3F-F65138A50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07477"/>
          </a:xfrm>
        </p:spPr>
        <p:txBody>
          <a:bodyPr>
            <a:normAutofit/>
          </a:bodyPr>
          <a:lstStyle/>
          <a:p>
            <a:r>
              <a:rPr lang="en-US" altLang="ko-KR" sz="5400" dirty="0"/>
              <a:t>Homework_1B</a:t>
            </a:r>
            <a:endParaRPr lang="ko-KR" altLang="en-US" sz="5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944235-460C-4FD0-AB8A-58122588E9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2018312758</a:t>
            </a:r>
          </a:p>
          <a:p>
            <a:r>
              <a:rPr lang="en-US" altLang="ko-KR" dirty="0"/>
              <a:t>GUHO KIM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586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CD7E5-D0ED-4CE6-9E0F-73F3F2838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Example(2)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8389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CD7E5-D0ED-4CE6-9E0F-73F3F2838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273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Idea for solution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6BD491FA-600D-8E9C-FD4A-6CAD2B43F4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4107358"/>
              </p:ext>
            </p:extLst>
          </p:nvPr>
        </p:nvGraphicFramePr>
        <p:xfrm>
          <a:off x="838200" y="1690688"/>
          <a:ext cx="5525109" cy="4351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9626">
                  <a:extLst>
                    <a:ext uri="{9D8B030D-6E8A-4147-A177-3AD203B41FA5}">
                      <a16:colId xmlns:a16="http://schemas.microsoft.com/office/drawing/2014/main" val="790210796"/>
                    </a:ext>
                  </a:extLst>
                </a:gridCol>
                <a:gridCol w="1039626">
                  <a:extLst>
                    <a:ext uri="{9D8B030D-6E8A-4147-A177-3AD203B41FA5}">
                      <a16:colId xmlns:a16="http://schemas.microsoft.com/office/drawing/2014/main" val="3806942876"/>
                    </a:ext>
                  </a:extLst>
                </a:gridCol>
                <a:gridCol w="1148619">
                  <a:extLst>
                    <a:ext uri="{9D8B030D-6E8A-4147-A177-3AD203B41FA5}">
                      <a16:colId xmlns:a16="http://schemas.microsoft.com/office/drawing/2014/main" val="2706405333"/>
                    </a:ext>
                  </a:extLst>
                </a:gridCol>
                <a:gridCol w="1148619">
                  <a:extLst>
                    <a:ext uri="{9D8B030D-6E8A-4147-A177-3AD203B41FA5}">
                      <a16:colId xmlns:a16="http://schemas.microsoft.com/office/drawing/2014/main" val="3926018409"/>
                    </a:ext>
                  </a:extLst>
                </a:gridCol>
                <a:gridCol w="1148619">
                  <a:extLst>
                    <a:ext uri="{9D8B030D-6E8A-4147-A177-3AD203B41FA5}">
                      <a16:colId xmlns:a16="http://schemas.microsoft.com/office/drawing/2014/main" val="3804617106"/>
                    </a:ext>
                  </a:extLst>
                </a:gridCol>
              </a:tblGrid>
              <a:tr h="8702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71222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 fontAlgn="ctr"/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0332366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 fontAlgn="ctr"/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17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52076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22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8433693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31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50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743833"/>
                  </a:ext>
                </a:extLst>
              </a:tr>
            </a:tbl>
          </a:graphicData>
        </a:graphic>
      </p:graphicFrame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931E5F0-D7AC-E967-BD81-20B4533318E7}"/>
              </a:ext>
            </a:extLst>
          </p:cNvPr>
          <p:cNvSpPr txBox="1">
            <a:spLocks/>
          </p:cNvSpPr>
          <p:nvPr/>
        </p:nvSpPr>
        <p:spPr>
          <a:xfrm>
            <a:off x="6635480" y="1690688"/>
            <a:ext cx="47663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If you fill in this example in the same way, there is a problem.</a:t>
            </a:r>
          </a:p>
          <a:p>
            <a:endParaRPr lang="en-US" altLang="ko-KR" sz="18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9D5BFCD-43F5-686C-29DE-FD61CD1EAA30}"/>
              </a:ext>
            </a:extLst>
          </p:cNvPr>
          <p:cNvSpPr txBox="1">
            <a:spLocks/>
          </p:cNvSpPr>
          <p:nvPr/>
        </p:nvSpPr>
        <p:spPr>
          <a:xfrm>
            <a:off x="838199" y="1307668"/>
            <a:ext cx="3520819" cy="383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/>
              <a:t>Input : 5 2 6 17 22 50 31 18 17 20 8</a:t>
            </a:r>
            <a:endParaRPr lang="ko-KR" altLang="en-US" sz="14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C7CD207-380D-E1CB-8DFE-9E676200411E}"/>
              </a:ext>
            </a:extLst>
          </p:cNvPr>
          <p:cNvSpPr txBox="1">
            <a:spLocks/>
          </p:cNvSpPr>
          <p:nvPr/>
        </p:nvSpPr>
        <p:spPr>
          <a:xfrm>
            <a:off x="3105727" y="6118370"/>
            <a:ext cx="1207656" cy="383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/>
              <a:t>Example(2)</a:t>
            </a:r>
            <a:endParaRPr lang="ko-KR" altLang="en-US" sz="14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A184FD2-32C3-EA35-6761-4AAC1F317A95}"/>
              </a:ext>
            </a:extLst>
          </p:cNvPr>
          <p:cNvSpPr txBox="1">
            <a:spLocks/>
          </p:cNvSpPr>
          <p:nvPr/>
        </p:nvSpPr>
        <p:spPr>
          <a:xfrm>
            <a:off x="5155653" y="1307668"/>
            <a:ext cx="1207656" cy="383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/>
              <a:t>Example(2)</a:t>
            </a:r>
            <a:endParaRPr lang="ko-KR" altLang="en-US" sz="1400" dirty="0"/>
          </a:p>
        </p:txBody>
      </p:sp>
      <p:graphicFrame>
        <p:nvGraphicFramePr>
          <p:cNvPr id="9" name="표 22">
            <a:extLst>
              <a:ext uri="{FF2B5EF4-FFF2-40B4-BE49-F238E27FC236}">
                <a16:creationId xmlns:a16="http://schemas.microsoft.com/office/drawing/2014/main" id="{E923029D-6471-C48A-4234-6FDE867CB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911321"/>
              </p:ext>
            </p:extLst>
          </p:nvPr>
        </p:nvGraphicFramePr>
        <p:xfrm>
          <a:off x="0" y="6118368"/>
          <a:ext cx="1215848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366">
                  <a:extLst>
                    <a:ext uri="{9D8B030D-6E8A-4147-A177-3AD203B41FA5}">
                      <a16:colId xmlns:a16="http://schemas.microsoft.com/office/drawing/2014/main" val="1812560605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4156517079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533808708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82162567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666447544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476552744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59289327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115053373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4194918695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50646242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471400532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540965272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51204019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90496791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241427253"/>
                    </a:ext>
                  </a:extLst>
                </a:gridCol>
                <a:gridCol w="263843">
                  <a:extLst>
                    <a:ext uri="{9D8B030D-6E8A-4147-A177-3AD203B41FA5}">
                      <a16:colId xmlns:a16="http://schemas.microsoft.com/office/drawing/2014/main" val="159864165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293329829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628448706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66383370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83898169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980826424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569550234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4818248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621454503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238665492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9437067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490813635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735665384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4231468867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35594884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548059413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97339383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538123636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868416277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081670434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569929720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523670072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48139932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76436052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49172080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918332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9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11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12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13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14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15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16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19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21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23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24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25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26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27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28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29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32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33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34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35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36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37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38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39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234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606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3088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CD7E5-D0ED-4CE6-9E0F-73F3F2838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273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Idea for solution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6BD491FA-600D-8E9C-FD4A-6CAD2B43F4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0026138"/>
              </p:ext>
            </p:extLst>
          </p:nvPr>
        </p:nvGraphicFramePr>
        <p:xfrm>
          <a:off x="838200" y="1690688"/>
          <a:ext cx="5525109" cy="4351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9626">
                  <a:extLst>
                    <a:ext uri="{9D8B030D-6E8A-4147-A177-3AD203B41FA5}">
                      <a16:colId xmlns:a16="http://schemas.microsoft.com/office/drawing/2014/main" val="790210796"/>
                    </a:ext>
                  </a:extLst>
                </a:gridCol>
                <a:gridCol w="1039626">
                  <a:extLst>
                    <a:ext uri="{9D8B030D-6E8A-4147-A177-3AD203B41FA5}">
                      <a16:colId xmlns:a16="http://schemas.microsoft.com/office/drawing/2014/main" val="3806942876"/>
                    </a:ext>
                  </a:extLst>
                </a:gridCol>
                <a:gridCol w="1148619">
                  <a:extLst>
                    <a:ext uri="{9D8B030D-6E8A-4147-A177-3AD203B41FA5}">
                      <a16:colId xmlns:a16="http://schemas.microsoft.com/office/drawing/2014/main" val="2706405333"/>
                    </a:ext>
                  </a:extLst>
                </a:gridCol>
                <a:gridCol w="1148619">
                  <a:extLst>
                    <a:ext uri="{9D8B030D-6E8A-4147-A177-3AD203B41FA5}">
                      <a16:colId xmlns:a16="http://schemas.microsoft.com/office/drawing/2014/main" val="3926018409"/>
                    </a:ext>
                  </a:extLst>
                </a:gridCol>
                <a:gridCol w="1148619">
                  <a:extLst>
                    <a:ext uri="{9D8B030D-6E8A-4147-A177-3AD203B41FA5}">
                      <a16:colId xmlns:a16="http://schemas.microsoft.com/office/drawing/2014/main" val="3804617106"/>
                    </a:ext>
                  </a:extLst>
                </a:gridCol>
              </a:tblGrid>
              <a:tr h="8702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3 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71222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0332366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 fontAlgn="ctr"/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17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52076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22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8433693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31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50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743833"/>
                  </a:ext>
                </a:extLst>
              </a:tr>
            </a:tbl>
          </a:graphicData>
        </a:graphic>
      </p:graphicFrame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931E5F0-D7AC-E967-BD81-20B4533318E7}"/>
              </a:ext>
            </a:extLst>
          </p:cNvPr>
          <p:cNvSpPr txBox="1">
            <a:spLocks/>
          </p:cNvSpPr>
          <p:nvPr/>
        </p:nvSpPr>
        <p:spPr>
          <a:xfrm>
            <a:off x="6635480" y="1690688"/>
            <a:ext cx="47663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If you fill in this example in the same way, there is a problem.</a:t>
            </a:r>
          </a:p>
          <a:p>
            <a:r>
              <a:rPr lang="en-US" altLang="ko-KR" sz="1800" dirty="0"/>
              <a:t>I can put 3, 4, or 5 in matrix[0][1], but all of numbers are already marked.</a:t>
            </a:r>
          </a:p>
          <a:p>
            <a:r>
              <a:rPr lang="en-US" altLang="ko-KR" sz="1800" dirty="0"/>
              <a:t>In this case, I will fix the last value at this space.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9D5BFCD-43F5-686C-29DE-FD61CD1EAA30}"/>
              </a:ext>
            </a:extLst>
          </p:cNvPr>
          <p:cNvSpPr txBox="1">
            <a:spLocks/>
          </p:cNvSpPr>
          <p:nvPr/>
        </p:nvSpPr>
        <p:spPr>
          <a:xfrm>
            <a:off x="838199" y="1307668"/>
            <a:ext cx="3520819" cy="383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/>
              <a:t>Input : 5 2 6 17 22 50 31 18 17 20 8</a:t>
            </a:r>
            <a:endParaRPr lang="ko-KR" altLang="en-US" sz="14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C7CD207-380D-E1CB-8DFE-9E676200411E}"/>
              </a:ext>
            </a:extLst>
          </p:cNvPr>
          <p:cNvSpPr txBox="1">
            <a:spLocks/>
          </p:cNvSpPr>
          <p:nvPr/>
        </p:nvSpPr>
        <p:spPr>
          <a:xfrm>
            <a:off x="3105727" y="6118370"/>
            <a:ext cx="1207656" cy="383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/>
              <a:t>Example(2)</a:t>
            </a:r>
            <a:endParaRPr lang="ko-KR" altLang="en-US" sz="14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A184FD2-32C3-EA35-6761-4AAC1F317A95}"/>
              </a:ext>
            </a:extLst>
          </p:cNvPr>
          <p:cNvSpPr txBox="1">
            <a:spLocks/>
          </p:cNvSpPr>
          <p:nvPr/>
        </p:nvSpPr>
        <p:spPr>
          <a:xfrm>
            <a:off x="5155653" y="1307668"/>
            <a:ext cx="1207656" cy="383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/>
              <a:t>Example(2)</a:t>
            </a:r>
            <a:endParaRPr lang="ko-KR" altLang="en-US" sz="1400" dirty="0"/>
          </a:p>
        </p:txBody>
      </p:sp>
      <p:graphicFrame>
        <p:nvGraphicFramePr>
          <p:cNvPr id="10" name="표 22">
            <a:extLst>
              <a:ext uri="{FF2B5EF4-FFF2-40B4-BE49-F238E27FC236}">
                <a16:creationId xmlns:a16="http://schemas.microsoft.com/office/drawing/2014/main" id="{1800F837-2A5F-212E-7A97-ACE858AB9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584199"/>
              </p:ext>
            </p:extLst>
          </p:nvPr>
        </p:nvGraphicFramePr>
        <p:xfrm>
          <a:off x="0" y="6118368"/>
          <a:ext cx="1215848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366">
                  <a:extLst>
                    <a:ext uri="{9D8B030D-6E8A-4147-A177-3AD203B41FA5}">
                      <a16:colId xmlns:a16="http://schemas.microsoft.com/office/drawing/2014/main" val="1812560605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4156517079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533808708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82162567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666447544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476552744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59289327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115053373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4194918695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50646242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471400532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540965272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51204019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90496791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241427253"/>
                    </a:ext>
                  </a:extLst>
                </a:gridCol>
                <a:gridCol w="263843">
                  <a:extLst>
                    <a:ext uri="{9D8B030D-6E8A-4147-A177-3AD203B41FA5}">
                      <a16:colId xmlns:a16="http://schemas.microsoft.com/office/drawing/2014/main" val="159864165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293329829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628448706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66383370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83898169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980826424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569550234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4818248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621454503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238665492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9437067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490813635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735665384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4231468867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35594884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548059413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97339383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538123636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868416277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081670434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569929720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523670072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48139932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76436052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49172080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918332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9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11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12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13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14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15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16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19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21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23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24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25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26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27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28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29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32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33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34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35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36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37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38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39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234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rgbClr val="FF434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606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1806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CD7E5-D0ED-4CE6-9E0F-73F3F2838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273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Idea for solution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6BD491FA-600D-8E9C-FD4A-6CAD2B43F4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7420538"/>
              </p:ext>
            </p:extLst>
          </p:nvPr>
        </p:nvGraphicFramePr>
        <p:xfrm>
          <a:off x="838200" y="1690688"/>
          <a:ext cx="5525109" cy="4351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9626">
                  <a:extLst>
                    <a:ext uri="{9D8B030D-6E8A-4147-A177-3AD203B41FA5}">
                      <a16:colId xmlns:a16="http://schemas.microsoft.com/office/drawing/2014/main" val="790210796"/>
                    </a:ext>
                  </a:extLst>
                </a:gridCol>
                <a:gridCol w="1039626">
                  <a:extLst>
                    <a:ext uri="{9D8B030D-6E8A-4147-A177-3AD203B41FA5}">
                      <a16:colId xmlns:a16="http://schemas.microsoft.com/office/drawing/2014/main" val="3806942876"/>
                    </a:ext>
                  </a:extLst>
                </a:gridCol>
                <a:gridCol w="1148619">
                  <a:extLst>
                    <a:ext uri="{9D8B030D-6E8A-4147-A177-3AD203B41FA5}">
                      <a16:colId xmlns:a16="http://schemas.microsoft.com/office/drawing/2014/main" val="2706405333"/>
                    </a:ext>
                  </a:extLst>
                </a:gridCol>
                <a:gridCol w="1148619">
                  <a:extLst>
                    <a:ext uri="{9D8B030D-6E8A-4147-A177-3AD203B41FA5}">
                      <a16:colId xmlns:a16="http://schemas.microsoft.com/office/drawing/2014/main" val="3926018409"/>
                    </a:ext>
                  </a:extLst>
                </a:gridCol>
                <a:gridCol w="1148619">
                  <a:extLst>
                    <a:ext uri="{9D8B030D-6E8A-4147-A177-3AD203B41FA5}">
                      <a16:colId xmlns:a16="http://schemas.microsoft.com/office/drawing/2014/main" val="3804617106"/>
                    </a:ext>
                  </a:extLst>
                </a:gridCol>
              </a:tblGrid>
              <a:tr h="8702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71222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0332366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 fontAlgn="ctr"/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52076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22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8433693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31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50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743833"/>
                  </a:ext>
                </a:extLst>
              </a:tr>
            </a:tbl>
          </a:graphicData>
        </a:graphic>
      </p:graphicFrame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931E5F0-D7AC-E967-BD81-20B4533318E7}"/>
              </a:ext>
            </a:extLst>
          </p:cNvPr>
          <p:cNvSpPr txBox="1">
            <a:spLocks/>
          </p:cNvSpPr>
          <p:nvPr/>
        </p:nvSpPr>
        <p:spPr>
          <a:xfrm>
            <a:off x="6635480" y="1690688"/>
            <a:ext cx="47663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If you fill in this example in the same way, there is a problem.</a:t>
            </a:r>
          </a:p>
          <a:p>
            <a:r>
              <a:rPr lang="en-US" altLang="ko-KR" sz="1800" dirty="0"/>
              <a:t>I can put 3, 4, or 5 in matrix[0][1], but all of numbers are already marked.</a:t>
            </a:r>
          </a:p>
          <a:p>
            <a:r>
              <a:rPr lang="en-US" altLang="ko-KR" sz="1800" dirty="0"/>
              <a:t>In this case, I will fix the last value at this space.</a:t>
            </a:r>
          </a:p>
          <a:p>
            <a:r>
              <a:rPr lang="en-US" altLang="ko-KR" sz="1800" dirty="0"/>
              <a:t>I will reset all of matrix without these blue and yellow matrix.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9D5BFCD-43F5-686C-29DE-FD61CD1EAA30}"/>
              </a:ext>
            </a:extLst>
          </p:cNvPr>
          <p:cNvSpPr txBox="1">
            <a:spLocks/>
          </p:cNvSpPr>
          <p:nvPr/>
        </p:nvSpPr>
        <p:spPr>
          <a:xfrm>
            <a:off x="838199" y="1307668"/>
            <a:ext cx="3520819" cy="383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/>
              <a:t>Input : 5 2 6 17 22 50 31 18 17 20 8</a:t>
            </a:r>
            <a:endParaRPr lang="ko-KR" altLang="en-US" sz="14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C7CD207-380D-E1CB-8DFE-9E676200411E}"/>
              </a:ext>
            </a:extLst>
          </p:cNvPr>
          <p:cNvSpPr txBox="1">
            <a:spLocks/>
          </p:cNvSpPr>
          <p:nvPr/>
        </p:nvSpPr>
        <p:spPr>
          <a:xfrm>
            <a:off x="3105727" y="6118370"/>
            <a:ext cx="1207656" cy="383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/>
              <a:t>Example(2)</a:t>
            </a:r>
            <a:endParaRPr lang="ko-KR" altLang="en-US" sz="1400" dirty="0"/>
          </a:p>
        </p:txBody>
      </p:sp>
      <p:graphicFrame>
        <p:nvGraphicFramePr>
          <p:cNvPr id="3" name="표 22">
            <a:extLst>
              <a:ext uri="{FF2B5EF4-FFF2-40B4-BE49-F238E27FC236}">
                <a16:creationId xmlns:a16="http://schemas.microsoft.com/office/drawing/2014/main" id="{336CE177-D68A-91C4-FE15-C9279D2FBF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18334"/>
              </p:ext>
            </p:extLst>
          </p:nvPr>
        </p:nvGraphicFramePr>
        <p:xfrm>
          <a:off x="0" y="6118368"/>
          <a:ext cx="1215848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366">
                  <a:extLst>
                    <a:ext uri="{9D8B030D-6E8A-4147-A177-3AD203B41FA5}">
                      <a16:colId xmlns:a16="http://schemas.microsoft.com/office/drawing/2014/main" val="1812560605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4156517079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533808708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82162567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666447544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476552744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59289327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115053373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4194918695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50646242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471400532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540965272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51204019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90496791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241427253"/>
                    </a:ext>
                  </a:extLst>
                </a:gridCol>
                <a:gridCol w="263843">
                  <a:extLst>
                    <a:ext uri="{9D8B030D-6E8A-4147-A177-3AD203B41FA5}">
                      <a16:colId xmlns:a16="http://schemas.microsoft.com/office/drawing/2014/main" val="159864165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293329829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628448706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66383370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83898169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980826424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569550234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4818248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621454503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238665492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9437067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490813635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735665384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4231468867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35594884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548059413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97339383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538123636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868416277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081670434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569929720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523670072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48139932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76436052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49172080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918332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9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11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12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13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14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15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16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19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21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23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24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25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26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27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28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29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32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33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34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35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36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37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38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39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234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606694"/>
                  </a:ext>
                </a:extLst>
              </a:tr>
            </a:tbl>
          </a:graphicData>
        </a:graphic>
      </p:graphicFrame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EBC9313-12DE-3545-A7B6-3F9379ABD91A}"/>
              </a:ext>
            </a:extLst>
          </p:cNvPr>
          <p:cNvSpPr txBox="1">
            <a:spLocks/>
          </p:cNvSpPr>
          <p:nvPr/>
        </p:nvSpPr>
        <p:spPr>
          <a:xfrm>
            <a:off x="5155653" y="1307668"/>
            <a:ext cx="1207656" cy="383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/>
              <a:t>Example(2)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04166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CD7E5-D0ED-4CE6-9E0F-73F3F2838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273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Idea for solution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6BD491FA-600D-8E9C-FD4A-6CAD2B43F4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5865988"/>
              </p:ext>
            </p:extLst>
          </p:nvPr>
        </p:nvGraphicFramePr>
        <p:xfrm>
          <a:off x="838200" y="1690688"/>
          <a:ext cx="5525109" cy="4351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9626">
                  <a:extLst>
                    <a:ext uri="{9D8B030D-6E8A-4147-A177-3AD203B41FA5}">
                      <a16:colId xmlns:a16="http://schemas.microsoft.com/office/drawing/2014/main" val="790210796"/>
                    </a:ext>
                  </a:extLst>
                </a:gridCol>
                <a:gridCol w="1039626">
                  <a:extLst>
                    <a:ext uri="{9D8B030D-6E8A-4147-A177-3AD203B41FA5}">
                      <a16:colId xmlns:a16="http://schemas.microsoft.com/office/drawing/2014/main" val="3806942876"/>
                    </a:ext>
                  </a:extLst>
                </a:gridCol>
                <a:gridCol w="1148619">
                  <a:extLst>
                    <a:ext uri="{9D8B030D-6E8A-4147-A177-3AD203B41FA5}">
                      <a16:colId xmlns:a16="http://schemas.microsoft.com/office/drawing/2014/main" val="2706405333"/>
                    </a:ext>
                  </a:extLst>
                </a:gridCol>
                <a:gridCol w="1148619">
                  <a:extLst>
                    <a:ext uri="{9D8B030D-6E8A-4147-A177-3AD203B41FA5}">
                      <a16:colId xmlns:a16="http://schemas.microsoft.com/office/drawing/2014/main" val="3926018409"/>
                    </a:ext>
                  </a:extLst>
                </a:gridCol>
                <a:gridCol w="1148619">
                  <a:extLst>
                    <a:ext uri="{9D8B030D-6E8A-4147-A177-3AD203B41FA5}">
                      <a16:colId xmlns:a16="http://schemas.microsoft.com/office/drawing/2014/main" val="3804617106"/>
                    </a:ext>
                  </a:extLst>
                </a:gridCol>
              </a:tblGrid>
              <a:tr h="8702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71222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0332366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 fontAlgn="ctr"/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17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52076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22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8433693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31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50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743833"/>
                  </a:ext>
                </a:extLst>
              </a:tr>
            </a:tbl>
          </a:graphicData>
        </a:graphic>
      </p:graphicFrame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931E5F0-D7AC-E967-BD81-20B4533318E7}"/>
              </a:ext>
            </a:extLst>
          </p:cNvPr>
          <p:cNvSpPr txBox="1">
            <a:spLocks/>
          </p:cNvSpPr>
          <p:nvPr/>
        </p:nvSpPr>
        <p:spPr>
          <a:xfrm>
            <a:off x="6635480" y="1690688"/>
            <a:ext cx="47663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If you fill in this example in the same way, there is a problem.</a:t>
            </a:r>
          </a:p>
          <a:p>
            <a:r>
              <a:rPr lang="en-US" altLang="ko-KR" sz="1800" dirty="0"/>
              <a:t>I can put 3, 4, or 5 in matrix[0][1], but all of numbers are already marked.</a:t>
            </a:r>
          </a:p>
          <a:p>
            <a:r>
              <a:rPr lang="en-US" altLang="ko-KR" sz="1800" dirty="0"/>
              <a:t>In this case, I will fix the last value at this space.</a:t>
            </a:r>
          </a:p>
          <a:p>
            <a:r>
              <a:rPr lang="en-US" altLang="ko-KR" sz="1800" dirty="0"/>
              <a:t>I will reset all of matrix without these blue and yellow matrix.</a:t>
            </a:r>
          </a:p>
          <a:p>
            <a:r>
              <a:rPr lang="en-US" altLang="ko-KR" sz="1800" dirty="0"/>
              <a:t>And start to fill the matrix.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9D5BFCD-43F5-686C-29DE-FD61CD1EAA30}"/>
              </a:ext>
            </a:extLst>
          </p:cNvPr>
          <p:cNvSpPr txBox="1">
            <a:spLocks/>
          </p:cNvSpPr>
          <p:nvPr/>
        </p:nvSpPr>
        <p:spPr>
          <a:xfrm>
            <a:off x="838199" y="1307668"/>
            <a:ext cx="3520819" cy="383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/>
              <a:t>Input : 5 2 6 17 22 50 31 18 17 20 8</a:t>
            </a:r>
            <a:endParaRPr lang="ko-KR" altLang="en-US" sz="14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C7CD207-380D-E1CB-8DFE-9E676200411E}"/>
              </a:ext>
            </a:extLst>
          </p:cNvPr>
          <p:cNvSpPr txBox="1">
            <a:spLocks/>
          </p:cNvSpPr>
          <p:nvPr/>
        </p:nvSpPr>
        <p:spPr>
          <a:xfrm>
            <a:off x="3105727" y="6118370"/>
            <a:ext cx="1207656" cy="383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/>
              <a:t>Example(2)</a:t>
            </a:r>
            <a:endParaRPr lang="ko-KR" altLang="en-US" sz="1400" dirty="0"/>
          </a:p>
        </p:txBody>
      </p:sp>
      <p:graphicFrame>
        <p:nvGraphicFramePr>
          <p:cNvPr id="8" name="표 22">
            <a:extLst>
              <a:ext uri="{FF2B5EF4-FFF2-40B4-BE49-F238E27FC236}">
                <a16:creationId xmlns:a16="http://schemas.microsoft.com/office/drawing/2014/main" id="{396E506B-1828-DFD8-1511-A7A1BB4F9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073139"/>
              </p:ext>
            </p:extLst>
          </p:nvPr>
        </p:nvGraphicFramePr>
        <p:xfrm>
          <a:off x="0" y="6118368"/>
          <a:ext cx="1215848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366">
                  <a:extLst>
                    <a:ext uri="{9D8B030D-6E8A-4147-A177-3AD203B41FA5}">
                      <a16:colId xmlns:a16="http://schemas.microsoft.com/office/drawing/2014/main" val="1812560605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4156517079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533808708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82162567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666447544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476552744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59289327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115053373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4194918695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50646242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471400532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540965272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51204019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90496791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241427253"/>
                    </a:ext>
                  </a:extLst>
                </a:gridCol>
                <a:gridCol w="263843">
                  <a:extLst>
                    <a:ext uri="{9D8B030D-6E8A-4147-A177-3AD203B41FA5}">
                      <a16:colId xmlns:a16="http://schemas.microsoft.com/office/drawing/2014/main" val="159864165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293329829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628448706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66383370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83898169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980826424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569550234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4818248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621454503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238665492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9437067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490813635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735665384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4231468867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35594884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548059413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97339383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538123636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868416277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081670434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569929720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523670072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48139932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76436052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49172080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918332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9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11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12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13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14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15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16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19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21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23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24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25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26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27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28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29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32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33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34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35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36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37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38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39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234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rgbClr val="FF434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606694"/>
                  </a:ext>
                </a:extLst>
              </a:tr>
            </a:tbl>
          </a:graphicData>
        </a:graphic>
      </p:graphicFrame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5C96124-FC59-3BAF-CD7B-DF8FCAB32E4C}"/>
              </a:ext>
            </a:extLst>
          </p:cNvPr>
          <p:cNvSpPr txBox="1">
            <a:spLocks/>
          </p:cNvSpPr>
          <p:nvPr/>
        </p:nvSpPr>
        <p:spPr>
          <a:xfrm>
            <a:off x="5155653" y="1307668"/>
            <a:ext cx="1207656" cy="383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/>
              <a:t>Example(2)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89644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CD7E5-D0ED-4CE6-9E0F-73F3F2838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273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Idea for solution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6BD491FA-600D-8E9C-FD4A-6CAD2B43F4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7622035"/>
              </p:ext>
            </p:extLst>
          </p:nvPr>
        </p:nvGraphicFramePr>
        <p:xfrm>
          <a:off x="838200" y="1690688"/>
          <a:ext cx="5525109" cy="4351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9626">
                  <a:extLst>
                    <a:ext uri="{9D8B030D-6E8A-4147-A177-3AD203B41FA5}">
                      <a16:colId xmlns:a16="http://schemas.microsoft.com/office/drawing/2014/main" val="790210796"/>
                    </a:ext>
                  </a:extLst>
                </a:gridCol>
                <a:gridCol w="1039626">
                  <a:extLst>
                    <a:ext uri="{9D8B030D-6E8A-4147-A177-3AD203B41FA5}">
                      <a16:colId xmlns:a16="http://schemas.microsoft.com/office/drawing/2014/main" val="3806942876"/>
                    </a:ext>
                  </a:extLst>
                </a:gridCol>
                <a:gridCol w="1148619">
                  <a:extLst>
                    <a:ext uri="{9D8B030D-6E8A-4147-A177-3AD203B41FA5}">
                      <a16:colId xmlns:a16="http://schemas.microsoft.com/office/drawing/2014/main" val="2706405333"/>
                    </a:ext>
                  </a:extLst>
                </a:gridCol>
                <a:gridCol w="1148619">
                  <a:extLst>
                    <a:ext uri="{9D8B030D-6E8A-4147-A177-3AD203B41FA5}">
                      <a16:colId xmlns:a16="http://schemas.microsoft.com/office/drawing/2014/main" val="3926018409"/>
                    </a:ext>
                  </a:extLst>
                </a:gridCol>
                <a:gridCol w="1148619">
                  <a:extLst>
                    <a:ext uri="{9D8B030D-6E8A-4147-A177-3AD203B41FA5}">
                      <a16:colId xmlns:a16="http://schemas.microsoft.com/office/drawing/2014/main" val="3804617106"/>
                    </a:ext>
                  </a:extLst>
                </a:gridCol>
              </a:tblGrid>
              <a:tr h="8702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71222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0332366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11</a:t>
                      </a:r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17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21</a:t>
                      </a:r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52076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 fontAlgn="ctr"/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22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8433693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31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50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743833"/>
                  </a:ext>
                </a:extLst>
              </a:tr>
            </a:tbl>
          </a:graphicData>
        </a:graphic>
      </p:graphicFrame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931E5F0-D7AC-E967-BD81-20B4533318E7}"/>
              </a:ext>
            </a:extLst>
          </p:cNvPr>
          <p:cNvSpPr txBox="1">
            <a:spLocks/>
          </p:cNvSpPr>
          <p:nvPr/>
        </p:nvSpPr>
        <p:spPr>
          <a:xfrm>
            <a:off x="6635480" y="1690688"/>
            <a:ext cx="47663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If you fill in this example in the same way, there is a problem.</a:t>
            </a:r>
          </a:p>
          <a:p>
            <a:r>
              <a:rPr lang="en-US" altLang="ko-KR" sz="1800" dirty="0"/>
              <a:t>I can put 3, 4, or 5 in matrix[0][1], but all of numbers are already marked.</a:t>
            </a:r>
          </a:p>
          <a:p>
            <a:r>
              <a:rPr lang="en-US" altLang="ko-KR" sz="1800" dirty="0"/>
              <a:t>In this case, I will fix the last value at this space.</a:t>
            </a:r>
          </a:p>
          <a:p>
            <a:r>
              <a:rPr lang="en-US" altLang="ko-KR" sz="1800" dirty="0"/>
              <a:t>I will reset all of matrix without these blue and yellow matrix.</a:t>
            </a:r>
          </a:p>
          <a:p>
            <a:r>
              <a:rPr lang="en-US" altLang="ko-KR" sz="1800" dirty="0"/>
              <a:t>And start to fill the matrix.</a:t>
            </a:r>
          </a:p>
          <a:p>
            <a:r>
              <a:rPr lang="en-US" altLang="ko-KR" sz="1800" dirty="0"/>
              <a:t>There is same problem at the matrix[2][3], so I will fix that number and reset the matrix and restart.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9D5BFCD-43F5-686C-29DE-FD61CD1EAA30}"/>
              </a:ext>
            </a:extLst>
          </p:cNvPr>
          <p:cNvSpPr txBox="1">
            <a:spLocks/>
          </p:cNvSpPr>
          <p:nvPr/>
        </p:nvSpPr>
        <p:spPr>
          <a:xfrm>
            <a:off x="838199" y="1307668"/>
            <a:ext cx="3520819" cy="383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/>
              <a:t>Input : 5 2 6 17 22 50 31 18 17 20 8</a:t>
            </a:r>
            <a:endParaRPr lang="ko-KR" altLang="en-US" sz="14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C7CD207-380D-E1CB-8DFE-9E676200411E}"/>
              </a:ext>
            </a:extLst>
          </p:cNvPr>
          <p:cNvSpPr txBox="1">
            <a:spLocks/>
          </p:cNvSpPr>
          <p:nvPr/>
        </p:nvSpPr>
        <p:spPr>
          <a:xfrm>
            <a:off x="3105727" y="6118370"/>
            <a:ext cx="1207656" cy="383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/>
              <a:t>Example(2)</a:t>
            </a:r>
            <a:endParaRPr lang="ko-KR" altLang="en-US" sz="1400" dirty="0"/>
          </a:p>
        </p:txBody>
      </p:sp>
      <p:graphicFrame>
        <p:nvGraphicFramePr>
          <p:cNvPr id="8" name="표 22">
            <a:extLst>
              <a:ext uri="{FF2B5EF4-FFF2-40B4-BE49-F238E27FC236}">
                <a16:creationId xmlns:a16="http://schemas.microsoft.com/office/drawing/2014/main" id="{3F592FC5-D14A-60EE-D1A5-C5EA18607D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761398"/>
              </p:ext>
            </p:extLst>
          </p:nvPr>
        </p:nvGraphicFramePr>
        <p:xfrm>
          <a:off x="0" y="6118368"/>
          <a:ext cx="1215848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366">
                  <a:extLst>
                    <a:ext uri="{9D8B030D-6E8A-4147-A177-3AD203B41FA5}">
                      <a16:colId xmlns:a16="http://schemas.microsoft.com/office/drawing/2014/main" val="1812560605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4156517079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533808708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82162567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666447544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476552744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59289327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115053373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4194918695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50646242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471400532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540965272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51204019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90496791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241427253"/>
                    </a:ext>
                  </a:extLst>
                </a:gridCol>
                <a:gridCol w="263843">
                  <a:extLst>
                    <a:ext uri="{9D8B030D-6E8A-4147-A177-3AD203B41FA5}">
                      <a16:colId xmlns:a16="http://schemas.microsoft.com/office/drawing/2014/main" val="159864165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293329829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628448706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66383370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83898169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980826424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569550234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4818248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621454503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238665492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9437067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490813635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735665384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4231468867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35594884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548059413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97339383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538123636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868416277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081670434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569929720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523670072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48139932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76436052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49172080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918332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9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11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12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13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14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15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16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19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21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23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24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25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26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27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28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29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32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33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34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35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36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37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38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39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234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rgbClr val="FF434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606694"/>
                  </a:ext>
                </a:extLst>
              </a:tr>
            </a:tbl>
          </a:graphicData>
        </a:graphic>
      </p:graphicFrame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255BE131-4FED-7407-DA13-2B715693ECE1}"/>
              </a:ext>
            </a:extLst>
          </p:cNvPr>
          <p:cNvSpPr txBox="1">
            <a:spLocks/>
          </p:cNvSpPr>
          <p:nvPr/>
        </p:nvSpPr>
        <p:spPr>
          <a:xfrm>
            <a:off x="5155653" y="1307668"/>
            <a:ext cx="1207656" cy="383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/>
              <a:t>Example(2)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04197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CD7E5-D0ED-4CE6-9E0F-73F3F2838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273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Idea for solution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6BD491FA-600D-8E9C-FD4A-6CAD2B43F4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0240141"/>
              </p:ext>
            </p:extLst>
          </p:nvPr>
        </p:nvGraphicFramePr>
        <p:xfrm>
          <a:off x="838200" y="1690688"/>
          <a:ext cx="5525109" cy="4351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9626">
                  <a:extLst>
                    <a:ext uri="{9D8B030D-6E8A-4147-A177-3AD203B41FA5}">
                      <a16:colId xmlns:a16="http://schemas.microsoft.com/office/drawing/2014/main" val="790210796"/>
                    </a:ext>
                  </a:extLst>
                </a:gridCol>
                <a:gridCol w="1039626">
                  <a:extLst>
                    <a:ext uri="{9D8B030D-6E8A-4147-A177-3AD203B41FA5}">
                      <a16:colId xmlns:a16="http://schemas.microsoft.com/office/drawing/2014/main" val="3806942876"/>
                    </a:ext>
                  </a:extLst>
                </a:gridCol>
                <a:gridCol w="1148619">
                  <a:extLst>
                    <a:ext uri="{9D8B030D-6E8A-4147-A177-3AD203B41FA5}">
                      <a16:colId xmlns:a16="http://schemas.microsoft.com/office/drawing/2014/main" val="2706405333"/>
                    </a:ext>
                  </a:extLst>
                </a:gridCol>
                <a:gridCol w="1148619">
                  <a:extLst>
                    <a:ext uri="{9D8B030D-6E8A-4147-A177-3AD203B41FA5}">
                      <a16:colId xmlns:a16="http://schemas.microsoft.com/office/drawing/2014/main" val="3926018409"/>
                    </a:ext>
                  </a:extLst>
                </a:gridCol>
                <a:gridCol w="1148619">
                  <a:extLst>
                    <a:ext uri="{9D8B030D-6E8A-4147-A177-3AD203B41FA5}">
                      <a16:colId xmlns:a16="http://schemas.microsoft.com/office/drawing/2014/main" val="3804617106"/>
                    </a:ext>
                  </a:extLst>
                </a:gridCol>
              </a:tblGrid>
              <a:tr h="8702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71222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0332366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 fontAlgn="ctr"/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17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21</a:t>
                      </a:r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52076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 fontAlgn="ctr"/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22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8433693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31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50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743833"/>
                  </a:ext>
                </a:extLst>
              </a:tr>
            </a:tbl>
          </a:graphicData>
        </a:graphic>
      </p:graphicFrame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931E5F0-D7AC-E967-BD81-20B4533318E7}"/>
              </a:ext>
            </a:extLst>
          </p:cNvPr>
          <p:cNvSpPr txBox="1">
            <a:spLocks/>
          </p:cNvSpPr>
          <p:nvPr/>
        </p:nvSpPr>
        <p:spPr>
          <a:xfrm>
            <a:off x="6635480" y="1690688"/>
            <a:ext cx="47663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If you fill in this example in the same way, there is a problem.</a:t>
            </a:r>
          </a:p>
          <a:p>
            <a:r>
              <a:rPr lang="en-US" altLang="ko-KR" sz="1800" dirty="0"/>
              <a:t>I can put 3, 4, or 5 in matrix[0][1], but all of numbers are already marked.</a:t>
            </a:r>
          </a:p>
          <a:p>
            <a:r>
              <a:rPr lang="en-US" altLang="ko-KR" sz="1800" dirty="0"/>
              <a:t>In this case, I will fix the last value at this space.</a:t>
            </a:r>
          </a:p>
          <a:p>
            <a:r>
              <a:rPr lang="en-US" altLang="ko-KR" sz="1800" dirty="0"/>
              <a:t>I will reset all of matrix without these blue and yellow matrix.</a:t>
            </a:r>
          </a:p>
          <a:p>
            <a:r>
              <a:rPr lang="en-US" altLang="ko-KR" sz="1800" dirty="0"/>
              <a:t>And start to fill the matrix.</a:t>
            </a:r>
          </a:p>
          <a:p>
            <a:r>
              <a:rPr lang="en-US" altLang="ko-KR" sz="1800" dirty="0"/>
              <a:t>There is same problem at the matrix[2][3], so I will fix that number and reset the matrix and restart.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9D5BFCD-43F5-686C-29DE-FD61CD1EAA30}"/>
              </a:ext>
            </a:extLst>
          </p:cNvPr>
          <p:cNvSpPr txBox="1">
            <a:spLocks/>
          </p:cNvSpPr>
          <p:nvPr/>
        </p:nvSpPr>
        <p:spPr>
          <a:xfrm>
            <a:off x="838199" y="1307668"/>
            <a:ext cx="3520819" cy="383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/>
              <a:t>Input : 5 2 6 17 22 50 31 18 17 20 8</a:t>
            </a:r>
            <a:endParaRPr lang="ko-KR" altLang="en-US" sz="14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C7CD207-380D-E1CB-8DFE-9E676200411E}"/>
              </a:ext>
            </a:extLst>
          </p:cNvPr>
          <p:cNvSpPr txBox="1">
            <a:spLocks/>
          </p:cNvSpPr>
          <p:nvPr/>
        </p:nvSpPr>
        <p:spPr>
          <a:xfrm>
            <a:off x="3105727" y="6118370"/>
            <a:ext cx="1207656" cy="383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/>
              <a:t>Example(2)</a:t>
            </a:r>
            <a:endParaRPr lang="ko-KR" altLang="en-US" sz="1400" dirty="0"/>
          </a:p>
        </p:txBody>
      </p:sp>
      <p:graphicFrame>
        <p:nvGraphicFramePr>
          <p:cNvPr id="8" name="표 22">
            <a:extLst>
              <a:ext uri="{FF2B5EF4-FFF2-40B4-BE49-F238E27FC236}">
                <a16:creationId xmlns:a16="http://schemas.microsoft.com/office/drawing/2014/main" id="{EAD61569-E0E6-37EF-C249-FD67E4B42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357099"/>
              </p:ext>
            </p:extLst>
          </p:nvPr>
        </p:nvGraphicFramePr>
        <p:xfrm>
          <a:off x="0" y="6118368"/>
          <a:ext cx="1215004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366">
                  <a:extLst>
                    <a:ext uri="{9D8B030D-6E8A-4147-A177-3AD203B41FA5}">
                      <a16:colId xmlns:a16="http://schemas.microsoft.com/office/drawing/2014/main" val="1812560605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4156517079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533808708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82162567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666447544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476552744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59289327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115053373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4194918695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50646242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471400532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540965272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51204019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90496791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241427253"/>
                    </a:ext>
                  </a:extLst>
                </a:gridCol>
                <a:gridCol w="263843">
                  <a:extLst>
                    <a:ext uri="{9D8B030D-6E8A-4147-A177-3AD203B41FA5}">
                      <a16:colId xmlns:a16="http://schemas.microsoft.com/office/drawing/2014/main" val="159864165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293329829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628448706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66383370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83898169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980826424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3569550234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4818248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621454503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238665492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9437067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490813635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735665384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4231468867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35594884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548059413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97339383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538123636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868416277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081670434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569929720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523670072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48139932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76436052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49172080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918332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9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11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12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13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14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15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16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19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23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24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25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26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27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28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29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32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33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34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35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36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37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38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39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234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606694"/>
                  </a:ext>
                </a:extLst>
              </a:tr>
            </a:tbl>
          </a:graphicData>
        </a:graphic>
      </p:graphicFrame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93E522E-FA5C-512D-F0FF-09A16B0C840D}"/>
              </a:ext>
            </a:extLst>
          </p:cNvPr>
          <p:cNvSpPr txBox="1">
            <a:spLocks/>
          </p:cNvSpPr>
          <p:nvPr/>
        </p:nvSpPr>
        <p:spPr>
          <a:xfrm>
            <a:off x="5155653" y="1307668"/>
            <a:ext cx="1207656" cy="383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/>
              <a:t>Example(2)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0878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CD7E5-D0ED-4CE6-9E0F-73F3F2838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273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Idea for solution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6BD491FA-600D-8E9C-FD4A-6CAD2B43F4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4627248"/>
              </p:ext>
            </p:extLst>
          </p:nvPr>
        </p:nvGraphicFramePr>
        <p:xfrm>
          <a:off x="838200" y="1690688"/>
          <a:ext cx="5525109" cy="4351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9626">
                  <a:extLst>
                    <a:ext uri="{9D8B030D-6E8A-4147-A177-3AD203B41FA5}">
                      <a16:colId xmlns:a16="http://schemas.microsoft.com/office/drawing/2014/main" val="790210796"/>
                    </a:ext>
                  </a:extLst>
                </a:gridCol>
                <a:gridCol w="1039626">
                  <a:extLst>
                    <a:ext uri="{9D8B030D-6E8A-4147-A177-3AD203B41FA5}">
                      <a16:colId xmlns:a16="http://schemas.microsoft.com/office/drawing/2014/main" val="3806942876"/>
                    </a:ext>
                  </a:extLst>
                </a:gridCol>
                <a:gridCol w="1148619">
                  <a:extLst>
                    <a:ext uri="{9D8B030D-6E8A-4147-A177-3AD203B41FA5}">
                      <a16:colId xmlns:a16="http://schemas.microsoft.com/office/drawing/2014/main" val="2706405333"/>
                    </a:ext>
                  </a:extLst>
                </a:gridCol>
                <a:gridCol w="1148619">
                  <a:extLst>
                    <a:ext uri="{9D8B030D-6E8A-4147-A177-3AD203B41FA5}">
                      <a16:colId xmlns:a16="http://schemas.microsoft.com/office/drawing/2014/main" val="3926018409"/>
                    </a:ext>
                  </a:extLst>
                </a:gridCol>
                <a:gridCol w="1148619">
                  <a:extLst>
                    <a:ext uri="{9D8B030D-6E8A-4147-A177-3AD203B41FA5}">
                      <a16:colId xmlns:a16="http://schemas.microsoft.com/office/drawing/2014/main" val="3804617106"/>
                    </a:ext>
                  </a:extLst>
                </a:gridCol>
              </a:tblGrid>
              <a:tr h="8702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71222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32366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 fontAlgn="ctr"/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17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21</a:t>
                      </a:r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52076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 fontAlgn="ctr"/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22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8433693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31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50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743833"/>
                  </a:ext>
                </a:extLst>
              </a:tr>
            </a:tbl>
          </a:graphicData>
        </a:graphic>
      </p:graphicFrame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931E5F0-D7AC-E967-BD81-20B4533318E7}"/>
              </a:ext>
            </a:extLst>
          </p:cNvPr>
          <p:cNvSpPr txBox="1">
            <a:spLocks/>
          </p:cNvSpPr>
          <p:nvPr/>
        </p:nvSpPr>
        <p:spPr>
          <a:xfrm>
            <a:off x="6635480" y="1690688"/>
            <a:ext cx="47663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21 is only one case.</a:t>
            </a:r>
          </a:p>
          <a:p>
            <a:r>
              <a:rPr lang="en-US" altLang="ko-KR" sz="1800" dirty="0"/>
              <a:t>So I fix 21b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9D5BFCD-43F5-686C-29DE-FD61CD1EAA30}"/>
              </a:ext>
            </a:extLst>
          </p:cNvPr>
          <p:cNvSpPr txBox="1">
            <a:spLocks/>
          </p:cNvSpPr>
          <p:nvPr/>
        </p:nvSpPr>
        <p:spPr>
          <a:xfrm>
            <a:off x="838199" y="1307668"/>
            <a:ext cx="3520819" cy="383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/>
              <a:t>Input : 5 2 6 17 22 50 31 18 17 20 8</a:t>
            </a:r>
            <a:endParaRPr lang="ko-KR" altLang="en-US" sz="14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C7CD207-380D-E1CB-8DFE-9E676200411E}"/>
              </a:ext>
            </a:extLst>
          </p:cNvPr>
          <p:cNvSpPr txBox="1">
            <a:spLocks/>
          </p:cNvSpPr>
          <p:nvPr/>
        </p:nvSpPr>
        <p:spPr>
          <a:xfrm>
            <a:off x="3105727" y="6118370"/>
            <a:ext cx="1207656" cy="383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/>
              <a:t>Example(2)</a:t>
            </a:r>
            <a:endParaRPr lang="ko-KR" altLang="en-US" sz="1400" dirty="0"/>
          </a:p>
        </p:txBody>
      </p:sp>
      <p:graphicFrame>
        <p:nvGraphicFramePr>
          <p:cNvPr id="8" name="표 22">
            <a:extLst>
              <a:ext uri="{FF2B5EF4-FFF2-40B4-BE49-F238E27FC236}">
                <a16:creationId xmlns:a16="http://schemas.microsoft.com/office/drawing/2014/main" id="{1A66ABF5-0347-7EB0-B959-69CA8E140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392824"/>
              </p:ext>
            </p:extLst>
          </p:nvPr>
        </p:nvGraphicFramePr>
        <p:xfrm>
          <a:off x="0" y="6118368"/>
          <a:ext cx="1215848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366">
                  <a:extLst>
                    <a:ext uri="{9D8B030D-6E8A-4147-A177-3AD203B41FA5}">
                      <a16:colId xmlns:a16="http://schemas.microsoft.com/office/drawing/2014/main" val="1812560605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4156517079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533808708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82162567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666447544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476552744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59289327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115053373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4194918695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50646242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471400532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540965272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51204019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90496791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241427253"/>
                    </a:ext>
                  </a:extLst>
                </a:gridCol>
                <a:gridCol w="263843">
                  <a:extLst>
                    <a:ext uri="{9D8B030D-6E8A-4147-A177-3AD203B41FA5}">
                      <a16:colId xmlns:a16="http://schemas.microsoft.com/office/drawing/2014/main" val="159864165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293329829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628448706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66383370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83898169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980826424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569550234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4818248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621454503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238665492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9437067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490813635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735665384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4231468867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35594884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548059413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97339383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538123636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868416277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081670434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569929720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523670072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48139932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76436052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49172080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918332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9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11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12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13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14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15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16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19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23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24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25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26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27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28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29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32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33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34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35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36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37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38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39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234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rgbClr val="FF434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606694"/>
                  </a:ext>
                </a:extLst>
              </a:tr>
            </a:tbl>
          </a:graphicData>
        </a:graphic>
      </p:graphicFrame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4B31DCB-B5E5-2039-DB9F-508BEABCAF0F}"/>
              </a:ext>
            </a:extLst>
          </p:cNvPr>
          <p:cNvSpPr txBox="1">
            <a:spLocks/>
          </p:cNvSpPr>
          <p:nvPr/>
        </p:nvSpPr>
        <p:spPr>
          <a:xfrm>
            <a:off x="5155653" y="1307668"/>
            <a:ext cx="1207656" cy="383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/>
              <a:t>Example(2)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92407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CD7E5-D0ED-4CE6-9E0F-73F3F2838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273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Idea for solution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6BD491FA-600D-8E9C-FD4A-6CAD2B43F4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9389003"/>
              </p:ext>
            </p:extLst>
          </p:nvPr>
        </p:nvGraphicFramePr>
        <p:xfrm>
          <a:off x="838200" y="1690688"/>
          <a:ext cx="5525109" cy="4351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9626">
                  <a:extLst>
                    <a:ext uri="{9D8B030D-6E8A-4147-A177-3AD203B41FA5}">
                      <a16:colId xmlns:a16="http://schemas.microsoft.com/office/drawing/2014/main" val="790210796"/>
                    </a:ext>
                  </a:extLst>
                </a:gridCol>
                <a:gridCol w="1039626">
                  <a:extLst>
                    <a:ext uri="{9D8B030D-6E8A-4147-A177-3AD203B41FA5}">
                      <a16:colId xmlns:a16="http://schemas.microsoft.com/office/drawing/2014/main" val="3806942876"/>
                    </a:ext>
                  </a:extLst>
                </a:gridCol>
                <a:gridCol w="1148619">
                  <a:extLst>
                    <a:ext uri="{9D8B030D-6E8A-4147-A177-3AD203B41FA5}">
                      <a16:colId xmlns:a16="http://schemas.microsoft.com/office/drawing/2014/main" val="2706405333"/>
                    </a:ext>
                  </a:extLst>
                </a:gridCol>
                <a:gridCol w="1148619">
                  <a:extLst>
                    <a:ext uri="{9D8B030D-6E8A-4147-A177-3AD203B41FA5}">
                      <a16:colId xmlns:a16="http://schemas.microsoft.com/office/drawing/2014/main" val="3926018409"/>
                    </a:ext>
                  </a:extLst>
                </a:gridCol>
                <a:gridCol w="1148619">
                  <a:extLst>
                    <a:ext uri="{9D8B030D-6E8A-4147-A177-3AD203B41FA5}">
                      <a16:colId xmlns:a16="http://schemas.microsoft.com/office/drawing/2014/main" val="3804617106"/>
                    </a:ext>
                  </a:extLst>
                </a:gridCol>
              </a:tblGrid>
              <a:tr h="8702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71222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0332366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17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21</a:t>
                      </a:r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24</a:t>
                      </a:r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52076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19</a:t>
                      </a:r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22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25</a:t>
                      </a:r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8433693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31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32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33</a:t>
                      </a:r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34</a:t>
                      </a:r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50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743833"/>
                  </a:ext>
                </a:extLst>
              </a:tr>
            </a:tbl>
          </a:graphicData>
        </a:graphic>
      </p:graphicFrame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931E5F0-D7AC-E967-BD81-20B4533318E7}"/>
              </a:ext>
            </a:extLst>
          </p:cNvPr>
          <p:cNvSpPr txBox="1">
            <a:spLocks/>
          </p:cNvSpPr>
          <p:nvPr/>
        </p:nvSpPr>
        <p:spPr>
          <a:xfrm>
            <a:off x="6635480" y="1690688"/>
            <a:ext cx="47663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If you fill in this example in the same way, there is a problem.</a:t>
            </a:r>
          </a:p>
          <a:p>
            <a:r>
              <a:rPr lang="en-US" altLang="ko-KR" sz="1800" dirty="0"/>
              <a:t>I can put 3, 4, or 5 in matrix[0][1], but all of numbers are already marked.</a:t>
            </a:r>
          </a:p>
          <a:p>
            <a:r>
              <a:rPr lang="en-US" altLang="ko-KR" sz="1800" dirty="0"/>
              <a:t>In this case, I will fix the last value at this space.</a:t>
            </a:r>
          </a:p>
          <a:p>
            <a:r>
              <a:rPr lang="en-US" altLang="ko-KR" sz="1800" dirty="0"/>
              <a:t>I will reset all of matrix without these blue and yellow matrix.</a:t>
            </a:r>
          </a:p>
          <a:p>
            <a:r>
              <a:rPr lang="en-US" altLang="ko-KR" sz="1800" dirty="0"/>
              <a:t>And start to fill the matrix.</a:t>
            </a:r>
          </a:p>
          <a:p>
            <a:r>
              <a:rPr lang="en-US" altLang="ko-KR" sz="1800" dirty="0"/>
              <a:t>There is same problem at the matrix[2][3], so I will fix that number and reset the matrix and restart.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9D5BFCD-43F5-686C-29DE-FD61CD1EAA30}"/>
              </a:ext>
            </a:extLst>
          </p:cNvPr>
          <p:cNvSpPr txBox="1">
            <a:spLocks/>
          </p:cNvSpPr>
          <p:nvPr/>
        </p:nvSpPr>
        <p:spPr>
          <a:xfrm>
            <a:off x="838199" y="1307668"/>
            <a:ext cx="3520819" cy="383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/>
              <a:t>Input : 5 2 6 17 22 50 31 18 17 20 8</a:t>
            </a:r>
            <a:endParaRPr lang="ko-KR" altLang="en-US" sz="14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C7CD207-380D-E1CB-8DFE-9E676200411E}"/>
              </a:ext>
            </a:extLst>
          </p:cNvPr>
          <p:cNvSpPr txBox="1">
            <a:spLocks/>
          </p:cNvSpPr>
          <p:nvPr/>
        </p:nvSpPr>
        <p:spPr>
          <a:xfrm>
            <a:off x="3105727" y="6118370"/>
            <a:ext cx="1207656" cy="383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/>
              <a:t>Example(2)</a:t>
            </a:r>
            <a:endParaRPr lang="ko-KR" altLang="en-US" sz="1400" dirty="0"/>
          </a:p>
        </p:txBody>
      </p:sp>
      <p:graphicFrame>
        <p:nvGraphicFramePr>
          <p:cNvPr id="9" name="표 22">
            <a:extLst>
              <a:ext uri="{FF2B5EF4-FFF2-40B4-BE49-F238E27FC236}">
                <a16:creationId xmlns:a16="http://schemas.microsoft.com/office/drawing/2014/main" id="{7ED374BD-80B2-52E3-657D-9F5A1694E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789640"/>
              </p:ext>
            </p:extLst>
          </p:nvPr>
        </p:nvGraphicFramePr>
        <p:xfrm>
          <a:off x="0" y="6118368"/>
          <a:ext cx="1215848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366">
                  <a:extLst>
                    <a:ext uri="{9D8B030D-6E8A-4147-A177-3AD203B41FA5}">
                      <a16:colId xmlns:a16="http://schemas.microsoft.com/office/drawing/2014/main" val="1812560605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4156517079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533808708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82162567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666447544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476552744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59289327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115053373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4194918695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50646242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471400532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540965272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51204019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90496791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241427253"/>
                    </a:ext>
                  </a:extLst>
                </a:gridCol>
                <a:gridCol w="263843">
                  <a:extLst>
                    <a:ext uri="{9D8B030D-6E8A-4147-A177-3AD203B41FA5}">
                      <a16:colId xmlns:a16="http://schemas.microsoft.com/office/drawing/2014/main" val="159864165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293329829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628448706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66383370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83898169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980826424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569550234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4818248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621454503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238665492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9437067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490813635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735665384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4231468867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35594884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548059413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97339383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538123636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868416277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081670434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569929720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523670072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48139932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76436052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49172080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918332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9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11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12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13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14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15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16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19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23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24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25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26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27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28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29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32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33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34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35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36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37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38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39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234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rgbClr val="FF434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606694"/>
                  </a:ext>
                </a:extLst>
              </a:tr>
            </a:tbl>
          </a:graphicData>
        </a:graphic>
      </p:graphicFrame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6273C956-C722-175E-691E-801E24B95024}"/>
              </a:ext>
            </a:extLst>
          </p:cNvPr>
          <p:cNvSpPr txBox="1">
            <a:spLocks/>
          </p:cNvSpPr>
          <p:nvPr/>
        </p:nvSpPr>
        <p:spPr>
          <a:xfrm>
            <a:off x="5155653" y="1307668"/>
            <a:ext cx="1207656" cy="383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/>
              <a:t>Example(2)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72751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CD7E5-D0ED-4CE6-9E0F-73F3F2838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273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Code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22F1AEE-5096-358E-DBB0-8F8127F84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327" y="2070358"/>
            <a:ext cx="6966779" cy="3060441"/>
          </a:xfrm>
          <a:prstGeom prst="rect">
            <a:avLst/>
          </a:prstGeom>
        </p:spPr>
      </p:pic>
      <p:sp>
        <p:nvSpPr>
          <p:cNvPr id="16" name="내용 개체 틀 7">
            <a:extLst>
              <a:ext uri="{FF2B5EF4-FFF2-40B4-BE49-F238E27FC236}">
                <a16:creationId xmlns:a16="http://schemas.microsoft.com/office/drawing/2014/main" id="{8556FAFA-B435-5513-20A2-086A6C9B0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5184" y="5299818"/>
            <a:ext cx="747477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This is the code for how I filled </a:t>
            </a:r>
            <a:r>
              <a:rPr lang="en-US" altLang="ko-KR" b="0" i="0">
                <a:solidFill>
                  <a:srgbClr val="000000"/>
                </a:solidFill>
                <a:effectLst/>
                <a:latin typeface="noto"/>
              </a:rPr>
              <a:t>the matrix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3425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CBC0F-267F-42DE-9D93-B4F612698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Problem explanation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444BDA-C9C5-45F0-9936-FAD5CDB4C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Finding k Test Program</a:t>
            </a:r>
          </a:p>
          <a:p>
            <a:r>
              <a:rPr lang="en-US" altLang="ko-KR" dirty="0"/>
              <a:t>Input: n, D1, D2, …, </a:t>
            </a:r>
            <a:r>
              <a:rPr lang="en-US" altLang="ko-KR" dirty="0" err="1"/>
              <a:t>Dn</a:t>
            </a:r>
            <a:r>
              <a:rPr lang="en-US" altLang="ko-KR" dirty="0"/>
              <a:t>, A1, A2, …, An</a:t>
            </a:r>
          </a:p>
          <a:p>
            <a:r>
              <a:rPr lang="en-US" altLang="ko-KR" dirty="0"/>
              <a:t>n is the size of matrix (n by n). (2 ≤ n ≤ 10)</a:t>
            </a:r>
          </a:p>
          <a:p>
            <a:r>
              <a:rPr lang="en-US" altLang="ko-KR" dirty="0"/>
              <a:t>D1, D2, …, </a:t>
            </a:r>
            <a:r>
              <a:rPr lang="en-US" altLang="ko-KR" dirty="0" err="1"/>
              <a:t>Dn</a:t>
            </a:r>
            <a:r>
              <a:rPr lang="en-US" altLang="ko-KR" dirty="0"/>
              <a:t> are diagonal entries. </a:t>
            </a:r>
          </a:p>
          <a:p>
            <a:r>
              <a:rPr lang="en-US" altLang="ko-KR" dirty="0"/>
              <a:t>A1, A2, …, An are antidiagonal entries.</a:t>
            </a:r>
          </a:p>
          <a:p>
            <a:r>
              <a:rPr lang="en-US" altLang="ko-KR" dirty="0"/>
              <a:t>Output: n by n matrix, each of whose column and row is sorted in an ascending order. Also, each element should be a unique integer value (meaning that all elements should be different numbers). If such a matrix is not feasible, print “infeasible”.</a:t>
            </a:r>
          </a:p>
          <a:p>
            <a:r>
              <a:rPr lang="en-US" altLang="ko-KR" dirty="0"/>
              <a:t>Each entry (number) is an integer from 1 to 1000.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026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CD7E5-D0ED-4CE6-9E0F-73F3F2838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273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Code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78DC3BB-DABA-3A03-FED3-0633302EE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355" y="16415"/>
            <a:ext cx="7007290" cy="6825170"/>
          </a:xfrm>
          <a:prstGeom prst="rect">
            <a:avLst/>
          </a:prstGeom>
        </p:spPr>
      </p:pic>
      <p:sp>
        <p:nvSpPr>
          <p:cNvPr id="4" name="내용 개체 틀 7">
            <a:extLst>
              <a:ext uri="{FF2B5EF4-FFF2-40B4-BE49-F238E27FC236}">
                <a16:creationId xmlns:a16="http://schemas.microsoft.com/office/drawing/2014/main" id="{70EE66E8-EFDC-0A37-9A02-0FCEB08CC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7345" y="1613189"/>
            <a:ext cx="5144655" cy="4351338"/>
          </a:xfrm>
        </p:spPr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6392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CD7E5-D0ED-4CE6-9E0F-73F3F2838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273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23C899B9-616C-6F69-8223-C6541042E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725" y="4447999"/>
            <a:ext cx="96660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/>
              <a:t>If </a:t>
            </a:r>
            <a:r>
              <a:rPr lang="en-US" altLang="ko-KR" dirty="0"/>
              <a:t>I can’t fill the matrix before n(n-2)times ,it is Infeasible.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4314299-1208-65DA-5E7C-2AB40B4A0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349" y="234332"/>
            <a:ext cx="6755301" cy="393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793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CD7E5-D0ED-4CE6-9E0F-73F3F2838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273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Idea for solution</a:t>
            </a:r>
            <a:endParaRPr lang="ko-KR" altLang="en-US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2DA48939-187B-BA27-9B6D-9EAD083A7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First, put the input-values to the matrix[n][n]. 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And to check the uniqueness later, we create a structure index[1000]</a:t>
            </a:r>
            <a:endParaRPr lang="en-US" altLang="ko-KR" sz="2800" dirty="0"/>
          </a:p>
          <a:p>
            <a:endParaRPr lang="en-US" altLang="ko-KR" sz="2800" dirty="0"/>
          </a:p>
          <a:p>
            <a:endParaRPr lang="ko-KR" altLang="en-US" sz="28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07669D1-BD83-79B1-56A0-6F5EAAA68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408" y="3317531"/>
            <a:ext cx="3094113" cy="214087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E1B9332-96D2-C3D7-1AB5-77098606EE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845"/>
          <a:stretch/>
        </p:blipFill>
        <p:spPr>
          <a:xfrm>
            <a:off x="1159408" y="5619546"/>
            <a:ext cx="3785816" cy="71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099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CD7E5-D0ED-4CE6-9E0F-73F3F2838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Example(1)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7187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CD7E5-D0ED-4CE6-9E0F-73F3F2838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273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Idea for solution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931E5F0-D7AC-E967-BD81-20B4533318E7}"/>
              </a:ext>
            </a:extLst>
          </p:cNvPr>
          <p:cNvSpPr txBox="1">
            <a:spLocks/>
          </p:cNvSpPr>
          <p:nvPr/>
        </p:nvSpPr>
        <p:spPr>
          <a:xfrm>
            <a:off x="6635480" y="1690688"/>
            <a:ext cx="47663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Put the input-values to the matrix[n][n]. </a:t>
            </a:r>
          </a:p>
          <a:p>
            <a:endParaRPr lang="en-US" altLang="ko-KR" sz="18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9D5BFCD-43F5-686C-29DE-FD61CD1EAA30}"/>
              </a:ext>
            </a:extLst>
          </p:cNvPr>
          <p:cNvSpPr txBox="1">
            <a:spLocks/>
          </p:cNvSpPr>
          <p:nvPr/>
        </p:nvSpPr>
        <p:spPr>
          <a:xfrm>
            <a:off x="838199" y="1307668"/>
            <a:ext cx="5525109" cy="383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/>
              <a:t>Input : 5 2 8 19 25 50 31 17 19 20 7	</a:t>
            </a:r>
            <a:endParaRPr lang="ko-KR" altLang="en-US" sz="1400" dirty="0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BBDAF59E-222F-F010-BCD1-F92C04617DA2}"/>
              </a:ext>
            </a:extLst>
          </p:cNvPr>
          <p:cNvSpPr txBox="1">
            <a:spLocks/>
          </p:cNvSpPr>
          <p:nvPr/>
        </p:nvSpPr>
        <p:spPr>
          <a:xfrm>
            <a:off x="5155653" y="1307668"/>
            <a:ext cx="1207656" cy="383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/>
              <a:t>Example(1)</a:t>
            </a:r>
            <a:endParaRPr lang="ko-KR" altLang="en-US" sz="1400" dirty="0"/>
          </a:p>
        </p:txBody>
      </p:sp>
      <p:graphicFrame>
        <p:nvGraphicFramePr>
          <p:cNvPr id="22" name="표 22">
            <a:extLst>
              <a:ext uri="{FF2B5EF4-FFF2-40B4-BE49-F238E27FC236}">
                <a16:creationId xmlns:a16="http://schemas.microsoft.com/office/drawing/2014/main" id="{4B6D07C2-0127-DB31-66B8-05EE2B3A86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681747"/>
              </p:ext>
            </p:extLst>
          </p:nvPr>
        </p:nvGraphicFramePr>
        <p:xfrm>
          <a:off x="0" y="6118368"/>
          <a:ext cx="1215848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366">
                  <a:extLst>
                    <a:ext uri="{9D8B030D-6E8A-4147-A177-3AD203B41FA5}">
                      <a16:colId xmlns:a16="http://schemas.microsoft.com/office/drawing/2014/main" val="1812560605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4156517079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533808708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82162567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666447544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476552744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59289327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115053373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4194918695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50646242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471400532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540965272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51204019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90496791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241427253"/>
                    </a:ext>
                  </a:extLst>
                </a:gridCol>
                <a:gridCol w="263843">
                  <a:extLst>
                    <a:ext uri="{9D8B030D-6E8A-4147-A177-3AD203B41FA5}">
                      <a16:colId xmlns:a16="http://schemas.microsoft.com/office/drawing/2014/main" val="159864165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293329829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628448706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66383370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83898169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980826424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569550234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4818248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621454503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238665492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9437067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490813635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735665384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4231468867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35594884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548059413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97339383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538123636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868416277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081670434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569929720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523670072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48139932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76436052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49172080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918332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9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11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12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13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14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15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16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18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21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22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23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24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26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27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28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29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32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33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34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35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36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37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38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39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234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606694"/>
                  </a:ext>
                </a:extLst>
              </a:tr>
            </a:tbl>
          </a:graphicData>
        </a:graphic>
      </p:graphicFrame>
      <p:graphicFrame>
        <p:nvGraphicFramePr>
          <p:cNvPr id="25" name="내용 개체 틀 3">
            <a:extLst>
              <a:ext uri="{FF2B5EF4-FFF2-40B4-BE49-F238E27FC236}">
                <a16:creationId xmlns:a16="http://schemas.microsoft.com/office/drawing/2014/main" id="{3729BD13-CED5-97CF-ECE9-B9C411A239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2372785"/>
              </p:ext>
            </p:extLst>
          </p:nvPr>
        </p:nvGraphicFramePr>
        <p:xfrm>
          <a:off x="838200" y="1690688"/>
          <a:ext cx="5525109" cy="4351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9626">
                  <a:extLst>
                    <a:ext uri="{9D8B030D-6E8A-4147-A177-3AD203B41FA5}">
                      <a16:colId xmlns:a16="http://schemas.microsoft.com/office/drawing/2014/main" val="790210796"/>
                    </a:ext>
                  </a:extLst>
                </a:gridCol>
                <a:gridCol w="1039626">
                  <a:extLst>
                    <a:ext uri="{9D8B030D-6E8A-4147-A177-3AD203B41FA5}">
                      <a16:colId xmlns:a16="http://schemas.microsoft.com/office/drawing/2014/main" val="3806942876"/>
                    </a:ext>
                  </a:extLst>
                </a:gridCol>
                <a:gridCol w="1148619">
                  <a:extLst>
                    <a:ext uri="{9D8B030D-6E8A-4147-A177-3AD203B41FA5}">
                      <a16:colId xmlns:a16="http://schemas.microsoft.com/office/drawing/2014/main" val="2706405333"/>
                    </a:ext>
                  </a:extLst>
                </a:gridCol>
                <a:gridCol w="1148619">
                  <a:extLst>
                    <a:ext uri="{9D8B030D-6E8A-4147-A177-3AD203B41FA5}">
                      <a16:colId xmlns:a16="http://schemas.microsoft.com/office/drawing/2014/main" val="3926018409"/>
                    </a:ext>
                  </a:extLst>
                </a:gridCol>
                <a:gridCol w="1148619">
                  <a:extLst>
                    <a:ext uri="{9D8B030D-6E8A-4147-A177-3AD203B41FA5}">
                      <a16:colId xmlns:a16="http://schemas.microsoft.com/office/drawing/2014/main" val="3804617106"/>
                    </a:ext>
                  </a:extLst>
                </a:gridCol>
              </a:tblGrid>
              <a:tr h="8702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71222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 fontAlgn="ctr"/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0332366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 fontAlgn="ctr"/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19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52076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17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25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8433693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31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50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743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973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CD7E5-D0ED-4CE6-9E0F-73F3F2838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273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Idea for solution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6BD491FA-600D-8E9C-FD4A-6CAD2B43F4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3520013"/>
              </p:ext>
            </p:extLst>
          </p:nvPr>
        </p:nvGraphicFramePr>
        <p:xfrm>
          <a:off x="838200" y="1690688"/>
          <a:ext cx="5525109" cy="4351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9626">
                  <a:extLst>
                    <a:ext uri="{9D8B030D-6E8A-4147-A177-3AD203B41FA5}">
                      <a16:colId xmlns:a16="http://schemas.microsoft.com/office/drawing/2014/main" val="790210796"/>
                    </a:ext>
                  </a:extLst>
                </a:gridCol>
                <a:gridCol w="1039626">
                  <a:extLst>
                    <a:ext uri="{9D8B030D-6E8A-4147-A177-3AD203B41FA5}">
                      <a16:colId xmlns:a16="http://schemas.microsoft.com/office/drawing/2014/main" val="3806942876"/>
                    </a:ext>
                  </a:extLst>
                </a:gridCol>
                <a:gridCol w="1148619">
                  <a:extLst>
                    <a:ext uri="{9D8B030D-6E8A-4147-A177-3AD203B41FA5}">
                      <a16:colId xmlns:a16="http://schemas.microsoft.com/office/drawing/2014/main" val="2706405333"/>
                    </a:ext>
                  </a:extLst>
                </a:gridCol>
                <a:gridCol w="1148619">
                  <a:extLst>
                    <a:ext uri="{9D8B030D-6E8A-4147-A177-3AD203B41FA5}">
                      <a16:colId xmlns:a16="http://schemas.microsoft.com/office/drawing/2014/main" val="3926018409"/>
                    </a:ext>
                  </a:extLst>
                </a:gridCol>
                <a:gridCol w="1148619">
                  <a:extLst>
                    <a:ext uri="{9D8B030D-6E8A-4147-A177-3AD203B41FA5}">
                      <a16:colId xmlns:a16="http://schemas.microsoft.com/office/drawing/2014/main" val="3804617106"/>
                    </a:ext>
                  </a:extLst>
                </a:gridCol>
              </a:tblGrid>
              <a:tr h="8702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3 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71222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 fontAlgn="ctr"/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0332366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 fontAlgn="ctr"/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19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52076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17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25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8433693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31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50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743833"/>
                  </a:ext>
                </a:extLst>
              </a:tr>
            </a:tbl>
          </a:graphicData>
        </a:graphic>
      </p:graphicFrame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931E5F0-D7AC-E967-BD81-20B4533318E7}"/>
              </a:ext>
            </a:extLst>
          </p:cNvPr>
          <p:cNvSpPr txBox="1">
            <a:spLocks/>
          </p:cNvSpPr>
          <p:nvPr/>
        </p:nvSpPr>
        <p:spPr>
          <a:xfrm>
            <a:off x="6635480" y="1690688"/>
            <a:ext cx="47663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Put the input-values to the matrix[n][n]. </a:t>
            </a:r>
          </a:p>
          <a:p>
            <a:r>
              <a:rPr lang="en-US" altLang="ko-KR" sz="1800" dirty="0"/>
              <a:t>I’ll start putting in values from the matrix[0][1] to the right side. </a:t>
            </a:r>
          </a:p>
          <a:p>
            <a:r>
              <a:rPr lang="en-US" altLang="ko-KR" sz="1800" dirty="0"/>
              <a:t>The initial value is matrix[0][0]+1.</a:t>
            </a:r>
          </a:p>
          <a:p>
            <a:r>
              <a:rPr lang="en-US" altLang="ko-KR" sz="1800" dirty="0"/>
              <a:t>If the number is not marked, then put it.</a:t>
            </a:r>
          </a:p>
          <a:p>
            <a:r>
              <a:rPr lang="en-US" altLang="ko-KR" sz="1800" dirty="0"/>
              <a:t>When I put some number, I’ll add 1 to the number( number+=1), and mark the index and value to structure.</a:t>
            </a:r>
          </a:p>
          <a:p>
            <a:endParaRPr lang="en-US" altLang="ko-KR" sz="18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9D5BFCD-43F5-686C-29DE-FD61CD1EAA30}"/>
              </a:ext>
            </a:extLst>
          </p:cNvPr>
          <p:cNvSpPr txBox="1">
            <a:spLocks/>
          </p:cNvSpPr>
          <p:nvPr/>
        </p:nvSpPr>
        <p:spPr>
          <a:xfrm>
            <a:off x="838199" y="1307668"/>
            <a:ext cx="5525109" cy="383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/>
              <a:t>Input : 5 2 8 19 25 50 31 17 19 20 7	</a:t>
            </a:r>
            <a:endParaRPr lang="ko-KR" altLang="en-US" sz="14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A94D648-5DDB-0FFE-1A7E-7F0516046505}"/>
              </a:ext>
            </a:extLst>
          </p:cNvPr>
          <p:cNvCxnSpPr>
            <a:cxnSpLocks/>
          </p:cNvCxnSpPr>
          <p:nvPr/>
        </p:nvCxnSpPr>
        <p:spPr>
          <a:xfrm>
            <a:off x="2475345" y="2124364"/>
            <a:ext cx="3214255" cy="0"/>
          </a:xfrm>
          <a:prstGeom prst="straightConnector1">
            <a:avLst/>
          </a:prstGeom>
          <a:ln w="133350">
            <a:solidFill>
              <a:srgbClr val="0070C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F0B287B-37C0-9E92-9817-0EE9303BDAF8}"/>
              </a:ext>
            </a:extLst>
          </p:cNvPr>
          <p:cNvCxnSpPr>
            <a:cxnSpLocks/>
          </p:cNvCxnSpPr>
          <p:nvPr/>
        </p:nvCxnSpPr>
        <p:spPr>
          <a:xfrm>
            <a:off x="1062182" y="2974109"/>
            <a:ext cx="4701309" cy="0"/>
          </a:xfrm>
          <a:prstGeom prst="straightConnector1">
            <a:avLst/>
          </a:prstGeom>
          <a:ln w="133350">
            <a:solidFill>
              <a:srgbClr val="0070C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96949F9-3B53-0FBA-76EC-54BFA8197B0C}"/>
              </a:ext>
            </a:extLst>
          </p:cNvPr>
          <p:cNvSpPr txBox="1">
            <a:spLocks/>
          </p:cNvSpPr>
          <p:nvPr/>
        </p:nvSpPr>
        <p:spPr>
          <a:xfrm>
            <a:off x="838199" y="1307668"/>
            <a:ext cx="5525109" cy="383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/>
              <a:t>Input : 5 2 8 19 25 50 31 17 19 20 7	</a:t>
            </a:r>
            <a:endParaRPr lang="ko-KR" altLang="en-US" sz="1400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2998D15C-6041-A186-0F07-A13D8D4DF76F}"/>
              </a:ext>
            </a:extLst>
          </p:cNvPr>
          <p:cNvSpPr txBox="1">
            <a:spLocks/>
          </p:cNvSpPr>
          <p:nvPr/>
        </p:nvSpPr>
        <p:spPr>
          <a:xfrm>
            <a:off x="5155653" y="1307668"/>
            <a:ext cx="1207656" cy="383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/>
              <a:t>Example(1)</a:t>
            </a:r>
            <a:endParaRPr lang="ko-KR" altLang="en-US" sz="1400" dirty="0"/>
          </a:p>
        </p:txBody>
      </p:sp>
      <p:graphicFrame>
        <p:nvGraphicFramePr>
          <p:cNvPr id="13" name="표 22">
            <a:extLst>
              <a:ext uri="{FF2B5EF4-FFF2-40B4-BE49-F238E27FC236}">
                <a16:creationId xmlns:a16="http://schemas.microsoft.com/office/drawing/2014/main" id="{FD6089C8-F2D0-EB69-D66F-B3C978988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140135"/>
              </p:ext>
            </p:extLst>
          </p:nvPr>
        </p:nvGraphicFramePr>
        <p:xfrm>
          <a:off x="0" y="6118368"/>
          <a:ext cx="1215848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366">
                  <a:extLst>
                    <a:ext uri="{9D8B030D-6E8A-4147-A177-3AD203B41FA5}">
                      <a16:colId xmlns:a16="http://schemas.microsoft.com/office/drawing/2014/main" val="1812560605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4156517079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533808708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82162567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666447544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476552744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59289327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115053373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4194918695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50646242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471400532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540965272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51204019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90496791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241427253"/>
                    </a:ext>
                  </a:extLst>
                </a:gridCol>
                <a:gridCol w="263843">
                  <a:extLst>
                    <a:ext uri="{9D8B030D-6E8A-4147-A177-3AD203B41FA5}">
                      <a16:colId xmlns:a16="http://schemas.microsoft.com/office/drawing/2014/main" val="159864165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293329829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628448706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66383370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83898169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980826424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569550234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4818248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621454503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238665492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9437067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490813635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735665384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4231468867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35594884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548059413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97339383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538123636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868416277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081670434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569929720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523670072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48139932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76436052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49172080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918332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9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11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12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13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14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15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16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18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21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22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23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24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26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27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28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29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32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33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34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35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36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37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38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39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234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rgbClr val="FF434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606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2787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CD7E5-D0ED-4CE6-9E0F-73F3F2838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273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Idea for solution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6BD491FA-600D-8E9C-FD4A-6CAD2B43F4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3293131"/>
              </p:ext>
            </p:extLst>
          </p:nvPr>
        </p:nvGraphicFramePr>
        <p:xfrm>
          <a:off x="838200" y="1690688"/>
          <a:ext cx="5525109" cy="4351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9626">
                  <a:extLst>
                    <a:ext uri="{9D8B030D-6E8A-4147-A177-3AD203B41FA5}">
                      <a16:colId xmlns:a16="http://schemas.microsoft.com/office/drawing/2014/main" val="790210796"/>
                    </a:ext>
                  </a:extLst>
                </a:gridCol>
                <a:gridCol w="1039626">
                  <a:extLst>
                    <a:ext uri="{9D8B030D-6E8A-4147-A177-3AD203B41FA5}">
                      <a16:colId xmlns:a16="http://schemas.microsoft.com/office/drawing/2014/main" val="3806942876"/>
                    </a:ext>
                  </a:extLst>
                </a:gridCol>
                <a:gridCol w="1148619">
                  <a:extLst>
                    <a:ext uri="{9D8B030D-6E8A-4147-A177-3AD203B41FA5}">
                      <a16:colId xmlns:a16="http://schemas.microsoft.com/office/drawing/2014/main" val="2706405333"/>
                    </a:ext>
                  </a:extLst>
                </a:gridCol>
                <a:gridCol w="1148619">
                  <a:extLst>
                    <a:ext uri="{9D8B030D-6E8A-4147-A177-3AD203B41FA5}">
                      <a16:colId xmlns:a16="http://schemas.microsoft.com/office/drawing/2014/main" val="3926018409"/>
                    </a:ext>
                  </a:extLst>
                </a:gridCol>
                <a:gridCol w="1148619">
                  <a:extLst>
                    <a:ext uri="{9D8B030D-6E8A-4147-A177-3AD203B41FA5}">
                      <a16:colId xmlns:a16="http://schemas.microsoft.com/office/drawing/2014/main" val="3804617106"/>
                    </a:ext>
                  </a:extLst>
                </a:gridCol>
              </a:tblGrid>
              <a:tr h="8702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3 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71222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 fontAlgn="ctr"/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0332366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 fontAlgn="ctr"/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19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52076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17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25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8433693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31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50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743833"/>
                  </a:ext>
                </a:extLst>
              </a:tr>
            </a:tbl>
          </a:graphicData>
        </a:graphic>
      </p:graphicFrame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931E5F0-D7AC-E967-BD81-20B4533318E7}"/>
              </a:ext>
            </a:extLst>
          </p:cNvPr>
          <p:cNvSpPr txBox="1">
            <a:spLocks/>
          </p:cNvSpPr>
          <p:nvPr/>
        </p:nvSpPr>
        <p:spPr>
          <a:xfrm>
            <a:off x="6635480" y="1690688"/>
            <a:ext cx="47663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Put the input-values to the matrix[n][n]. </a:t>
            </a:r>
          </a:p>
          <a:p>
            <a:r>
              <a:rPr lang="en-US" altLang="ko-KR" sz="1800" dirty="0"/>
              <a:t>I’ll start putting in values from the matrix[0][1] to the right side. </a:t>
            </a:r>
          </a:p>
          <a:p>
            <a:r>
              <a:rPr lang="en-US" altLang="ko-KR" sz="1800" dirty="0"/>
              <a:t>The initial value is matrix[0][0]+1.</a:t>
            </a:r>
          </a:p>
          <a:p>
            <a:r>
              <a:rPr lang="en-US" altLang="ko-KR" sz="1800" dirty="0"/>
              <a:t>If the number is not marked, then put it.</a:t>
            </a:r>
          </a:p>
          <a:p>
            <a:r>
              <a:rPr lang="en-US" altLang="ko-KR" sz="1800" dirty="0"/>
              <a:t>When I put some number, I’ll add 1 to the number( number+=1), and mark the index and value to structure.</a:t>
            </a:r>
          </a:p>
          <a:p>
            <a:endParaRPr lang="en-US" altLang="ko-KR" sz="1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3B9691-3801-F520-9C85-B07F2CBBE7A9}"/>
              </a:ext>
            </a:extLst>
          </p:cNvPr>
          <p:cNvSpPr txBox="1">
            <a:spLocks/>
          </p:cNvSpPr>
          <p:nvPr/>
        </p:nvSpPr>
        <p:spPr>
          <a:xfrm>
            <a:off x="838199" y="1307668"/>
            <a:ext cx="5525109" cy="383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/>
              <a:t>Input : 5 2 8 19 25 50 31 17 19 20 7	</a:t>
            </a:r>
            <a:endParaRPr lang="ko-KR" altLang="en-US" sz="14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C36C3B5-EFD5-029A-E49C-3DAF14EEB487}"/>
              </a:ext>
            </a:extLst>
          </p:cNvPr>
          <p:cNvSpPr txBox="1">
            <a:spLocks/>
          </p:cNvSpPr>
          <p:nvPr/>
        </p:nvSpPr>
        <p:spPr>
          <a:xfrm>
            <a:off x="3105727" y="6118370"/>
            <a:ext cx="1207656" cy="383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/>
              <a:t>Example(1)</a:t>
            </a:r>
            <a:endParaRPr lang="ko-KR" altLang="en-US" sz="14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0E0778B-D16B-5F10-FFB0-F9FCA3C7ED1C}"/>
              </a:ext>
            </a:extLst>
          </p:cNvPr>
          <p:cNvSpPr txBox="1">
            <a:spLocks/>
          </p:cNvSpPr>
          <p:nvPr/>
        </p:nvSpPr>
        <p:spPr>
          <a:xfrm>
            <a:off x="838199" y="1307668"/>
            <a:ext cx="5525109" cy="383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/>
              <a:t>Input : 5 2 8 19 25 50 31 17 19 20 7	</a:t>
            </a:r>
            <a:endParaRPr lang="ko-KR" altLang="en-US" sz="1400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EA7B9B8-1F6B-081A-2D50-8447E5471D35}"/>
              </a:ext>
            </a:extLst>
          </p:cNvPr>
          <p:cNvSpPr txBox="1">
            <a:spLocks/>
          </p:cNvSpPr>
          <p:nvPr/>
        </p:nvSpPr>
        <p:spPr>
          <a:xfrm>
            <a:off x="5155653" y="1307668"/>
            <a:ext cx="1207656" cy="383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/>
              <a:t>Example(1)</a:t>
            </a:r>
            <a:endParaRPr lang="ko-KR" altLang="en-US" sz="1400" dirty="0"/>
          </a:p>
        </p:txBody>
      </p:sp>
      <p:graphicFrame>
        <p:nvGraphicFramePr>
          <p:cNvPr id="15" name="표 22">
            <a:extLst>
              <a:ext uri="{FF2B5EF4-FFF2-40B4-BE49-F238E27FC236}">
                <a16:creationId xmlns:a16="http://schemas.microsoft.com/office/drawing/2014/main" id="{2DA7A799-4DA7-61A4-E19F-6FA8347E93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682313"/>
              </p:ext>
            </p:extLst>
          </p:nvPr>
        </p:nvGraphicFramePr>
        <p:xfrm>
          <a:off x="0" y="6118368"/>
          <a:ext cx="1215848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366">
                  <a:extLst>
                    <a:ext uri="{9D8B030D-6E8A-4147-A177-3AD203B41FA5}">
                      <a16:colId xmlns:a16="http://schemas.microsoft.com/office/drawing/2014/main" val="1812560605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4156517079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533808708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82162567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666447544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476552744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59289327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115053373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4194918695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50646242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471400532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540965272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51204019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90496791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241427253"/>
                    </a:ext>
                  </a:extLst>
                </a:gridCol>
                <a:gridCol w="263843">
                  <a:extLst>
                    <a:ext uri="{9D8B030D-6E8A-4147-A177-3AD203B41FA5}">
                      <a16:colId xmlns:a16="http://schemas.microsoft.com/office/drawing/2014/main" val="159864165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293329829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628448706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66383370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83898169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980826424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569550234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4818248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621454503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238665492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9437067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490813635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735665384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4231468867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35594884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548059413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97339383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538123636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868416277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081670434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569929720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523670072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48139932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76436052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49172080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918332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9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11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12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13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14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15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16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18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21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22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23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24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26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27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28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29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32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33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34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35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36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37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38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39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234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rgbClr val="FF434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606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3798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CD7E5-D0ED-4CE6-9E0F-73F3F2838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273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Idea for solution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6BD491FA-600D-8E9C-FD4A-6CAD2B43F4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0857313"/>
              </p:ext>
            </p:extLst>
          </p:nvPr>
        </p:nvGraphicFramePr>
        <p:xfrm>
          <a:off x="838200" y="1690688"/>
          <a:ext cx="5525109" cy="4351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9626">
                  <a:extLst>
                    <a:ext uri="{9D8B030D-6E8A-4147-A177-3AD203B41FA5}">
                      <a16:colId xmlns:a16="http://schemas.microsoft.com/office/drawing/2014/main" val="790210796"/>
                    </a:ext>
                  </a:extLst>
                </a:gridCol>
                <a:gridCol w="1039626">
                  <a:extLst>
                    <a:ext uri="{9D8B030D-6E8A-4147-A177-3AD203B41FA5}">
                      <a16:colId xmlns:a16="http://schemas.microsoft.com/office/drawing/2014/main" val="3806942876"/>
                    </a:ext>
                  </a:extLst>
                </a:gridCol>
                <a:gridCol w="1148619">
                  <a:extLst>
                    <a:ext uri="{9D8B030D-6E8A-4147-A177-3AD203B41FA5}">
                      <a16:colId xmlns:a16="http://schemas.microsoft.com/office/drawing/2014/main" val="2706405333"/>
                    </a:ext>
                  </a:extLst>
                </a:gridCol>
                <a:gridCol w="1148619">
                  <a:extLst>
                    <a:ext uri="{9D8B030D-6E8A-4147-A177-3AD203B41FA5}">
                      <a16:colId xmlns:a16="http://schemas.microsoft.com/office/drawing/2014/main" val="3926018409"/>
                    </a:ext>
                  </a:extLst>
                </a:gridCol>
                <a:gridCol w="1148619">
                  <a:extLst>
                    <a:ext uri="{9D8B030D-6E8A-4147-A177-3AD203B41FA5}">
                      <a16:colId xmlns:a16="http://schemas.microsoft.com/office/drawing/2014/main" val="3804617106"/>
                    </a:ext>
                  </a:extLst>
                </a:gridCol>
              </a:tblGrid>
              <a:tr h="8702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3 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71222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0332366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 fontAlgn="ctr"/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19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52076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17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25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8433693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31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50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743833"/>
                  </a:ext>
                </a:extLst>
              </a:tr>
            </a:tbl>
          </a:graphicData>
        </a:graphic>
      </p:graphicFrame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931E5F0-D7AC-E967-BD81-20B4533318E7}"/>
              </a:ext>
            </a:extLst>
          </p:cNvPr>
          <p:cNvSpPr txBox="1">
            <a:spLocks/>
          </p:cNvSpPr>
          <p:nvPr/>
        </p:nvSpPr>
        <p:spPr>
          <a:xfrm>
            <a:off x="6635480" y="1690688"/>
            <a:ext cx="47663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Put the input-values to the matrix[n][n]. </a:t>
            </a:r>
          </a:p>
          <a:p>
            <a:r>
              <a:rPr lang="en-US" altLang="ko-KR" sz="1800" dirty="0"/>
              <a:t>I’ll start putting in values from the matrix[0][1] to the right side. </a:t>
            </a:r>
          </a:p>
          <a:p>
            <a:r>
              <a:rPr lang="en-US" altLang="ko-KR" sz="1800" dirty="0"/>
              <a:t>The initial value is matrix[0][0]+1.</a:t>
            </a:r>
          </a:p>
          <a:p>
            <a:r>
              <a:rPr lang="en-US" altLang="ko-KR" sz="1800" dirty="0"/>
              <a:t>If the number is not marked, then put it.</a:t>
            </a:r>
          </a:p>
          <a:p>
            <a:r>
              <a:rPr lang="en-US" altLang="ko-KR" sz="1800" dirty="0"/>
              <a:t>When I put some number, I’ll add 1 to the number( number+=1), and mark the index and value to structure.</a:t>
            </a:r>
          </a:p>
          <a:p>
            <a:r>
              <a:rPr lang="en-US" altLang="ko-KR" sz="1800" dirty="0"/>
              <a:t>When the row is changed, I’ll start with matrix[row-1][col]+1.</a:t>
            </a:r>
          </a:p>
          <a:p>
            <a:r>
              <a:rPr lang="en-US" altLang="ko-KR" sz="1800" dirty="0"/>
              <a:t>If it's already marked, it'll increase until it can be put in.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53A92E-8BA7-9A3B-F140-971D4C58969A}"/>
              </a:ext>
            </a:extLst>
          </p:cNvPr>
          <p:cNvSpPr txBox="1">
            <a:spLocks/>
          </p:cNvSpPr>
          <p:nvPr/>
        </p:nvSpPr>
        <p:spPr>
          <a:xfrm>
            <a:off x="838199" y="1307668"/>
            <a:ext cx="5525109" cy="383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/>
              <a:t>Input : 5 2 8 19 25 50 31 17 19 20 7	</a:t>
            </a:r>
            <a:endParaRPr lang="ko-KR" altLang="en-US" sz="14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3DC9E93-C642-BDF8-8105-1FB21BCFBCE2}"/>
              </a:ext>
            </a:extLst>
          </p:cNvPr>
          <p:cNvSpPr txBox="1">
            <a:spLocks/>
          </p:cNvSpPr>
          <p:nvPr/>
        </p:nvSpPr>
        <p:spPr>
          <a:xfrm>
            <a:off x="3105727" y="6118370"/>
            <a:ext cx="1207656" cy="383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/>
              <a:t>Example(1)</a:t>
            </a:r>
            <a:endParaRPr lang="ko-KR" altLang="en-US" sz="14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7AFC6CA-22AC-06C5-4D51-09DCE9A33853}"/>
              </a:ext>
            </a:extLst>
          </p:cNvPr>
          <p:cNvSpPr txBox="1">
            <a:spLocks/>
          </p:cNvSpPr>
          <p:nvPr/>
        </p:nvSpPr>
        <p:spPr>
          <a:xfrm>
            <a:off x="838199" y="1307668"/>
            <a:ext cx="5525109" cy="383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/>
              <a:t>Input : 5 2 8 19 25 50 31 17 19 20 7	</a:t>
            </a:r>
            <a:endParaRPr lang="ko-KR" altLang="en-US" sz="14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BEB14EDE-B6D7-A0A9-88EA-84277EA59BE8}"/>
              </a:ext>
            </a:extLst>
          </p:cNvPr>
          <p:cNvSpPr txBox="1">
            <a:spLocks/>
          </p:cNvSpPr>
          <p:nvPr/>
        </p:nvSpPr>
        <p:spPr>
          <a:xfrm>
            <a:off x="5155653" y="1307668"/>
            <a:ext cx="1207656" cy="383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/>
              <a:t>Example(1)</a:t>
            </a:r>
            <a:endParaRPr lang="ko-KR" altLang="en-US" sz="1400" dirty="0"/>
          </a:p>
        </p:txBody>
      </p:sp>
      <p:graphicFrame>
        <p:nvGraphicFramePr>
          <p:cNvPr id="12" name="표 22">
            <a:extLst>
              <a:ext uri="{FF2B5EF4-FFF2-40B4-BE49-F238E27FC236}">
                <a16:creationId xmlns:a16="http://schemas.microsoft.com/office/drawing/2014/main" id="{C040A548-69FB-2686-91B9-D106AA2F2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996882"/>
              </p:ext>
            </p:extLst>
          </p:nvPr>
        </p:nvGraphicFramePr>
        <p:xfrm>
          <a:off x="0" y="6118368"/>
          <a:ext cx="1215848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366">
                  <a:extLst>
                    <a:ext uri="{9D8B030D-6E8A-4147-A177-3AD203B41FA5}">
                      <a16:colId xmlns:a16="http://schemas.microsoft.com/office/drawing/2014/main" val="1812560605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4156517079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533808708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82162567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666447544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476552744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59289327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115053373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4194918695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50646242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471400532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540965272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51204019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90496791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241427253"/>
                    </a:ext>
                  </a:extLst>
                </a:gridCol>
                <a:gridCol w="263843">
                  <a:extLst>
                    <a:ext uri="{9D8B030D-6E8A-4147-A177-3AD203B41FA5}">
                      <a16:colId xmlns:a16="http://schemas.microsoft.com/office/drawing/2014/main" val="159864165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293329829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628448706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66383370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83898169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980826424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569550234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4818248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621454503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238665492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9437067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490813635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735665384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4231468867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35594884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548059413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97339383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538123636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868416277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081670434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569929720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523670072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48139932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76436052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49172080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918332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9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11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12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13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14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15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16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18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21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22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23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24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26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27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28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29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32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33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34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35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36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37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38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39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234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rgbClr val="FF434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606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5498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CD7E5-D0ED-4CE6-9E0F-73F3F2838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273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Idea for solution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6BD491FA-600D-8E9C-FD4A-6CAD2B43F4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5646884"/>
              </p:ext>
            </p:extLst>
          </p:nvPr>
        </p:nvGraphicFramePr>
        <p:xfrm>
          <a:off x="838200" y="1690688"/>
          <a:ext cx="5525109" cy="4351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9626">
                  <a:extLst>
                    <a:ext uri="{9D8B030D-6E8A-4147-A177-3AD203B41FA5}">
                      <a16:colId xmlns:a16="http://schemas.microsoft.com/office/drawing/2014/main" val="790210796"/>
                    </a:ext>
                  </a:extLst>
                </a:gridCol>
                <a:gridCol w="1039626">
                  <a:extLst>
                    <a:ext uri="{9D8B030D-6E8A-4147-A177-3AD203B41FA5}">
                      <a16:colId xmlns:a16="http://schemas.microsoft.com/office/drawing/2014/main" val="3806942876"/>
                    </a:ext>
                  </a:extLst>
                </a:gridCol>
                <a:gridCol w="1148619">
                  <a:extLst>
                    <a:ext uri="{9D8B030D-6E8A-4147-A177-3AD203B41FA5}">
                      <a16:colId xmlns:a16="http://schemas.microsoft.com/office/drawing/2014/main" val="2706405333"/>
                    </a:ext>
                  </a:extLst>
                </a:gridCol>
                <a:gridCol w="1148619">
                  <a:extLst>
                    <a:ext uri="{9D8B030D-6E8A-4147-A177-3AD203B41FA5}">
                      <a16:colId xmlns:a16="http://schemas.microsoft.com/office/drawing/2014/main" val="3926018409"/>
                    </a:ext>
                  </a:extLst>
                </a:gridCol>
                <a:gridCol w="1148619">
                  <a:extLst>
                    <a:ext uri="{9D8B030D-6E8A-4147-A177-3AD203B41FA5}">
                      <a16:colId xmlns:a16="http://schemas.microsoft.com/office/drawing/2014/main" val="3804617106"/>
                    </a:ext>
                  </a:extLst>
                </a:gridCol>
              </a:tblGrid>
              <a:tr h="8702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3 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71222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0332366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11</a:t>
                      </a:r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19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22</a:t>
                      </a:r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23</a:t>
                      </a:r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52076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12</a:t>
                      </a:r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17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24</a:t>
                      </a:r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25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26</a:t>
                      </a:r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8433693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31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32</a:t>
                      </a:r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33</a:t>
                      </a:r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34</a:t>
                      </a:r>
                      <a:r>
                        <a:rPr lang="ko-KR" altLang="en-US" sz="32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ln>
                            <a:noFill/>
                          </a:ln>
                          <a:effectLst/>
                        </a:rPr>
                        <a:t>50</a:t>
                      </a:r>
                      <a:endParaRPr lang="en-US" altLang="ko-KR" sz="32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0" marR="5030" marT="5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743833"/>
                  </a:ext>
                </a:extLst>
              </a:tr>
            </a:tbl>
          </a:graphicData>
        </a:graphic>
      </p:graphicFrame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931E5F0-D7AC-E967-BD81-20B4533318E7}"/>
              </a:ext>
            </a:extLst>
          </p:cNvPr>
          <p:cNvSpPr txBox="1">
            <a:spLocks/>
          </p:cNvSpPr>
          <p:nvPr/>
        </p:nvSpPr>
        <p:spPr>
          <a:xfrm>
            <a:off x="6635480" y="1690688"/>
            <a:ext cx="47663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Put the input-values to the matrix[n][n]. </a:t>
            </a:r>
          </a:p>
          <a:p>
            <a:r>
              <a:rPr lang="en-US" altLang="ko-KR" sz="1800" dirty="0"/>
              <a:t>I’ll start putting in values from the matrix[0][1] to the right side. </a:t>
            </a:r>
          </a:p>
          <a:p>
            <a:r>
              <a:rPr lang="en-US" altLang="ko-KR" sz="1800" dirty="0"/>
              <a:t>The initial value is matrix[0][0]+1.</a:t>
            </a:r>
          </a:p>
          <a:p>
            <a:r>
              <a:rPr lang="en-US" altLang="ko-KR" sz="1800" dirty="0"/>
              <a:t>If the number is not marked, then put it.</a:t>
            </a:r>
          </a:p>
          <a:p>
            <a:r>
              <a:rPr lang="en-US" altLang="ko-KR" sz="1800" dirty="0"/>
              <a:t>When I put some number, I’ll add 1 to the number( number+=1), and mark the index and value to structure.</a:t>
            </a:r>
          </a:p>
          <a:p>
            <a:r>
              <a:rPr lang="en-US" altLang="ko-KR" sz="1800" dirty="0"/>
              <a:t>When the row is changed, I’ll start with matrix[row-1][col]+1.</a:t>
            </a:r>
          </a:p>
          <a:p>
            <a:r>
              <a:rPr lang="en-US" altLang="ko-KR" sz="1800" dirty="0"/>
              <a:t>If it's already marked, it'll increase until it can be put in.</a:t>
            </a:r>
          </a:p>
          <a:p>
            <a:r>
              <a:rPr lang="en-US" altLang="ko-KR" sz="1800" dirty="0"/>
              <a:t>Fill up the matrix and it's over.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53A92E-8BA7-9A3B-F140-971D4C58969A}"/>
              </a:ext>
            </a:extLst>
          </p:cNvPr>
          <p:cNvSpPr txBox="1">
            <a:spLocks/>
          </p:cNvSpPr>
          <p:nvPr/>
        </p:nvSpPr>
        <p:spPr>
          <a:xfrm>
            <a:off x="838199" y="1307668"/>
            <a:ext cx="5525109" cy="383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/>
              <a:t>Input : 5 2 8 19 25 50 31 17 19 20 7	</a:t>
            </a:r>
            <a:endParaRPr lang="ko-KR" altLang="en-US" sz="14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3DC9E93-C642-BDF8-8105-1FB21BCFBCE2}"/>
              </a:ext>
            </a:extLst>
          </p:cNvPr>
          <p:cNvSpPr txBox="1">
            <a:spLocks/>
          </p:cNvSpPr>
          <p:nvPr/>
        </p:nvSpPr>
        <p:spPr>
          <a:xfrm>
            <a:off x="3105727" y="6118370"/>
            <a:ext cx="1207656" cy="383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/>
              <a:t>Example(1)</a:t>
            </a:r>
            <a:endParaRPr lang="ko-KR" altLang="en-US" sz="14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7AFC6CA-22AC-06C5-4D51-09DCE9A33853}"/>
              </a:ext>
            </a:extLst>
          </p:cNvPr>
          <p:cNvSpPr txBox="1">
            <a:spLocks/>
          </p:cNvSpPr>
          <p:nvPr/>
        </p:nvSpPr>
        <p:spPr>
          <a:xfrm>
            <a:off x="838199" y="1307668"/>
            <a:ext cx="5525109" cy="383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/>
              <a:t>Input : 5 2 8 19 25 50 31 17 19 20 7	</a:t>
            </a:r>
            <a:endParaRPr lang="ko-KR" altLang="en-US" sz="14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BEB14EDE-B6D7-A0A9-88EA-84277EA59BE8}"/>
              </a:ext>
            </a:extLst>
          </p:cNvPr>
          <p:cNvSpPr txBox="1">
            <a:spLocks/>
          </p:cNvSpPr>
          <p:nvPr/>
        </p:nvSpPr>
        <p:spPr>
          <a:xfrm>
            <a:off x="5155653" y="1307668"/>
            <a:ext cx="1207656" cy="383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/>
              <a:t>Example(1)</a:t>
            </a:r>
            <a:endParaRPr lang="ko-KR" altLang="en-US" sz="1400" dirty="0"/>
          </a:p>
        </p:txBody>
      </p:sp>
      <p:graphicFrame>
        <p:nvGraphicFramePr>
          <p:cNvPr id="6" name="표 22">
            <a:extLst>
              <a:ext uri="{FF2B5EF4-FFF2-40B4-BE49-F238E27FC236}">
                <a16:creationId xmlns:a16="http://schemas.microsoft.com/office/drawing/2014/main" id="{66EE22ED-48AF-3C73-8AC8-7F7E14F51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208182"/>
              </p:ext>
            </p:extLst>
          </p:nvPr>
        </p:nvGraphicFramePr>
        <p:xfrm>
          <a:off x="0" y="6118368"/>
          <a:ext cx="1215848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366">
                  <a:extLst>
                    <a:ext uri="{9D8B030D-6E8A-4147-A177-3AD203B41FA5}">
                      <a16:colId xmlns:a16="http://schemas.microsoft.com/office/drawing/2014/main" val="1812560605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4156517079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533808708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82162567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666447544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476552744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59289327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115053373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4194918695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50646242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471400532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540965272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51204019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90496791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241427253"/>
                    </a:ext>
                  </a:extLst>
                </a:gridCol>
                <a:gridCol w="263843">
                  <a:extLst>
                    <a:ext uri="{9D8B030D-6E8A-4147-A177-3AD203B41FA5}">
                      <a16:colId xmlns:a16="http://schemas.microsoft.com/office/drawing/2014/main" val="159864165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293329829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628448706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66383370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83898169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980826424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569550234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4818248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621454503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238665492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9437067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490813635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735665384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4231468867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35594884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548059413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97339383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538123636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3868416277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081670434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569929720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523670072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48139932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764360521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149172080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918332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9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11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12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13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14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15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16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18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21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22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23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24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26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27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28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29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32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33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34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35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36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37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38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39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234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rgbClr val="FF434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 marL="0" marR="0" marT="360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0" marR="0" marT="3600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606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394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2819</Words>
  <Application>Microsoft Office PowerPoint</Application>
  <PresentationFormat>와이드스크린</PresentationFormat>
  <Paragraphs>1476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noto</vt:lpstr>
      <vt:lpstr>맑은 고딕</vt:lpstr>
      <vt:lpstr>Arial</vt:lpstr>
      <vt:lpstr>Office 테마</vt:lpstr>
      <vt:lpstr>Homework_1B</vt:lpstr>
      <vt:lpstr>Problem explanation</vt:lpstr>
      <vt:lpstr>Idea for solution</vt:lpstr>
      <vt:lpstr>Example(1)</vt:lpstr>
      <vt:lpstr>Idea for solution</vt:lpstr>
      <vt:lpstr>Idea for solution</vt:lpstr>
      <vt:lpstr>Idea for solution</vt:lpstr>
      <vt:lpstr>Idea for solution</vt:lpstr>
      <vt:lpstr>Idea for solution</vt:lpstr>
      <vt:lpstr>Example(2)</vt:lpstr>
      <vt:lpstr>Idea for solution</vt:lpstr>
      <vt:lpstr>Idea for solution</vt:lpstr>
      <vt:lpstr>Idea for solution</vt:lpstr>
      <vt:lpstr>Idea for solution</vt:lpstr>
      <vt:lpstr>Idea for solution</vt:lpstr>
      <vt:lpstr>Idea for solution</vt:lpstr>
      <vt:lpstr>Idea for solution</vt:lpstr>
      <vt:lpstr>Idea for solution</vt:lpstr>
      <vt:lpstr>Code</vt:lpstr>
      <vt:lpstr>Code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Exercise/homework number</dc:title>
  <dc:creator>이진규</dc:creator>
  <cp:lastModifiedBy>김구호</cp:lastModifiedBy>
  <cp:revision>11</cp:revision>
  <dcterms:created xsi:type="dcterms:W3CDTF">2022-02-18T10:33:19Z</dcterms:created>
  <dcterms:modified xsi:type="dcterms:W3CDTF">2023-03-22T13:25:04Z</dcterms:modified>
</cp:coreProperties>
</file>