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5574A-A16B-4AF7-970A-69B896FB805C}" v="5" dt="2023-04-06T05:37:48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구호" userId="991ea4f3-90e5-4597-8c39-4fc7dde9c970" providerId="ADAL" clId="{7F05574A-A16B-4AF7-970A-69B896FB805C}"/>
    <pc:docChg chg="undo custSel addSld delSld modSld">
      <pc:chgData name="김구호" userId="991ea4f3-90e5-4597-8c39-4fc7dde9c970" providerId="ADAL" clId="{7F05574A-A16B-4AF7-970A-69B896FB805C}" dt="2023-04-06T05:39:43.222" v="486" actId="20577"/>
      <pc:docMkLst>
        <pc:docMk/>
      </pc:docMkLst>
      <pc:sldChg chg="modSp mod">
        <pc:chgData name="김구호" userId="991ea4f3-90e5-4597-8c39-4fc7dde9c970" providerId="ADAL" clId="{7F05574A-A16B-4AF7-970A-69B896FB805C}" dt="2023-04-06T05:39:43.222" v="486" actId="20577"/>
        <pc:sldMkLst>
          <pc:docMk/>
          <pc:sldMk cId="3240586920" sldId="256"/>
        </pc:sldMkLst>
        <pc:spChg chg="mod">
          <ac:chgData name="김구호" userId="991ea4f3-90e5-4597-8c39-4fc7dde9c970" providerId="ADAL" clId="{7F05574A-A16B-4AF7-970A-69B896FB805C}" dt="2023-04-06T05:39:43.222" v="486" actId="20577"/>
          <ac:spMkLst>
            <pc:docMk/>
            <pc:sldMk cId="3240586920" sldId="256"/>
            <ac:spMk id="2" creationId="{9548E58D-BA9D-4171-8A3F-F65138A50A60}"/>
          </ac:spMkLst>
        </pc:spChg>
      </pc:sldChg>
      <pc:sldChg chg="modSp mod">
        <pc:chgData name="김구호" userId="991ea4f3-90e5-4597-8c39-4fc7dde9c970" providerId="ADAL" clId="{7F05574A-A16B-4AF7-970A-69B896FB805C}" dt="2023-04-06T05:29:20.528" v="42" actId="20577"/>
        <pc:sldMkLst>
          <pc:docMk/>
          <pc:sldMk cId="1488026330" sldId="257"/>
        </pc:sldMkLst>
        <pc:spChg chg="mod">
          <ac:chgData name="김구호" userId="991ea4f3-90e5-4597-8c39-4fc7dde9c970" providerId="ADAL" clId="{7F05574A-A16B-4AF7-970A-69B896FB805C}" dt="2023-04-06T05:29:20.528" v="42" actId="20577"/>
          <ac:spMkLst>
            <pc:docMk/>
            <pc:sldMk cId="1488026330" sldId="257"/>
            <ac:spMk id="3" creationId="{24444BDA-C9C5-45F0-9936-FAD5CDB4CD20}"/>
          </ac:spMkLst>
        </pc:spChg>
      </pc:sldChg>
      <pc:sldChg chg="addSp modSp del mod">
        <pc:chgData name="김구호" userId="991ea4f3-90e5-4597-8c39-4fc7dde9c970" providerId="ADAL" clId="{7F05574A-A16B-4AF7-970A-69B896FB805C}" dt="2023-04-06T05:36:39.445" v="376" actId="47"/>
        <pc:sldMkLst>
          <pc:docMk/>
          <pc:sldMk cId="645099952" sldId="258"/>
        </pc:sldMkLst>
        <pc:spChg chg="mod">
          <ac:chgData name="김구호" userId="991ea4f3-90e5-4597-8c39-4fc7dde9c970" providerId="ADAL" clId="{7F05574A-A16B-4AF7-970A-69B896FB805C}" dt="2023-04-06T05:36:23.297" v="372" actId="21"/>
          <ac:spMkLst>
            <pc:docMk/>
            <pc:sldMk cId="645099952" sldId="258"/>
            <ac:spMk id="3" creationId="{8282CF88-3667-4B1B-9BAC-ED7303E7B57E}"/>
          </ac:spMkLst>
        </pc:spChg>
        <pc:picChg chg="add mod">
          <ac:chgData name="김구호" userId="991ea4f3-90e5-4597-8c39-4fc7dde9c970" providerId="ADAL" clId="{7F05574A-A16B-4AF7-970A-69B896FB805C}" dt="2023-04-06T05:33:14.029" v="206"/>
          <ac:picMkLst>
            <pc:docMk/>
            <pc:sldMk cId="645099952" sldId="258"/>
            <ac:picMk id="4" creationId="{A8C993D6-5693-848A-57EE-4C451F59FD67}"/>
          </ac:picMkLst>
        </pc:picChg>
      </pc:sldChg>
      <pc:sldChg chg="addSp delSp del mod">
        <pc:chgData name="김구호" userId="991ea4f3-90e5-4597-8c39-4fc7dde9c970" providerId="ADAL" clId="{7F05574A-A16B-4AF7-970A-69B896FB805C}" dt="2023-04-06T05:38:23.892" v="481" actId="47"/>
        <pc:sldMkLst>
          <pc:docMk/>
          <pc:sldMk cId="866043535" sldId="261"/>
        </pc:sldMkLst>
        <pc:picChg chg="add del">
          <ac:chgData name="김구호" userId="991ea4f3-90e5-4597-8c39-4fc7dde9c970" providerId="ADAL" clId="{7F05574A-A16B-4AF7-970A-69B896FB805C}" dt="2023-04-06T05:35:21.331" v="362" actId="22"/>
          <ac:picMkLst>
            <pc:docMk/>
            <pc:sldMk cId="866043535" sldId="261"/>
            <ac:picMk id="5" creationId="{1E1ADCE2-6B2B-DA58-53B4-77E579DF6CBC}"/>
          </ac:picMkLst>
        </pc:picChg>
      </pc:sldChg>
      <pc:sldChg chg="addSp modSp add mod">
        <pc:chgData name="김구호" userId="991ea4f3-90e5-4597-8c39-4fc7dde9c970" providerId="ADAL" clId="{7F05574A-A16B-4AF7-970A-69B896FB805C}" dt="2023-04-06T05:37:00.723" v="385" actId="20577"/>
        <pc:sldMkLst>
          <pc:docMk/>
          <pc:sldMk cId="1355287061" sldId="262"/>
        </pc:sldMkLst>
        <pc:spChg chg="mod">
          <ac:chgData name="김구호" userId="991ea4f3-90e5-4597-8c39-4fc7dde9c970" providerId="ADAL" clId="{7F05574A-A16B-4AF7-970A-69B896FB805C}" dt="2023-04-06T05:36:37.889" v="375"/>
          <ac:spMkLst>
            <pc:docMk/>
            <pc:sldMk cId="1355287061" sldId="262"/>
            <ac:spMk id="2" creationId="{E3FCBC0F-267F-42DE-9D93-B4F612698F04}"/>
          </ac:spMkLst>
        </pc:spChg>
        <pc:spChg chg="mod">
          <ac:chgData name="김구호" userId="991ea4f3-90e5-4597-8c39-4fc7dde9c970" providerId="ADAL" clId="{7F05574A-A16B-4AF7-970A-69B896FB805C}" dt="2023-04-06T05:37:00.723" v="385" actId="20577"/>
          <ac:spMkLst>
            <pc:docMk/>
            <pc:sldMk cId="1355287061" sldId="262"/>
            <ac:spMk id="3" creationId="{24444BDA-C9C5-45F0-9936-FAD5CDB4CD20}"/>
          </ac:spMkLst>
        </pc:spChg>
        <pc:picChg chg="add mod">
          <ac:chgData name="김구호" userId="991ea4f3-90e5-4597-8c39-4fc7dde9c970" providerId="ADAL" clId="{7F05574A-A16B-4AF7-970A-69B896FB805C}" dt="2023-04-06T05:32:01.693" v="76" actId="14100"/>
          <ac:picMkLst>
            <pc:docMk/>
            <pc:sldMk cId="1355287061" sldId="262"/>
            <ac:picMk id="5" creationId="{4F83AA2E-E1D1-32D5-918F-71CEFA167C5E}"/>
          </ac:picMkLst>
        </pc:picChg>
      </pc:sldChg>
      <pc:sldChg chg="addSp delSp modSp add del mod">
        <pc:chgData name="김구호" userId="991ea4f3-90e5-4597-8c39-4fc7dde9c970" providerId="ADAL" clId="{7F05574A-A16B-4AF7-970A-69B896FB805C}" dt="2023-04-06T05:37:47.204" v="433" actId="47"/>
        <pc:sldMkLst>
          <pc:docMk/>
          <pc:sldMk cId="412781143" sldId="263"/>
        </pc:sldMkLst>
        <pc:spChg chg="mod">
          <ac:chgData name="김구호" userId="991ea4f3-90e5-4597-8c39-4fc7dde9c970" providerId="ADAL" clId="{7F05574A-A16B-4AF7-970A-69B896FB805C}" dt="2023-04-06T05:36:01.162" v="370" actId="404"/>
          <ac:spMkLst>
            <pc:docMk/>
            <pc:sldMk cId="412781143" sldId="263"/>
            <ac:spMk id="3" creationId="{8282CF88-3667-4B1B-9BAC-ED7303E7B57E}"/>
          </ac:spMkLst>
        </pc:spChg>
        <pc:picChg chg="add del">
          <ac:chgData name="김구호" userId="991ea4f3-90e5-4597-8c39-4fc7dde9c970" providerId="ADAL" clId="{7F05574A-A16B-4AF7-970A-69B896FB805C}" dt="2023-04-06T05:35:06.344" v="357" actId="22"/>
          <ac:picMkLst>
            <pc:docMk/>
            <pc:sldMk cId="412781143" sldId="263"/>
            <ac:picMk id="6" creationId="{35F2B508-B22A-7A7A-6BA6-C1AA695443EA}"/>
          </ac:picMkLst>
        </pc:picChg>
        <pc:picChg chg="add del">
          <ac:chgData name="김구호" userId="991ea4f3-90e5-4597-8c39-4fc7dde9c970" providerId="ADAL" clId="{7F05574A-A16B-4AF7-970A-69B896FB805C}" dt="2023-04-06T05:35:08.036" v="359" actId="22"/>
          <ac:picMkLst>
            <pc:docMk/>
            <pc:sldMk cId="412781143" sldId="263"/>
            <ac:picMk id="8" creationId="{1C510149-029C-65DA-4D8A-7A30D39A7B53}"/>
          </ac:picMkLst>
        </pc:picChg>
        <pc:picChg chg="add del">
          <ac:chgData name="김구호" userId="991ea4f3-90e5-4597-8c39-4fc7dde9c970" providerId="ADAL" clId="{7F05574A-A16B-4AF7-970A-69B896FB805C}" dt="2023-04-06T05:35:22.967" v="363" actId="22"/>
          <ac:picMkLst>
            <pc:docMk/>
            <pc:sldMk cId="412781143" sldId="263"/>
            <ac:picMk id="10" creationId="{74B22C64-241F-BF0A-4236-621327E6F6B8}"/>
          </ac:picMkLst>
        </pc:picChg>
        <pc:picChg chg="add mod">
          <ac:chgData name="김구호" userId="991ea4f3-90e5-4597-8c39-4fc7dde9c970" providerId="ADAL" clId="{7F05574A-A16B-4AF7-970A-69B896FB805C}" dt="2023-04-06T05:35:55.282" v="368" actId="14100"/>
          <ac:picMkLst>
            <pc:docMk/>
            <pc:sldMk cId="412781143" sldId="263"/>
            <ac:picMk id="12" creationId="{5D4DE8E7-83EF-1C1E-E2BC-836BAC93B07E}"/>
          </ac:picMkLst>
        </pc:picChg>
      </pc:sldChg>
      <pc:sldChg chg="modSp add mod">
        <pc:chgData name="김구호" userId="991ea4f3-90e5-4597-8c39-4fc7dde9c970" providerId="ADAL" clId="{7F05574A-A16B-4AF7-970A-69B896FB805C}" dt="2023-04-06T05:37:41.897" v="432" actId="20577"/>
        <pc:sldMkLst>
          <pc:docMk/>
          <pc:sldMk cId="2632081592" sldId="264"/>
        </pc:sldMkLst>
        <pc:spChg chg="mod">
          <ac:chgData name="김구호" userId="991ea4f3-90e5-4597-8c39-4fc7dde9c970" providerId="ADAL" clId="{7F05574A-A16B-4AF7-970A-69B896FB805C}" dt="2023-04-06T05:37:41.897" v="432" actId="20577"/>
          <ac:spMkLst>
            <pc:docMk/>
            <pc:sldMk cId="2632081592" sldId="264"/>
            <ac:spMk id="3" creationId="{8282CF88-3667-4B1B-9BAC-ED7303E7B57E}"/>
          </ac:spMkLst>
        </pc:spChg>
      </pc:sldChg>
      <pc:sldChg chg="addSp delSp modSp add mod">
        <pc:chgData name="김구호" userId="991ea4f3-90e5-4597-8c39-4fc7dde9c970" providerId="ADAL" clId="{7F05574A-A16B-4AF7-970A-69B896FB805C}" dt="2023-04-06T05:38:28.353" v="483" actId="1076"/>
        <pc:sldMkLst>
          <pc:docMk/>
          <pc:sldMk cId="2602999313" sldId="265"/>
        </pc:sldMkLst>
        <pc:spChg chg="mod">
          <ac:chgData name="김구호" userId="991ea4f3-90e5-4597-8c39-4fc7dde9c970" providerId="ADAL" clId="{7F05574A-A16B-4AF7-970A-69B896FB805C}" dt="2023-04-06T05:38:28.353" v="483" actId="1076"/>
          <ac:spMkLst>
            <pc:docMk/>
            <pc:sldMk cId="2602999313" sldId="265"/>
            <ac:spMk id="2" creationId="{9F8CD7E5-D0ED-4CE6-9E0F-73F3F28383E7}"/>
          </ac:spMkLst>
        </pc:spChg>
        <pc:spChg chg="mod">
          <ac:chgData name="김구호" userId="991ea4f3-90e5-4597-8c39-4fc7dde9c970" providerId="ADAL" clId="{7F05574A-A16B-4AF7-970A-69B896FB805C}" dt="2023-04-06T05:38:19.022" v="480" actId="20577"/>
          <ac:spMkLst>
            <pc:docMk/>
            <pc:sldMk cId="2602999313" sldId="265"/>
            <ac:spMk id="3" creationId="{8282CF88-3667-4B1B-9BAC-ED7303E7B57E}"/>
          </ac:spMkLst>
        </pc:spChg>
        <pc:picChg chg="add mod">
          <ac:chgData name="김구호" userId="991ea4f3-90e5-4597-8c39-4fc7dde9c970" providerId="ADAL" clId="{7F05574A-A16B-4AF7-970A-69B896FB805C}" dt="2023-04-06T05:38:27.056" v="482" actId="1076"/>
          <ac:picMkLst>
            <pc:docMk/>
            <pc:sldMk cId="2602999313" sldId="265"/>
            <ac:picMk id="6" creationId="{915DA260-6173-0770-2708-34B5B8B2036A}"/>
          </ac:picMkLst>
        </pc:picChg>
        <pc:picChg chg="del">
          <ac:chgData name="김구호" userId="991ea4f3-90e5-4597-8c39-4fc7dde9c970" providerId="ADAL" clId="{7F05574A-A16B-4AF7-970A-69B896FB805C}" dt="2023-04-06T05:37:58.551" v="435" actId="478"/>
          <ac:picMkLst>
            <pc:docMk/>
            <pc:sldMk cId="2602999313" sldId="265"/>
            <ac:picMk id="12" creationId="{5D4DE8E7-83EF-1C1E-E2BC-836BAC93B07E}"/>
          </ac:picMkLst>
        </pc:picChg>
      </pc:sldChg>
    </pc:docChg>
  </pc:docChgLst>
  <pc:docChgLst>
    <pc:chgData name="김구호" userId="991ea4f3-90e5-4597-8c39-4fc7dde9c970" providerId="ADAL" clId="{EAF6396A-485E-428F-9813-464A7FFF8429}"/>
    <pc:docChg chg="modSld">
      <pc:chgData name="김구호" userId="991ea4f3-90e5-4597-8c39-4fc7dde9c970" providerId="ADAL" clId="{EAF6396A-485E-428F-9813-464A7FFF8429}" dt="2023-03-04T07:48:05.865" v="27" actId="20577"/>
      <pc:docMkLst>
        <pc:docMk/>
      </pc:docMkLst>
      <pc:sldChg chg="modSp mod">
        <pc:chgData name="김구호" userId="991ea4f3-90e5-4597-8c39-4fc7dde9c970" providerId="ADAL" clId="{EAF6396A-485E-428F-9813-464A7FFF8429}" dt="2023-03-04T07:48:05.865" v="27" actId="20577"/>
        <pc:sldMkLst>
          <pc:docMk/>
          <pc:sldMk cId="3240586920" sldId="256"/>
        </pc:sldMkLst>
        <pc:spChg chg="mod">
          <ac:chgData name="김구호" userId="991ea4f3-90e5-4597-8c39-4fc7dde9c970" providerId="ADAL" clId="{EAF6396A-485E-428F-9813-464A7FFF8429}" dt="2023-03-04T07:47:54.369" v="5" actId="20577"/>
          <ac:spMkLst>
            <pc:docMk/>
            <pc:sldMk cId="3240586920" sldId="256"/>
            <ac:spMk id="2" creationId="{9548E58D-BA9D-4171-8A3F-F65138A50A60}"/>
          </ac:spMkLst>
        </pc:spChg>
        <pc:spChg chg="mod">
          <ac:chgData name="김구호" userId="991ea4f3-90e5-4597-8c39-4fc7dde9c970" providerId="ADAL" clId="{EAF6396A-485E-428F-9813-464A7FFF8429}" dt="2023-03-04T07:48:05.865" v="27" actId="20577"/>
          <ac:spMkLst>
            <pc:docMk/>
            <pc:sldMk cId="3240586920" sldId="256"/>
            <ac:spMk id="3" creationId="{35944235-460C-4FD0-AB8A-58122588E9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BB05C-A3FE-4BFE-BFB1-DF9AB61E8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FB06B1-3657-4C06-94A8-C3E3A7DA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3455F-6D1C-4249-BF58-35092AD7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08447-D200-4084-8A0F-EB09D8DD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64E0-DC32-483E-A92E-FF3F599B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961C7-25A7-4D91-A72E-E6CBA1C0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FA205-CBF8-4F07-BD2A-51155D4E0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78080-997D-4E99-8FF5-B6931868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FE7E2-5E71-4106-871A-FD968AD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CE683-AED3-4DEB-9D55-3988FB1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B8C99F-A191-4F7D-A757-93C6D11C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AAB070-C076-4BE0-BCA0-E2246057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9C6D9-971F-4D2F-971C-58D1BEBA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3F59D-CD88-4F5C-AF6E-7B6A899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8BCD4-C134-46E5-AF37-93824706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46BAB-9E2F-48E0-A65A-54E00D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CDA35-891A-4509-8345-6EC9BA7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ADE9D-70FF-4B24-BCCE-2C350260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692B1-3AF1-42DC-8481-70B39BB0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21844-D63E-433C-B874-D78EEE23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E9156-C883-4A67-A10C-7AE95BC2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4D62D-8564-4B56-9123-72871EF1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3C2F-24D0-4B23-B703-BDE1F0C7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D0B29-4DC8-40A4-B2AF-9607D6C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D7E1F-4D48-4236-AA76-4E82F131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6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B46E-0E2C-4644-B32F-A64FEEC1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9CE93-B35E-4047-A92C-0242F8C34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8EE75B-104D-461C-A98A-74BF338B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AFCE3-66FB-4F86-AD1C-BC11E9C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3C51-DAAA-40A5-90DE-667B244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3DF9F-089E-44DD-8E4B-B395E2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9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38BA9-BF81-476A-AB73-2362177C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98508-9A0E-476E-B3C0-C227B947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DEE0-0341-4F2B-9D14-AD4B9D38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A2F0F5-5894-4B46-B7B4-0C868692E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BB3C77-8D1B-43A3-A967-EA5BD9FC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07156E-B746-47FC-ABB1-6D53AB0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1A1A64-656B-4BA4-B079-00C8CBF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1317B9-A8F6-4DF0-93C4-DDACCCC7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B14BA-403C-40FD-9339-EEB2B3B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7A0C79-786C-4BE8-8E0B-2E38F555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8EBE30-37DB-4C09-A2AC-DDE7CEA9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2697B3-6392-4491-B952-0F7453B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EAD9EB-CD99-4D65-A437-61F7B1F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E97A4-9FB7-41B0-A219-E49A3BE7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31365-0258-4B83-8C62-88F7B1D7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825AC-4D02-402E-B6C3-76C9BA9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118C72-2C69-432D-BF87-F688F8D7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76F47-2F45-4CA9-8546-458321EC7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8A0A78-4BCA-498F-A476-0B3EE070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E9D48-0CD3-4050-B5E3-CF34A5CD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6CC601-28B9-4718-98E0-F3D8ABCA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3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795D-3B4A-4ACF-A504-57330960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8D1C99-4CB0-47EB-9B39-BC1D9CB2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D5264-97E0-4AF0-BABF-3518C902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527820-6230-4129-918D-EE806DF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85E82-1BDB-4492-8EA3-D0FF51B3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9D0E4-97BE-460B-8431-0924D5B5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80535B-D23B-4141-BF28-83A6F5C2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8B2F4-4F1D-4E09-86FA-2706C25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86F1D-E88A-4F18-8C31-0E7A5E36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B98-40B9-4033-B9F9-E9499CADF412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0286E-1F20-4889-9C3C-5F13A01A5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D12BF-FE01-4A6B-B372-195439BC7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AE1C-E2B9-4131-9FF3-34AEB7838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8E58D-BA9D-4171-8A3F-F65138A50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07477"/>
          </a:xfrm>
        </p:spPr>
        <p:txBody>
          <a:bodyPr>
            <a:normAutofit/>
          </a:bodyPr>
          <a:lstStyle/>
          <a:p>
            <a:r>
              <a:rPr lang="en-US" altLang="ko-KR" sz="5400"/>
              <a:t>Homework 2A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44235-460C-4FD0-AB8A-58122588E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2018312758</a:t>
            </a:r>
          </a:p>
          <a:p>
            <a:r>
              <a:rPr lang="en-US" altLang="ko-KR" dirty="0"/>
              <a:t>GUHO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5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Points for soccer teams: preliminary </a:t>
            </a:r>
          </a:p>
          <a:p>
            <a:r>
              <a:rPr lang="en-US" altLang="ko-KR" dirty="0"/>
              <a:t>A soccer league has 20 teams, and each team plays 19 games, once with all other teams. Each team gets </a:t>
            </a:r>
          </a:p>
          <a:p>
            <a:r>
              <a:rPr lang="en-US" altLang="ko-KR" dirty="0"/>
              <a:t>A points when it wins, represented by “W” (win), </a:t>
            </a:r>
          </a:p>
          <a:p>
            <a:r>
              <a:rPr lang="en-US" altLang="ko-KR" dirty="0"/>
              <a:t>B points when it ties, represented by “T” (tie), and </a:t>
            </a:r>
          </a:p>
          <a:p>
            <a:r>
              <a:rPr lang="en-US" altLang="ko-KR" dirty="0"/>
              <a:t>0 points when it is defeated, represented by “L” (lose), </a:t>
            </a:r>
          </a:p>
          <a:p>
            <a:r>
              <a:rPr lang="en-US" altLang="ko-KR" dirty="0"/>
              <a:t>where A and B are integers satisfying 0 &lt; B &lt; A &lt; 10. </a:t>
            </a:r>
          </a:p>
          <a:p>
            <a:r>
              <a:rPr lang="en-US" altLang="ko-KR" dirty="0"/>
              <a:t>Then, results are represented by the 20 by 20 matrix shown in the next slide. </a:t>
            </a:r>
          </a:p>
          <a:p>
            <a:r>
              <a:rPr lang="en-US" altLang="ko-KR" dirty="0"/>
              <a:t>Calculate each team’s score sorted in descending order.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02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CBC0F-267F-42DE-9D93-B4F61269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44BDA-C9C5-45F0-9936-FAD5CDB4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242" y="1825625"/>
            <a:ext cx="7070558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The input data of 20 by 20 matrix is like that. And A and B will be given.</a:t>
            </a:r>
          </a:p>
          <a:p>
            <a:r>
              <a:rPr lang="en-US" altLang="ko-KR" sz="2000" dirty="0"/>
              <a:t>To solve this problem, I can think every single row is each team.</a:t>
            </a:r>
          </a:p>
          <a:p>
            <a:r>
              <a:rPr lang="en-US" altLang="ko-KR" sz="2000" dirty="0"/>
              <a:t>So, I’ll get every row as a string and calculate the score.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3AA2E-E1D1-32D5-918F-71CEFA167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929"/>
            <a:ext cx="2835442" cy="53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8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88" y="1825625"/>
            <a:ext cx="6728012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To solve this problem, I can think every single row is each team.</a:t>
            </a:r>
          </a:p>
          <a:p>
            <a:r>
              <a:rPr lang="en-US" altLang="ko-KR" sz="2000" dirty="0"/>
              <a:t>So, I’ll get every row as a string and calculate the score. I added the score to the score array.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993D6-5693-848A-57EE-4C451F59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929"/>
            <a:ext cx="2835442" cy="53786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D4DE8E7-83EF-1C1E-E2BC-836BAC93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76" y="3677265"/>
            <a:ext cx="5151036" cy="294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8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CD7E5-D0ED-4CE6-9E0F-73F3F283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460"/>
            <a:ext cx="10515600" cy="1325563"/>
          </a:xfrm>
        </p:spPr>
        <p:txBody>
          <a:bodyPr/>
          <a:lstStyle/>
          <a:p>
            <a:r>
              <a:rPr lang="en-US" altLang="ko-KR" dirty="0"/>
              <a:t>Solution explanation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F88-3667-4B1B-9BAC-ED7303E7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788" y="1825625"/>
            <a:ext cx="6728012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And I used bubble sort for sorting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993D6-5693-848A-57EE-4C451F59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6929"/>
            <a:ext cx="2835442" cy="53786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5DA260-6173-0770-2708-34B5B8B2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39" y="3146627"/>
            <a:ext cx="3626131" cy="30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221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Homework 2A</vt:lpstr>
      <vt:lpstr>Problem explanation</vt:lpstr>
      <vt:lpstr>Solution explanation</vt:lpstr>
      <vt:lpstr>Solution explanation</vt:lpstr>
      <vt:lpstr>Solution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Exercise/homework number</dc:title>
  <dc:creator>이진규</dc:creator>
  <cp:lastModifiedBy>김구호</cp:lastModifiedBy>
  <cp:revision>11</cp:revision>
  <dcterms:created xsi:type="dcterms:W3CDTF">2022-02-18T10:33:19Z</dcterms:created>
  <dcterms:modified xsi:type="dcterms:W3CDTF">2023-04-06T05:39:43Z</dcterms:modified>
</cp:coreProperties>
</file>