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6009C-0983-4A53-ADA2-42A93394F25F}" v="12" dt="2023-04-06T06:18:26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구호" userId="991ea4f3-90e5-4597-8c39-4fc7dde9c970" providerId="ADAL" clId="{EAF6396A-485E-428F-9813-464A7FFF8429}"/>
    <pc:docChg chg="modSld">
      <pc:chgData name="김구호" userId="991ea4f3-90e5-4597-8c39-4fc7dde9c970" providerId="ADAL" clId="{EAF6396A-485E-428F-9813-464A7FFF8429}" dt="2023-03-04T07:48:05.865" v="27" actId="20577"/>
      <pc:docMkLst>
        <pc:docMk/>
      </pc:docMkLst>
      <pc:sldChg chg="modSp mod">
        <pc:chgData name="김구호" userId="991ea4f3-90e5-4597-8c39-4fc7dde9c970" providerId="ADAL" clId="{EAF6396A-485E-428F-9813-464A7FFF8429}" dt="2023-03-04T07:48:05.865" v="27" actId="20577"/>
        <pc:sldMkLst>
          <pc:docMk/>
          <pc:sldMk cId="3240586920" sldId="256"/>
        </pc:sldMkLst>
        <pc:spChg chg="mod">
          <ac:chgData name="김구호" userId="991ea4f3-90e5-4597-8c39-4fc7dde9c970" providerId="ADAL" clId="{EAF6396A-485E-428F-9813-464A7FFF8429}" dt="2023-03-04T07:47:54.369" v="5" actId="20577"/>
          <ac:spMkLst>
            <pc:docMk/>
            <pc:sldMk cId="3240586920" sldId="256"/>
            <ac:spMk id="2" creationId="{9548E58D-BA9D-4171-8A3F-F65138A50A60}"/>
          </ac:spMkLst>
        </pc:spChg>
        <pc:spChg chg="mod">
          <ac:chgData name="김구호" userId="991ea4f3-90e5-4597-8c39-4fc7dde9c970" providerId="ADAL" clId="{EAF6396A-485E-428F-9813-464A7FFF8429}" dt="2023-03-04T07:48:05.865" v="27" actId="20577"/>
          <ac:spMkLst>
            <pc:docMk/>
            <pc:sldMk cId="3240586920" sldId="256"/>
            <ac:spMk id="3" creationId="{35944235-460C-4FD0-AB8A-58122588E900}"/>
          </ac:spMkLst>
        </pc:spChg>
      </pc:sldChg>
    </pc:docChg>
  </pc:docChgLst>
  <pc:docChgLst>
    <pc:chgData name="김구호" userId="991ea4f3-90e5-4597-8c39-4fc7dde9c970" providerId="ADAL" clId="{1066009C-0983-4A53-ADA2-42A93394F25F}"/>
    <pc:docChg chg="undo custSel addSld delSld modSld">
      <pc:chgData name="김구호" userId="991ea4f3-90e5-4597-8c39-4fc7dde9c970" providerId="ADAL" clId="{1066009C-0983-4A53-ADA2-42A93394F25F}" dt="2023-04-06T06:21:47.794" v="1605" actId="20577"/>
      <pc:docMkLst>
        <pc:docMk/>
      </pc:docMkLst>
      <pc:sldChg chg="modSp mod">
        <pc:chgData name="김구호" userId="991ea4f3-90e5-4597-8c39-4fc7dde9c970" providerId="ADAL" clId="{1066009C-0983-4A53-ADA2-42A93394F25F}" dt="2023-04-06T05:39:52.662" v="16" actId="20577"/>
        <pc:sldMkLst>
          <pc:docMk/>
          <pc:sldMk cId="3240586920" sldId="256"/>
        </pc:sldMkLst>
        <pc:spChg chg="mod">
          <ac:chgData name="김구호" userId="991ea4f3-90e5-4597-8c39-4fc7dde9c970" providerId="ADAL" clId="{1066009C-0983-4A53-ADA2-42A93394F25F}" dt="2023-04-06T05:39:52.662" v="16" actId="20577"/>
          <ac:spMkLst>
            <pc:docMk/>
            <pc:sldMk cId="3240586920" sldId="256"/>
            <ac:spMk id="2" creationId="{9548E58D-BA9D-4171-8A3F-F65138A50A60}"/>
          </ac:spMkLst>
        </pc:spChg>
      </pc:sldChg>
      <pc:sldChg chg="modSp mod">
        <pc:chgData name="김구호" userId="991ea4f3-90e5-4597-8c39-4fc7dde9c970" providerId="ADAL" clId="{1066009C-0983-4A53-ADA2-42A93394F25F}" dt="2023-04-06T05:45:42.877" v="55" actId="20577"/>
        <pc:sldMkLst>
          <pc:docMk/>
          <pc:sldMk cId="1488026330" sldId="257"/>
        </pc:sldMkLst>
        <pc:spChg chg="mod">
          <ac:chgData name="김구호" userId="991ea4f3-90e5-4597-8c39-4fc7dde9c970" providerId="ADAL" clId="{1066009C-0983-4A53-ADA2-42A93394F25F}" dt="2023-04-06T05:45:42.877" v="55" actId="20577"/>
          <ac:spMkLst>
            <pc:docMk/>
            <pc:sldMk cId="1488026330" sldId="257"/>
            <ac:spMk id="3" creationId="{24444BDA-C9C5-45F0-9936-FAD5CDB4CD20}"/>
          </ac:spMkLst>
        </pc:spChg>
      </pc:sldChg>
      <pc:sldChg chg="addSp modSp add del mod">
        <pc:chgData name="김구호" userId="991ea4f3-90e5-4597-8c39-4fc7dde9c970" providerId="ADAL" clId="{1066009C-0983-4A53-ADA2-42A93394F25F}" dt="2023-04-06T05:57:57.404" v="582" actId="20577"/>
        <pc:sldMkLst>
          <pc:docMk/>
          <pc:sldMk cId="645099952" sldId="258"/>
        </pc:sldMkLst>
        <pc:spChg chg="mod">
          <ac:chgData name="김구호" userId="991ea4f3-90e5-4597-8c39-4fc7dde9c970" providerId="ADAL" clId="{1066009C-0983-4A53-ADA2-42A93394F25F}" dt="2023-04-06T05:57:57.404" v="582" actId="20577"/>
          <ac:spMkLst>
            <pc:docMk/>
            <pc:sldMk cId="645099952" sldId="258"/>
            <ac:spMk id="3" creationId="{8282CF88-3667-4B1B-9BAC-ED7303E7B57E}"/>
          </ac:spMkLst>
        </pc:spChg>
        <pc:graphicFrameChg chg="add mod modGraphic">
          <ac:chgData name="김구호" userId="991ea4f3-90e5-4597-8c39-4fc7dde9c970" providerId="ADAL" clId="{1066009C-0983-4A53-ADA2-42A93394F25F}" dt="2023-04-06T05:57:12.335" v="575" actId="14100"/>
          <ac:graphicFrameMkLst>
            <pc:docMk/>
            <pc:sldMk cId="645099952" sldId="258"/>
            <ac:graphicFrameMk id="4" creationId="{E4547E25-F975-30AA-D184-F984C1A62C8C}"/>
          </ac:graphicFrameMkLst>
        </pc:graphicFrameChg>
      </pc:sldChg>
      <pc:sldChg chg="del">
        <pc:chgData name="김구호" userId="991ea4f3-90e5-4597-8c39-4fc7dde9c970" providerId="ADAL" clId="{1066009C-0983-4A53-ADA2-42A93394F25F}" dt="2023-04-06T06:18:23.988" v="1435" actId="47"/>
        <pc:sldMkLst>
          <pc:docMk/>
          <pc:sldMk cId="866043535" sldId="261"/>
        </pc:sldMkLst>
      </pc:sldChg>
      <pc:sldChg chg="addSp delSp modSp add mod">
        <pc:chgData name="김구호" userId="991ea4f3-90e5-4597-8c39-4fc7dde9c970" providerId="ADAL" clId="{1066009C-0983-4A53-ADA2-42A93394F25F}" dt="2023-04-06T05:58:01.729" v="583" actId="6549"/>
        <pc:sldMkLst>
          <pc:docMk/>
          <pc:sldMk cId="7279383" sldId="262"/>
        </pc:sldMkLst>
        <pc:spChg chg="mod">
          <ac:chgData name="김구호" userId="991ea4f3-90e5-4597-8c39-4fc7dde9c970" providerId="ADAL" clId="{1066009C-0983-4A53-ADA2-42A93394F25F}" dt="2023-04-06T05:58:01.729" v="583" actId="6549"/>
          <ac:spMkLst>
            <pc:docMk/>
            <pc:sldMk cId="7279383" sldId="262"/>
            <ac:spMk id="3" creationId="{8282CF88-3667-4B1B-9BAC-ED7303E7B57E}"/>
          </ac:spMkLst>
        </pc:spChg>
        <pc:graphicFrameChg chg="del">
          <ac:chgData name="김구호" userId="991ea4f3-90e5-4597-8c39-4fc7dde9c970" providerId="ADAL" clId="{1066009C-0983-4A53-ADA2-42A93394F25F}" dt="2023-04-06T05:56:46.464" v="573" actId="478"/>
          <ac:graphicFrameMkLst>
            <pc:docMk/>
            <pc:sldMk cId="7279383" sldId="262"/>
            <ac:graphicFrameMk id="4" creationId="{E4547E25-F975-30AA-D184-F984C1A62C8C}"/>
          </ac:graphicFrameMkLst>
        </pc:graphicFrameChg>
        <pc:graphicFrameChg chg="add mod modGraphic">
          <ac:chgData name="김구호" userId="991ea4f3-90e5-4597-8c39-4fc7dde9c970" providerId="ADAL" clId="{1066009C-0983-4A53-ADA2-42A93394F25F}" dt="2023-04-06T05:56:52.245" v="574" actId="14100"/>
          <ac:graphicFrameMkLst>
            <pc:docMk/>
            <pc:sldMk cId="7279383" sldId="262"/>
            <ac:graphicFrameMk id="5" creationId="{60462C8F-7844-3261-81C1-95DA5E721D5D}"/>
          </ac:graphicFrameMkLst>
        </pc:graphicFrameChg>
      </pc:sldChg>
      <pc:sldChg chg="modSp add mod">
        <pc:chgData name="김구호" userId="991ea4f3-90e5-4597-8c39-4fc7dde9c970" providerId="ADAL" clId="{1066009C-0983-4A53-ADA2-42A93394F25F}" dt="2023-04-06T06:01:28.657" v="890" actId="20577"/>
        <pc:sldMkLst>
          <pc:docMk/>
          <pc:sldMk cId="850261864" sldId="263"/>
        </pc:sldMkLst>
        <pc:spChg chg="mod">
          <ac:chgData name="김구호" userId="991ea4f3-90e5-4597-8c39-4fc7dde9c970" providerId="ADAL" clId="{1066009C-0983-4A53-ADA2-42A93394F25F}" dt="2023-04-06T06:00:42.546" v="841" actId="27636"/>
          <ac:spMkLst>
            <pc:docMk/>
            <pc:sldMk cId="850261864" sldId="263"/>
            <ac:spMk id="3" creationId="{8282CF88-3667-4B1B-9BAC-ED7303E7B57E}"/>
          </ac:spMkLst>
        </pc:spChg>
        <pc:graphicFrameChg chg="modGraphic">
          <ac:chgData name="김구호" userId="991ea4f3-90e5-4597-8c39-4fc7dde9c970" providerId="ADAL" clId="{1066009C-0983-4A53-ADA2-42A93394F25F}" dt="2023-04-06T06:01:28.657" v="890" actId="20577"/>
          <ac:graphicFrameMkLst>
            <pc:docMk/>
            <pc:sldMk cId="850261864" sldId="263"/>
            <ac:graphicFrameMk id="5" creationId="{60462C8F-7844-3261-81C1-95DA5E721D5D}"/>
          </ac:graphicFrameMkLst>
        </pc:graphicFrameChg>
      </pc:sldChg>
      <pc:sldChg chg="modSp add mod">
        <pc:chgData name="김구호" userId="991ea4f3-90e5-4597-8c39-4fc7dde9c970" providerId="ADAL" clId="{1066009C-0983-4A53-ADA2-42A93394F25F}" dt="2023-04-06T06:03:28.584" v="941" actId="20577"/>
        <pc:sldMkLst>
          <pc:docMk/>
          <pc:sldMk cId="180978223" sldId="264"/>
        </pc:sldMkLst>
        <pc:spChg chg="mod">
          <ac:chgData name="김구호" userId="991ea4f3-90e5-4597-8c39-4fc7dde9c970" providerId="ADAL" clId="{1066009C-0983-4A53-ADA2-42A93394F25F}" dt="2023-04-06T06:02:24.003" v="897" actId="20577"/>
          <ac:spMkLst>
            <pc:docMk/>
            <pc:sldMk cId="180978223" sldId="264"/>
            <ac:spMk id="3" creationId="{8282CF88-3667-4B1B-9BAC-ED7303E7B57E}"/>
          </ac:spMkLst>
        </pc:spChg>
        <pc:graphicFrameChg chg="mod modGraphic">
          <ac:chgData name="김구호" userId="991ea4f3-90e5-4597-8c39-4fc7dde9c970" providerId="ADAL" clId="{1066009C-0983-4A53-ADA2-42A93394F25F}" dt="2023-04-06T06:03:28.584" v="941" actId="20577"/>
          <ac:graphicFrameMkLst>
            <pc:docMk/>
            <pc:sldMk cId="180978223" sldId="264"/>
            <ac:graphicFrameMk id="5" creationId="{60462C8F-7844-3261-81C1-95DA5E721D5D}"/>
          </ac:graphicFrameMkLst>
        </pc:graphicFrameChg>
      </pc:sldChg>
      <pc:sldChg chg="addSp delSp modSp add mod">
        <pc:chgData name="김구호" userId="991ea4f3-90e5-4597-8c39-4fc7dde9c970" providerId="ADAL" clId="{1066009C-0983-4A53-ADA2-42A93394F25F}" dt="2023-04-06T06:15:45.661" v="1291" actId="20577"/>
        <pc:sldMkLst>
          <pc:docMk/>
          <pc:sldMk cId="1762255268" sldId="265"/>
        </pc:sldMkLst>
        <pc:spChg chg="mod">
          <ac:chgData name="김구호" userId="991ea4f3-90e5-4597-8c39-4fc7dde9c970" providerId="ADAL" clId="{1066009C-0983-4A53-ADA2-42A93394F25F}" dt="2023-04-06T06:15:45.661" v="1291" actId="20577"/>
          <ac:spMkLst>
            <pc:docMk/>
            <pc:sldMk cId="1762255268" sldId="265"/>
            <ac:spMk id="3" creationId="{8282CF88-3667-4B1B-9BAC-ED7303E7B57E}"/>
          </ac:spMkLst>
        </pc:spChg>
        <pc:graphicFrameChg chg="add mod modGraphic">
          <ac:chgData name="김구호" userId="991ea4f3-90e5-4597-8c39-4fc7dde9c970" providerId="ADAL" clId="{1066009C-0983-4A53-ADA2-42A93394F25F}" dt="2023-04-06T06:12:14.051" v="968" actId="1038"/>
          <ac:graphicFrameMkLst>
            <pc:docMk/>
            <pc:sldMk cId="1762255268" sldId="265"/>
            <ac:graphicFrameMk id="4" creationId="{E732B5CD-68F3-569D-F2CD-F6AED0FA8E52}"/>
          </ac:graphicFrameMkLst>
        </pc:graphicFrameChg>
        <pc:graphicFrameChg chg="del modGraphic">
          <ac:chgData name="김구호" userId="991ea4f3-90e5-4597-8c39-4fc7dde9c970" providerId="ADAL" clId="{1066009C-0983-4A53-ADA2-42A93394F25F}" dt="2023-04-06T06:12:05.687" v="958" actId="478"/>
          <ac:graphicFrameMkLst>
            <pc:docMk/>
            <pc:sldMk cId="1762255268" sldId="265"/>
            <ac:graphicFrameMk id="5" creationId="{60462C8F-7844-3261-81C1-95DA5E721D5D}"/>
          </ac:graphicFrameMkLst>
        </pc:graphicFrameChg>
      </pc:sldChg>
      <pc:sldChg chg="addSp delSp modSp add mod">
        <pc:chgData name="김구호" userId="991ea4f3-90e5-4597-8c39-4fc7dde9c970" providerId="ADAL" clId="{1066009C-0983-4A53-ADA2-42A93394F25F}" dt="2023-04-06T06:18:17.735" v="1434" actId="20577"/>
        <pc:sldMkLst>
          <pc:docMk/>
          <pc:sldMk cId="3742044701" sldId="266"/>
        </pc:sldMkLst>
        <pc:spChg chg="mod">
          <ac:chgData name="김구호" userId="991ea4f3-90e5-4597-8c39-4fc7dde9c970" providerId="ADAL" clId="{1066009C-0983-4A53-ADA2-42A93394F25F}" dt="2023-04-06T06:18:17.735" v="1434" actId="20577"/>
          <ac:spMkLst>
            <pc:docMk/>
            <pc:sldMk cId="3742044701" sldId="266"/>
            <ac:spMk id="3" creationId="{8282CF88-3667-4B1B-9BAC-ED7303E7B57E}"/>
          </ac:spMkLst>
        </pc:spChg>
        <pc:graphicFrameChg chg="del">
          <ac:chgData name="김구호" userId="991ea4f3-90e5-4597-8c39-4fc7dde9c970" providerId="ADAL" clId="{1066009C-0983-4A53-ADA2-42A93394F25F}" dt="2023-04-06T06:17:37.494" v="1388" actId="478"/>
          <ac:graphicFrameMkLst>
            <pc:docMk/>
            <pc:sldMk cId="3742044701" sldId="266"/>
            <ac:graphicFrameMk id="4" creationId="{E732B5CD-68F3-569D-F2CD-F6AED0FA8E52}"/>
          </ac:graphicFrameMkLst>
        </pc:graphicFrameChg>
        <pc:graphicFrameChg chg="add mod modGraphic">
          <ac:chgData name="김구호" userId="991ea4f3-90e5-4597-8c39-4fc7dde9c970" providerId="ADAL" clId="{1066009C-0983-4A53-ADA2-42A93394F25F}" dt="2023-04-06T06:17:34.324" v="1387" actId="14100"/>
          <ac:graphicFrameMkLst>
            <pc:docMk/>
            <pc:sldMk cId="3742044701" sldId="266"/>
            <ac:graphicFrameMk id="5" creationId="{20F82C4D-8983-6950-9D19-F0F16E0F4246}"/>
          </ac:graphicFrameMkLst>
        </pc:graphicFrameChg>
      </pc:sldChg>
      <pc:sldChg chg="addSp delSp modSp add mod">
        <pc:chgData name="김구호" userId="991ea4f3-90e5-4597-8c39-4fc7dde9c970" providerId="ADAL" clId="{1066009C-0983-4A53-ADA2-42A93394F25F}" dt="2023-04-06T06:21:47.794" v="1605" actId="20577"/>
        <pc:sldMkLst>
          <pc:docMk/>
          <pc:sldMk cId="3527241835" sldId="267"/>
        </pc:sldMkLst>
        <pc:spChg chg="mod">
          <ac:chgData name="김구호" userId="991ea4f3-90e5-4597-8c39-4fc7dde9c970" providerId="ADAL" clId="{1066009C-0983-4A53-ADA2-42A93394F25F}" dt="2023-04-06T06:21:47.794" v="1605" actId="20577"/>
          <ac:spMkLst>
            <pc:docMk/>
            <pc:sldMk cId="3527241835" sldId="267"/>
            <ac:spMk id="3" creationId="{8282CF88-3667-4B1B-9BAC-ED7303E7B57E}"/>
          </ac:spMkLst>
        </pc:spChg>
        <pc:graphicFrameChg chg="del">
          <ac:chgData name="김구호" userId="991ea4f3-90e5-4597-8c39-4fc7dde9c970" providerId="ADAL" clId="{1066009C-0983-4A53-ADA2-42A93394F25F}" dt="2023-04-06T06:20:15.687" v="1439" actId="478"/>
          <ac:graphicFrameMkLst>
            <pc:docMk/>
            <pc:sldMk cId="3527241835" sldId="267"/>
            <ac:graphicFrameMk id="5" creationId="{20F82C4D-8983-6950-9D19-F0F16E0F4246}"/>
          </ac:graphicFrameMkLst>
        </pc:graphicFrameChg>
        <pc:picChg chg="add mod">
          <ac:chgData name="김구호" userId="991ea4f3-90e5-4597-8c39-4fc7dde9c970" providerId="ADAL" clId="{1066009C-0983-4A53-ADA2-42A93394F25F}" dt="2023-04-06T06:20:19.805" v="1441" actId="1076"/>
          <ac:picMkLst>
            <pc:docMk/>
            <pc:sldMk cId="3527241835" sldId="267"/>
            <ac:picMk id="6" creationId="{5FFBE3EA-D70C-645F-8115-EB9E39A35A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BB05C-A3FE-4BFE-BFB1-DF9AB61E8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FB06B1-3657-4C06-94A8-C3E3A7DA1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3455F-6D1C-4249-BF58-35092AD7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08447-D200-4084-8A0F-EB09D8DD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264E0-DC32-483E-A92E-FF3F599B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961C7-25A7-4D91-A72E-E6CBA1C0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5FA205-CBF8-4F07-BD2A-51155D4E0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78080-997D-4E99-8FF5-B6931868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FE7E2-5E71-4106-871A-FD968ADB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CE683-AED3-4DEB-9D55-3988FB1F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B8C99F-A191-4F7D-A757-93C6D11CB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AB070-C076-4BE0-BCA0-E2246057B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9C6D9-971F-4D2F-971C-58D1BEBA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3F59D-CD88-4F5C-AF6E-7B6A8997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8BCD4-C134-46E5-AF37-93824706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8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46BAB-9E2F-48E0-A65A-54E00D06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CDA35-891A-4509-8345-6EC9BA77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ADE9D-70FF-4B24-BCCE-2C350260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692B1-3AF1-42DC-8481-70B39BB0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21844-D63E-433C-B874-D78EEE23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1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E9156-C883-4A67-A10C-7AE95BC2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4D62D-8564-4B56-9123-72871EF1B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23C2F-24D0-4B23-B703-BDE1F0C7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D0B29-4DC8-40A4-B2AF-9607D6C2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D7E1F-4D48-4236-AA76-4E82F131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46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6B46E-0E2C-4644-B32F-A64FEEC1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9CE93-B35E-4047-A92C-0242F8C34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8EE75B-104D-461C-A98A-74BF338BA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3AFCE3-66FB-4F86-AD1C-BC11E9C8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A3C51-DAAA-40A5-90DE-667B2444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3DF9F-089E-44DD-8E4B-B395E210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38BA9-BF81-476A-AB73-2362177C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498508-9A0E-476E-B3C0-C227B947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9DEE0-0341-4F2B-9D14-AD4B9D38A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A2F0F5-5894-4B46-B7B4-0C868692E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BB3C77-8D1B-43A3-A967-EA5BD9FC7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7156E-B746-47FC-ABB1-6D53AB0A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1A1A64-656B-4BA4-B079-00C8CBF2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1317B9-A8F6-4DF0-93C4-DDACCCC7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3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14BA-403C-40FD-9339-EEB2B3B0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7A0C79-786C-4BE8-8E0B-2E38F555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8EBE30-37DB-4C09-A2AC-DDE7CEA9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2697B3-6392-4491-B952-0F7453B6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4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EAD9EB-CD99-4D65-A437-61F7B1F6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2E97A4-9FB7-41B0-A219-E49A3BE7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E31365-0258-4B83-8C62-88F7B1D7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5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825AC-4D02-402E-B6C3-76C9BA9D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18C72-2C69-432D-BF87-F688F8D7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76F47-2F45-4CA9-8546-458321EC7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A0A78-4BCA-498F-A476-0B3EE070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E9D48-0CD3-4050-B5E3-CF34A5CD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6CC601-28B9-4718-98E0-F3D8ABCA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8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F795D-3B4A-4ACF-A504-57330960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8D1C99-4CB0-47EB-9B39-BC1D9CB27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D5264-97E0-4AF0-BABF-3518C9023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27820-6230-4129-918D-EE806DF2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85E82-1BDB-4492-8EA3-D0FF51B3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9D0E4-97BE-460B-8431-0924D5B5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80535B-D23B-4141-BF28-83A6F5C2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8B2F4-4F1D-4E09-86FA-2706C25F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86F1D-E88A-4F18-8C31-0E7A5E364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0286E-1F20-4889-9C3C-5F13A01A5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D12BF-FE01-4A6B-B372-195439BC7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4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8E58D-BA9D-4171-8A3F-F65138A5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07477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Homework 2B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944235-460C-4FD0-AB8A-58122588E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2018312758</a:t>
            </a:r>
          </a:p>
          <a:p>
            <a:r>
              <a:rPr lang="en-US" altLang="ko-KR" dirty="0"/>
              <a:t>GUHO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58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CBC0F-267F-42DE-9D93-B4F61269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44BDA-C9C5-45F0-9936-FAD5CDB4C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Points for soccer teams</a:t>
            </a:r>
          </a:p>
          <a:p>
            <a:r>
              <a:rPr lang="en-US" altLang="ko-KR" dirty="0"/>
              <a:t>A soccer league has 20 teams, and each team plays 19 games, once with all other teams. Each team gets </a:t>
            </a:r>
          </a:p>
          <a:p>
            <a:r>
              <a:rPr lang="en-US" altLang="ko-KR" dirty="0"/>
              <a:t>A points when it wins, represented by “W” (win), </a:t>
            </a:r>
          </a:p>
          <a:p>
            <a:r>
              <a:rPr lang="en-US" altLang="ko-KR" dirty="0"/>
              <a:t>B points when it ties, represented by “T” (tie), and </a:t>
            </a:r>
          </a:p>
          <a:p>
            <a:r>
              <a:rPr lang="en-US" altLang="ko-KR" dirty="0"/>
              <a:t>0 points when it is defeated, represented by “L” (lose), </a:t>
            </a:r>
          </a:p>
          <a:p>
            <a:r>
              <a:rPr lang="en-US" altLang="ko-KR" dirty="0"/>
              <a:t>where A and B are integers satisfying 0 &lt; B &lt; A &lt; 10. </a:t>
            </a:r>
          </a:p>
          <a:p>
            <a:r>
              <a:rPr lang="en-US" altLang="ko-KR" dirty="0"/>
              <a:t>For given A and B, we want to know all the game results that yield the maximum OR minimum points (D) of a team with the </a:t>
            </a:r>
            <a:r>
              <a:rPr lang="en-US" altLang="ko-KR" dirty="0" err="1"/>
              <a:t>Cth</a:t>
            </a:r>
            <a:r>
              <a:rPr lang="en-US" altLang="ko-KR" dirty="0"/>
              <a:t> largest scores. </a:t>
            </a:r>
          </a:p>
          <a:p>
            <a:r>
              <a:rPr lang="en-US" altLang="ko-KR" dirty="0"/>
              <a:t>A and B: 0 &lt; B &lt; A &lt; 10 (integer) </a:t>
            </a:r>
          </a:p>
          <a:p>
            <a:r>
              <a:rPr lang="en-US" altLang="ko-KR" dirty="0"/>
              <a:t>C: target ranking (1~20, integer) </a:t>
            </a:r>
          </a:p>
          <a:p>
            <a:r>
              <a:rPr lang="en-US" altLang="ko-KR" dirty="0"/>
              <a:t>D: 0 (minimum) or 1 (maximum)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02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47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Let consider with D=1 first</a:t>
            </a:r>
          </a:p>
          <a:p>
            <a:pPr marL="0" indent="0">
              <a:buNone/>
            </a:pPr>
            <a:r>
              <a:rPr lang="en-US" altLang="ko-KR" sz="2000" dirty="0"/>
              <a:t>If C=1, then I should make 1st team who got win as mush as they can.</a:t>
            </a:r>
          </a:p>
          <a:p>
            <a:pPr marL="0" indent="0">
              <a:buNone/>
            </a:pPr>
            <a:r>
              <a:rPr lang="en-US" altLang="ko-KR" sz="2000" dirty="0"/>
              <a:t>It should be 19*Win. </a:t>
            </a:r>
          </a:p>
          <a:p>
            <a:pPr marL="0" indent="0">
              <a:buNone/>
            </a:pPr>
            <a:r>
              <a:rPr lang="en-US" altLang="ko-KR" sz="2000" dirty="0"/>
              <a:t>And I’m only considering 1st largest scores, so I don’t need to consider the other teams.</a:t>
            </a:r>
          </a:p>
          <a:p>
            <a:pPr marL="0" indent="0">
              <a:buNone/>
            </a:pPr>
            <a:r>
              <a:rPr lang="en-US" altLang="ko-KR" sz="2000" dirty="0"/>
              <a:t>Therefore, I’m going to full with T to the other position.</a:t>
            </a:r>
            <a:endParaRPr lang="ko-KR" altLang="en-US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4547E25-F975-30AA-D184-F984C1A62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329845"/>
              </p:ext>
            </p:extLst>
          </p:nvPr>
        </p:nvGraphicFramePr>
        <p:xfrm>
          <a:off x="6577781" y="1297858"/>
          <a:ext cx="4277040" cy="512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852">
                  <a:extLst>
                    <a:ext uri="{9D8B030D-6E8A-4147-A177-3AD203B41FA5}">
                      <a16:colId xmlns:a16="http://schemas.microsoft.com/office/drawing/2014/main" val="3842554321"/>
                    </a:ext>
                  </a:extLst>
                </a:gridCol>
                <a:gridCol w="213852">
                  <a:extLst>
                    <a:ext uri="{9D8B030D-6E8A-4147-A177-3AD203B41FA5}">
                      <a16:colId xmlns:a16="http://schemas.microsoft.com/office/drawing/2014/main" val="2102420444"/>
                    </a:ext>
                  </a:extLst>
                </a:gridCol>
                <a:gridCol w="213852">
                  <a:extLst>
                    <a:ext uri="{9D8B030D-6E8A-4147-A177-3AD203B41FA5}">
                      <a16:colId xmlns:a16="http://schemas.microsoft.com/office/drawing/2014/main" val="3749757560"/>
                    </a:ext>
                  </a:extLst>
                </a:gridCol>
                <a:gridCol w="213852">
                  <a:extLst>
                    <a:ext uri="{9D8B030D-6E8A-4147-A177-3AD203B41FA5}">
                      <a16:colId xmlns:a16="http://schemas.microsoft.com/office/drawing/2014/main" val="971835806"/>
                    </a:ext>
                  </a:extLst>
                </a:gridCol>
                <a:gridCol w="213852">
                  <a:extLst>
                    <a:ext uri="{9D8B030D-6E8A-4147-A177-3AD203B41FA5}">
                      <a16:colId xmlns:a16="http://schemas.microsoft.com/office/drawing/2014/main" val="948469391"/>
                    </a:ext>
                  </a:extLst>
                </a:gridCol>
                <a:gridCol w="213852">
                  <a:extLst>
                    <a:ext uri="{9D8B030D-6E8A-4147-A177-3AD203B41FA5}">
                      <a16:colId xmlns:a16="http://schemas.microsoft.com/office/drawing/2014/main" val="1671570615"/>
                    </a:ext>
                  </a:extLst>
                </a:gridCol>
                <a:gridCol w="213852">
                  <a:extLst>
                    <a:ext uri="{9D8B030D-6E8A-4147-A177-3AD203B41FA5}">
                      <a16:colId xmlns:a16="http://schemas.microsoft.com/office/drawing/2014/main" val="398179942"/>
                    </a:ext>
                  </a:extLst>
                </a:gridCol>
                <a:gridCol w="213852">
                  <a:extLst>
                    <a:ext uri="{9D8B030D-6E8A-4147-A177-3AD203B41FA5}">
                      <a16:colId xmlns:a16="http://schemas.microsoft.com/office/drawing/2014/main" val="2065746802"/>
                    </a:ext>
                  </a:extLst>
                </a:gridCol>
                <a:gridCol w="213852">
                  <a:extLst>
                    <a:ext uri="{9D8B030D-6E8A-4147-A177-3AD203B41FA5}">
                      <a16:colId xmlns:a16="http://schemas.microsoft.com/office/drawing/2014/main" val="2242897266"/>
                    </a:ext>
                  </a:extLst>
                </a:gridCol>
                <a:gridCol w="213852">
                  <a:extLst>
                    <a:ext uri="{9D8B030D-6E8A-4147-A177-3AD203B41FA5}">
                      <a16:colId xmlns:a16="http://schemas.microsoft.com/office/drawing/2014/main" val="3807685328"/>
                    </a:ext>
                  </a:extLst>
                </a:gridCol>
                <a:gridCol w="213852">
                  <a:extLst>
                    <a:ext uri="{9D8B030D-6E8A-4147-A177-3AD203B41FA5}">
                      <a16:colId xmlns:a16="http://schemas.microsoft.com/office/drawing/2014/main" val="657590919"/>
                    </a:ext>
                  </a:extLst>
                </a:gridCol>
                <a:gridCol w="213852">
                  <a:extLst>
                    <a:ext uri="{9D8B030D-6E8A-4147-A177-3AD203B41FA5}">
                      <a16:colId xmlns:a16="http://schemas.microsoft.com/office/drawing/2014/main" val="765592187"/>
                    </a:ext>
                  </a:extLst>
                </a:gridCol>
                <a:gridCol w="213852">
                  <a:extLst>
                    <a:ext uri="{9D8B030D-6E8A-4147-A177-3AD203B41FA5}">
                      <a16:colId xmlns:a16="http://schemas.microsoft.com/office/drawing/2014/main" val="208209593"/>
                    </a:ext>
                  </a:extLst>
                </a:gridCol>
                <a:gridCol w="213852">
                  <a:extLst>
                    <a:ext uri="{9D8B030D-6E8A-4147-A177-3AD203B41FA5}">
                      <a16:colId xmlns:a16="http://schemas.microsoft.com/office/drawing/2014/main" val="543526234"/>
                    </a:ext>
                  </a:extLst>
                </a:gridCol>
                <a:gridCol w="213852">
                  <a:extLst>
                    <a:ext uri="{9D8B030D-6E8A-4147-A177-3AD203B41FA5}">
                      <a16:colId xmlns:a16="http://schemas.microsoft.com/office/drawing/2014/main" val="1532875350"/>
                    </a:ext>
                  </a:extLst>
                </a:gridCol>
                <a:gridCol w="213852">
                  <a:extLst>
                    <a:ext uri="{9D8B030D-6E8A-4147-A177-3AD203B41FA5}">
                      <a16:colId xmlns:a16="http://schemas.microsoft.com/office/drawing/2014/main" val="2608601055"/>
                    </a:ext>
                  </a:extLst>
                </a:gridCol>
                <a:gridCol w="213852">
                  <a:extLst>
                    <a:ext uri="{9D8B030D-6E8A-4147-A177-3AD203B41FA5}">
                      <a16:colId xmlns:a16="http://schemas.microsoft.com/office/drawing/2014/main" val="28081428"/>
                    </a:ext>
                  </a:extLst>
                </a:gridCol>
                <a:gridCol w="213852">
                  <a:extLst>
                    <a:ext uri="{9D8B030D-6E8A-4147-A177-3AD203B41FA5}">
                      <a16:colId xmlns:a16="http://schemas.microsoft.com/office/drawing/2014/main" val="394063016"/>
                    </a:ext>
                  </a:extLst>
                </a:gridCol>
                <a:gridCol w="213852">
                  <a:extLst>
                    <a:ext uri="{9D8B030D-6E8A-4147-A177-3AD203B41FA5}">
                      <a16:colId xmlns:a16="http://schemas.microsoft.com/office/drawing/2014/main" val="3724927183"/>
                    </a:ext>
                  </a:extLst>
                </a:gridCol>
                <a:gridCol w="213852">
                  <a:extLst>
                    <a:ext uri="{9D8B030D-6E8A-4147-A177-3AD203B41FA5}">
                      <a16:colId xmlns:a16="http://schemas.microsoft.com/office/drawing/2014/main" val="1854101391"/>
                    </a:ext>
                  </a:extLst>
                </a:gridCol>
              </a:tblGrid>
              <a:tr h="256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814747538"/>
                  </a:ext>
                </a:extLst>
              </a:tr>
              <a:tr h="256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405481816"/>
                  </a:ext>
                </a:extLst>
              </a:tr>
              <a:tr h="256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1443503963"/>
                  </a:ext>
                </a:extLst>
              </a:tr>
              <a:tr h="256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1344637053"/>
                  </a:ext>
                </a:extLst>
              </a:tr>
              <a:tr h="256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478003975"/>
                  </a:ext>
                </a:extLst>
              </a:tr>
              <a:tr h="256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1882713949"/>
                  </a:ext>
                </a:extLst>
              </a:tr>
              <a:tr h="256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52041442"/>
                  </a:ext>
                </a:extLst>
              </a:tr>
              <a:tr h="256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682113099"/>
                  </a:ext>
                </a:extLst>
              </a:tr>
              <a:tr h="256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627513512"/>
                  </a:ext>
                </a:extLst>
              </a:tr>
              <a:tr h="256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3020137643"/>
                  </a:ext>
                </a:extLst>
              </a:tr>
              <a:tr h="256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04253608"/>
                  </a:ext>
                </a:extLst>
              </a:tr>
              <a:tr h="256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3286020276"/>
                  </a:ext>
                </a:extLst>
              </a:tr>
              <a:tr h="256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455127497"/>
                  </a:ext>
                </a:extLst>
              </a:tr>
              <a:tr h="256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988085801"/>
                  </a:ext>
                </a:extLst>
              </a:tr>
              <a:tr h="256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563862078"/>
                  </a:ext>
                </a:extLst>
              </a:tr>
              <a:tr h="256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3137222239"/>
                  </a:ext>
                </a:extLst>
              </a:tr>
              <a:tr h="256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452965884"/>
                  </a:ext>
                </a:extLst>
              </a:tr>
              <a:tr h="256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993457597"/>
                  </a:ext>
                </a:extLst>
              </a:tr>
              <a:tr h="256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005602596"/>
                  </a:ext>
                </a:extLst>
              </a:tr>
              <a:tr h="256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1671008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09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47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Let consider with D=1 first</a:t>
            </a:r>
          </a:p>
          <a:p>
            <a:pPr marL="0" indent="0">
              <a:buNone/>
            </a:pPr>
            <a:r>
              <a:rPr lang="en-US" altLang="ko-KR" sz="2000" dirty="0"/>
              <a:t>If C=1, then I should make 1st team who got win as mush as they can.</a:t>
            </a:r>
          </a:p>
          <a:p>
            <a:pPr marL="0" indent="0">
              <a:buNone/>
            </a:pPr>
            <a:r>
              <a:rPr lang="en-US" altLang="ko-KR" sz="2000" dirty="0"/>
              <a:t>It should be 19*Win. </a:t>
            </a:r>
          </a:p>
          <a:p>
            <a:pPr marL="0" indent="0">
              <a:buNone/>
            </a:pPr>
            <a:r>
              <a:rPr lang="en-US" altLang="ko-KR" sz="2000" dirty="0"/>
              <a:t>And I’m only considering 1st largest scores, so I don’t need to consider the other teams.</a:t>
            </a:r>
          </a:p>
          <a:p>
            <a:pPr marL="0" indent="0">
              <a:buNone/>
            </a:pPr>
            <a:r>
              <a:rPr lang="en-US" altLang="ko-KR" sz="2000" dirty="0"/>
              <a:t>Therefore, I’m going to full with T to the other position.</a:t>
            </a:r>
            <a:endParaRPr lang="ko-KR" altLang="en-US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0462C8F-7844-3261-81C1-95DA5E721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412961"/>
              </p:ext>
            </p:extLst>
          </p:nvPr>
        </p:nvGraphicFramePr>
        <p:xfrm>
          <a:off x="6577780" y="1297857"/>
          <a:ext cx="3873900" cy="5195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695">
                  <a:extLst>
                    <a:ext uri="{9D8B030D-6E8A-4147-A177-3AD203B41FA5}">
                      <a16:colId xmlns:a16="http://schemas.microsoft.com/office/drawing/2014/main" val="2418151091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3034414810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1117866553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923216772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194003585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749488656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3375759123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1659654572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3102639347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1572687527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862992192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3695361540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280661790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479287893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472668488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3718271952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476662073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593829729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996764122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155097846"/>
                    </a:ext>
                  </a:extLst>
                </a:gridCol>
              </a:tblGrid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1629070711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3582494726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633810799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697519527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997933036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4101688955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4048642515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384100139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1081198244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769481152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650150835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3338315984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892974213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714204057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493978963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960602744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763056113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3279938748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4252373425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1719744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478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Let consider with D=1 first</a:t>
            </a:r>
          </a:p>
          <a:p>
            <a:pPr marL="0" indent="0">
              <a:buNone/>
            </a:pPr>
            <a:r>
              <a:rPr lang="en-US" altLang="ko-KR" sz="2000" dirty="0"/>
              <a:t>If C=2, then I should make 2st team who got win as mush as they can.</a:t>
            </a:r>
          </a:p>
          <a:p>
            <a:pPr marL="0" indent="0">
              <a:buNone/>
            </a:pPr>
            <a:r>
              <a:rPr lang="en-US" altLang="ko-KR" sz="2000" dirty="0"/>
              <a:t>And it can’t be 19*Win. If some team don’t lose, then the other team have to got at least 1 Lose.</a:t>
            </a:r>
          </a:p>
          <a:p>
            <a:pPr marL="0" indent="0">
              <a:buNone/>
            </a:pPr>
            <a:r>
              <a:rPr lang="en-US" altLang="ko-KR" sz="2000" dirty="0"/>
              <a:t>So I decide to make 18*Win+1*Tie</a:t>
            </a:r>
          </a:p>
          <a:p>
            <a:pPr marL="0" indent="0">
              <a:buNone/>
            </a:pPr>
            <a:r>
              <a:rPr lang="en-US" altLang="ko-KR" sz="2000" dirty="0"/>
              <a:t>At the first largest team and second largest team as well. </a:t>
            </a:r>
          </a:p>
          <a:p>
            <a:pPr marL="0" indent="0">
              <a:buNone/>
            </a:pPr>
            <a:r>
              <a:rPr lang="en-US" altLang="ko-KR" sz="2000" dirty="0"/>
              <a:t>And I’m only considering 2st largest scores, so I don’t need to consider the other teams.</a:t>
            </a:r>
          </a:p>
          <a:p>
            <a:pPr marL="0" indent="0">
              <a:buNone/>
            </a:pPr>
            <a:r>
              <a:rPr lang="en-US" altLang="ko-KR" sz="2000" dirty="0"/>
              <a:t>Therefore, I’m going to full with T to the other position.</a:t>
            </a:r>
            <a:endParaRPr lang="ko-KR" altLang="en-US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0462C8F-7844-3261-81C1-95DA5E721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74893"/>
              </p:ext>
            </p:extLst>
          </p:nvPr>
        </p:nvGraphicFramePr>
        <p:xfrm>
          <a:off x="6577780" y="1297857"/>
          <a:ext cx="3873900" cy="5195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695">
                  <a:extLst>
                    <a:ext uri="{9D8B030D-6E8A-4147-A177-3AD203B41FA5}">
                      <a16:colId xmlns:a16="http://schemas.microsoft.com/office/drawing/2014/main" val="2418151091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3034414810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1117866553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923216772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194003585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749488656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3375759123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1659654572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3102639347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1572687527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862992192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3695361540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280661790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479287893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472668488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3718271952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476662073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593829729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996764122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155097846"/>
                    </a:ext>
                  </a:extLst>
                </a:gridCol>
              </a:tblGrid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1629070711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3582494726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633810799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697519527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997933036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4101688955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4048642515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384100139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1081198244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769481152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650150835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3338315984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892974213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714204057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493978963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960602744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763056113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3279938748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4252373425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1719744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26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478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Let consider with D=1 first</a:t>
            </a:r>
          </a:p>
          <a:p>
            <a:pPr marL="0" indent="0">
              <a:buNone/>
            </a:pPr>
            <a:r>
              <a:rPr lang="en-US" altLang="ko-KR" sz="2000" dirty="0"/>
              <a:t>If C=3, then I should make 3st team who got win as mush as they can.</a:t>
            </a:r>
          </a:p>
          <a:p>
            <a:pPr marL="0" indent="0">
              <a:buNone/>
            </a:pPr>
            <a:r>
              <a:rPr lang="en-US" altLang="ko-KR" sz="2000" dirty="0"/>
              <a:t>And it can’t be 19*Win. If some team don’t lose, then the other team have to got at least 2 Lose.</a:t>
            </a:r>
          </a:p>
          <a:p>
            <a:pPr marL="0" indent="0">
              <a:buNone/>
            </a:pPr>
            <a:r>
              <a:rPr lang="en-US" altLang="ko-KR" sz="2000" dirty="0"/>
              <a:t>So I decide to make 17*Win+2*Tie</a:t>
            </a:r>
          </a:p>
          <a:p>
            <a:pPr marL="0" indent="0">
              <a:buNone/>
            </a:pPr>
            <a:r>
              <a:rPr lang="en-US" altLang="ko-KR" sz="2000" dirty="0"/>
              <a:t>At the first largest team and second largest team as well. </a:t>
            </a:r>
          </a:p>
          <a:p>
            <a:pPr marL="0" indent="0">
              <a:buNone/>
            </a:pPr>
            <a:r>
              <a:rPr lang="en-US" altLang="ko-KR" sz="2000" dirty="0"/>
              <a:t>And I’m only considering 3st largest scores, so I don’t need to consider the other teams.</a:t>
            </a:r>
          </a:p>
          <a:p>
            <a:pPr marL="0" indent="0">
              <a:buNone/>
            </a:pPr>
            <a:r>
              <a:rPr lang="en-US" altLang="ko-KR" sz="2000" dirty="0"/>
              <a:t>Therefore, I’m going to full with T to the other position.</a:t>
            </a:r>
            <a:endParaRPr lang="ko-KR" altLang="en-US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0462C8F-7844-3261-81C1-95DA5E721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45653"/>
              </p:ext>
            </p:extLst>
          </p:nvPr>
        </p:nvGraphicFramePr>
        <p:xfrm>
          <a:off x="6577780" y="1297857"/>
          <a:ext cx="3873900" cy="5195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695">
                  <a:extLst>
                    <a:ext uri="{9D8B030D-6E8A-4147-A177-3AD203B41FA5}">
                      <a16:colId xmlns:a16="http://schemas.microsoft.com/office/drawing/2014/main" val="2418151091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3034414810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1117866553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923216772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194003585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749488656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3375759123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1659654572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3102639347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1572687527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862992192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3695361540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280661790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479287893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472668488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3718271952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476662073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593829729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996764122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155097846"/>
                    </a:ext>
                  </a:extLst>
                </a:gridCol>
              </a:tblGrid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1629070711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3582494726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633810799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697519527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997933036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4101688955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4048642515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384100139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1081198244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769481152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650150835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3338315984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892974213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714204057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493978963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960602744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763056113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3279938748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4252373425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1719744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7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47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So, if C=k,</a:t>
            </a:r>
            <a:r>
              <a:rPr lang="ko-KR" altLang="en-US" sz="2000" dirty="0"/>
              <a:t> </a:t>
            </a:r>
            <a:r>
              <a:rPr lang="en-US" altLang="ko-KR" sz="2000" dirty="0"/>
              <a:t>I can decide kth</a:t>
            </a:r>
            <a:r>
              <a:rPr lang="ko-KR" altLang="en-US" sz="2000" dirty="0"/>
              <a:t> </a:t>
            </a:r>
            <a:r>
              <a:rPr lang="en-US" altLang="ko-KR" sz="2000" dirty="0"/>
              <a:t>record as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(19-k+1)*Win+(k-1)*Tie.</a:t>
            </a:r>
          </a:p>
          <a:p>
            <a:pPr marL="0" indent="0">
              <a:buNone/>
            </a:pPr>
            <a:r>
              <a:rPr lang="en-US" altLang="ko-KR" sz="2000" dirty="0"/>
              <a:t>And these record should be same from largest team to kth largest team.</a:t>
            </a:r>
          </a:p>
          <a:p>
            <a:pPr marL="0" indent="0">
              <a:buNone/>
            </a:pPr>
            <a:r>
              <a:rPr lang="en-US" altLang="ko-KR" sz="2000" dirty="0"/>
              <a:t>So, I can make it like right matrix.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32B5CD-68F3-569D-F2CD-F6AED0FA8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57943"/>
              </p:ext>
            </p:extLst>
          </p:nvPr>
        </p:nvGraphicFramePr>
        <p:xfrm>
          <a:off x="6577780" y="1297857"/>
          <a:ext cx="3873900" cy="5195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695">
                  <a:extLst>
                    <a:ext uri="{9D8B030D-6E8A-4147-A177-3AD203B41FA5}">
                      <a16:colId xmlns:a16="http://schemas.microsoft.com/office/drawing/2014/main" val="1205826059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948637966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763675941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19874840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4132445393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3230365288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603069268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159066544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3462925960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1714385836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946506476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752734252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1053512664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4105762689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3657188202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982884524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3917624444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2193555694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3345673231"/>
                    </a:ext>
                  </a:extLst>
                </a:gridCol>
                <a:gridCol w="193695">
                  <a:extLst>
                    <a:ext uri="{9D8B030D-6E8A-4147-A177-3AD203B41FA5}">
                      <a16:colId xmlns:a16="http://schemas.microsoft.com/office/drawing/2014/main" val="362212906"/>
                    </a:ext>
                  </a:extLst>
                </a:gridCol>
              </a:tblGrid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480722819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615912706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…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158087418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495844646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5397617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…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…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…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1180091945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4085409881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626700592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3623628467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1978993633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1949979495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…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04074495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1775553738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3519089967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63228603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123042306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1274393529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877263952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482531126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3760753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25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47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When D=0, solution is similar.</a:t>
            </a:r>
          </a:p>
          <a:p>
            <a:pPr marL="0" indent="0">
              <a:buNone/>
            </a:pPr>
            <a:r>
              <a:rPr lang="en-US" altLang="ko-KR" sz="2000" dirty="0"/>
              <a:t>If I change W to L, that’s it.</a:t>
            </a:r>
          </a:p>
          <a:p>
            <a:pPr marL="0" indent="0">
              <a:buNone/>
            </a:pPr>
            <a:r>
              <a:rPr lang="en-US" altLang="ko-KR" sz="2000" dirty="0"/>
              <a:t>So, if C=k,</a:t>
            </a:r>
            <a:r>
              <a:rPr lang="ko-KR" altLang="en-US" sz="2000" dirty="0"/>
              <a:t> </a:t>
            </a:r>
            <a:r>
              <a:rPr lang="en-US" altLang="ko-KR" sz="2000" dirty="0"/>
              <a:t>I can decide kth</a:t>
            </a:r>
            <a:r>
              <a:rPr lang="ko-KR" altLang="en-US" sz="2000" dirty="0"/>
              <a:t> </a:t>
            </a:r>
            <a:r>
              <a:rPr lang="en-US" altLang="ko-KR" sz="2000" dirty="0"/>
              <a:t>record as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(19-k+1)*Lose+(k-1)*Tie.</a:t>
            </a:r>
          </a:p>
          <a:p>
            <a:pPr marL="0" indent="0">
              <a:buNone/>
            </a:pPr>
            <a:r>
              <a:rPr lang="en-US" altLang="ko-KR" sz="2000" dirty="0"/>
              <a:t>And these record should be same from smallest team to kth smallest team.</a:t>
            </a:r>
          </a:p>
          <a:p>
            <a:pPr marL="0" indent="0">
              <a:buNone/>
            </a:pPr>
            <a:r>
              <a:rPr lang="en-US" altLang="ko-KR" sz="2000" dirty="0"/>
              <a:t>So, I can make it like right matrix.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F82C4D-8983-6950-9D19-F0F16E0F4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18465"/>
              </p:ext>
            </p:extLst>
          </p:nvPr>
        </p:nvGraphicFramePr>
        <p:xfrm>
          <a:off x="6577780" y="1297857"/>
          <a:ext cx="3647760" cy="5195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388">
                  <a:extLst>
                    <a:ext uri="{9D8B030D-6E8A-4147-A177-3AD203B41FA5}">
                      <a16:colId xmlns:a16="http://schemas.microsoft.com/office/drawing/2014/main" val="2913955555"/>
                    </a:ext>
                  </a:extLst>
                </a:gridCol>
                <a:gridCol w="182388">
                  <a:extLst>
                    <a:ext uri="{9D8B030D-6E8A-4147-A177-3AD203B41FA5}">
                      <a16:colId xmlns:a16="http://schemas.microsoft.com/office/drawing/2014/main" val="373680750"/>
                    </a:ext>
                  </a:extLst>
                </a:gridCol>
                <a:gridCol w="182388">
                  <a:extLst>
                    <a:ext uri="{9D8B030D-6E8A-4147-A177-3AD203B41FA5}">
                      <a16:colId xmlns:a16="http://schemas.microsoft.com/office/drawing/2014/main" val="2957407205"/>
                    </a:ext>
                  </a:extLst>
                </a:gridCol>
                <a:gridCol w="182388">
                  <a:extLst>
                    <a:ext uri="{9D8B030D-6E8A-4147-A177-3AD203B41FA5}">
                      <a16:colId xmlns:a16="http://schemas.microsoft.com/office/drawing/2014/main" val="3428228952"/>
                    </a:ext>
                  </a:extLst>
                </a:gridCol>
                <a:gridCol w="182388">
                  <a:extLst>
                    <a:ext uri="{9D8B030D-6E8A-4147-A177-3AD203B41FA5}">
                      <a16:colId xmlns:a16="http://schemas.microsoft.com/office/drawing/2014/main" val="406828502"/>
                    </a:ext>
                  </a:extLst>
                </a:gridCol>
                <a:gridCol w="182388">
                  <a:extLst>
                    <a:ext uri="{9D8B030D-6E8A-4147-A177-3AD203B41FA5}">
                      <a16:colId xmlns:a16="http://schemas.microsoft.com/office/drawing/2014/main" val="526533718"/>
                    </a:ext>
                  </a:extLst>
                </a:gridCol>
                <a:gridCol w="182388">
                  <a:extLst>
                    <a:ext uri="{9D8B030D-6E8A-4147-A177-3AD203B41FA5}">
                      <a16:colId xmlns:a16="http://schemas.microsoft.com/office/drawing/2014/main" val="463382999"/>
                    </a:ext>
                  </a:extLst>
                </a:gridCol>
                <a:gridCol w="182388">
                  <a:extLst>
                    <a:ext uri="{9D8B030D-6E8A-4147-A177-3AD203B41FA5}">
                      <a16:colId xmlns:a16="http://schemas.microsoft.com/office/drawing/2014/main" val="2915228493"/>
                    </a:ext>
                  </a:extLst>
                </a:gridCol>
                <a:gridCol w="182388">
                  <a:extLst>
                    <a:ext uri="{9D8B030D-6E8A-4147-A177-3AD203B41FA5}">
                      <a16:colId xmlns:a16="http://schemas.microsoft.com/office/drawing/2014/main" val="3933933135"/>
                    </a:ext>
                  </a:extLst>
                </a:gridCol>
                <a:gridCol w="182388">
                  <a:extLst>
                    <a:ext uri="{9D8B030D-6E8A-4147-A177-3AD203B41FA5}">
                      <a16:colId xmlns:a16="http://schemas.microsoft.com/office/drawing/2014/main" val="2768120310"/>
                    </a:ext>
                  </a:extLst>
                </a:gridCol>
                <a:gridCol w="182388">
                  <a:extLst>
                    <a:ext uri="{9D8B030D-6E8A-4147-A177-3AD203B41FA5}">
                      <a16:colId xmlns:a16="http://schemas.microsoft.com/office/drawing/2014/main" val="1307452900"/>
                    </a:ext>
                  </a:extLst>
                </a:gridCol>
                <a:gridCol w="182388">
                  <a:extLst>
                    <a:ext uri="{9D8B030D-6E8A-4147-A177-3AD203B41FA5}">
                      <a16:colId xmlns:a16="http://schemas.microsoft.com/office/drawing/2014/main" val="917900305"/>
                    </a:ext>
                  </a:extLst>
                </a:gridCol>
                <a:gridCol w="182388">
                  <a:extLst>
                    <a:ext uri="{9D8B030D-6E8A-4147-A177-3AD203B41FA5}">
                      <a16:colId xmlns:a16="http://schemas.microsoft.com/office/drawing/2014/main" val="2443210727"/>
                    </a:ext>
                  </a:extLst>
                </a:gridCol>
                <a:gridCol w="182388">
                  <a:extLst>
                    <a:ext uri="{9D8B030D-6E8A-4147-A177-3AD203B41FA5}">
                      <a16:colId xmlns:a16="http://schemas.microsoft.com/office/drawing/2014/main" val="1981940397"/>
                    </a:ext>
                  </a:extLst>
                </a:gridCol>
                <a:gridCol w="182388">
                  <a:extLst>
                    <a:ext uri="{9D8B030D-6E8A-4147-A177-3AD203B41FA5}">
                      <a16:colId xmlns:a16="http://schemas.microsoft.com/office/drawing/2014/main" val="2263271819"/>
                    </a:ext>
                  </a:extLst>
                </a:gridCol>
                <a:gridCol w="182388">
                  <a:extLst>
                    <a:ext uri="{9D8B030D-6E8A-4147-A177-3AD203B41FA5}">
                      <a16:colId xmlns:a16="http://schemas.microsoft.com/office/drawing/2014/main" val="2967126597"/>
                    </a:ext>
                  </a:extLst>
                </a:gridCol>
                <a:gridCol w="182388">
                  <a:extLst>
                    <a:ext uri="{9D8B030D-6E8A-4147-A177-3AD203B41FA5}">
                      <a16:colId xmlns:a16="http://schemas.microsoft.com/office/drawing/2014/main" val="2347243868"/>
                    </a:ext>
                  </a:extLst>
                </a:gridCol>
                <a:gridCol w="182388">
                  <a:extLst>
                    <a:ext uri="{9D8B030D-6E8A-4147-A177-3AD203B41FA5}">
                      <a16:colId xmlns:a16="http://schemas.microsoft.com/office/drawing/2014/main" val="3842391340"/>
                    </a:ext>
                  </a:extLst>
                </a:gridCol>
                <a:gridCol w="182388">
                  <a:extLst>
                    <a:ext uri="{9D8B030D-6E8A-4147-A177-3AD203B41FA5}">
                      <a16:colId xmlns:a16="http://schemas.microsoft.com/office/drawing/2014/main" val="2584243367"/>
                    </a:ext>
                  </a:extLst>
                </a:gridCol>
                <a:gridCol w="182388">
                  <a:extLst>
                    <a:ext uri="{9D8B030D-6E8A-4147-A177-3AD203B41FA5}">
                      <a16:colId xmlns:a16="http://schemas.microsoft.com/office/drawing/2014/main" val="3071989634"/>
                    </a:ext>
                  </a:extLst>
                </a:gridCol>
              </a:tblGrid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3288345495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4069649195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…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862381589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838491395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4226750551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…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…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…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3802926950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893717541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3932632375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3006357111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4145814654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4178454409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…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134340390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632781184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278320851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821558643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611808818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4248221189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883776590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2762472273"/>
                  </a:ext>
                </a:extLst>
              </a:tr>
              <a:tr h="25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/>
                </a:tc>
                <a:extLst>
                  <a:ext uri="{0D108BD9-81ED-4DB2-BD59-A6C34878D82A}">
                    <a16:rowId xmlns:a16="http://schemas.microsoft.com/office/drawing/2014/main" val="892548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04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47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This is main code.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FBE3EA-D70C-645F-8115-EB9E39A35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454" y="365125"/>
            <a:ext cx="3696020" cy="62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4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2630</Words>
  <Application>Microsoft Office PowerPoint</Application>
  <PresentationFormat>와이드스크린</PresentationFormat>
  <Paragraphs>2046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Homework 2B</vt:lpstr>
      <vt:lpstr>Problem explanation</vt:lpstr>
      <vt:lpstr>Solution explanation</vt:lpstr>
      <vt:lpstr>Solution explanation</vt:lpstr>
      <vt:lpstr>Solution explanation</vt:lpstr>
      <vt:lpstr>Solution explanation</vt:lpstr>
      <vt:lpstr>Solution explanation</vt:lpstr>
      <vt:lpstr>Solution explanation</vt:lpstr>
      <vt:lpstr>Solution 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Exercise/homework number</dc:title>
  <dc:creator>이진규</dc:creator>
  <cp:lastModifiedBy>김구호</cp:lastModifiedBy>
  <cp:revision>11</cp:revision>
  <dcterms:created xsi:type="dcterms:W3CDTF">2022-02-18T10:33:19Z</dcterms:created>
  <dcterms:modified xsi:type="dcterms:W3CDTF">2023-04-06T06:21:50Z</dcterms:modified>
</cp:coreProperties>
</file>