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5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do Amaral" userId="9f7c0326-ed6b-4780-8c53-ab3505ba693f" providerId="ADAL" clId="{5EC23C1A-712C-4470-8A3D-E6CE226257CB}"/>
    <pc:docChg chg="undo custSel delSld modSld">
      <pc:chgData name="Guilherme do Amaral" userId="9f7c0326-ed6b-4780-8c53-ab3505ba693f" providerId="ADAL" clId="{5EC23C1A-712C-4470-8A3D-E6CE226257CB}" dt="2025-08-17T11:21:36.296" v="151" actId="26606"/>
      <pc:docMkLst>
        <pc:docMk/>
      </pc:docMkLst>
      <pc:sldChg chg="addSp delSp modSp mod setBg">
        <pc:chgData name="Guilherme do Amaral" userId="9f7c0326-ed6b-4780-8c53-ab3505ba693f" providerId="ADAL" clId="{5EC23C1A-712C-4470-8A3D-E6CE226257CB}" dt="2025-08-17T11:21:36.296" v="151" actId="26606"/>
        <pc:sldMkLst>
          <pc:docMk/>
          <pc:sldMk cId="0" sldId="256"/>
        </pc:sldMkLst>
        <pc:spChg chg="mod">
          <ac:chgData name="Guilherme do Amaral" userId="9f7c0326-ed6b-4780-8c53-ab3505ba693f" providerId="ADAL" clId="{5EC23C1A-712C-4470-8A3D-E6CE226257CB}" dt="2025-08-17T11:14:31.219" v="35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Guilherme do Amaral" userId="9f7c0326-ed6b-4780-8c53-ab3505ba693f" providerId="ADAL" clId="{5EC23C1A-712C-4470-8A3D-E6CE226257CB}" dt="2025-08-17T11:14:31.219" v="35" actId="26606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Guilherme do Amaral" userId="9f7c0326-ed6b-4780-8c53-ab3505ba693f" providerId="ADAL" clId="{5EC23C1A-712C-4470-8A3D-E6CE226257CB}" dt="2025-08-17T11:21:36.296" v="151" actId="26606"/>
          <ac:spMkLst>
            <pc:docMk/>
            <pc:sldMk cId="0" sldId="256"/>
            <ac:spMk id="13" creationId="{23D09407-53BC-485E-B4CE-BC5E4FC4B25B}"/>
          </ac:spMkLst>
        </pc:spChg>
        <pc:spChg chg="add del">
          <ac:chgData name="Guilherme do Amaral" userId="9f7c0326-ed6b-4780-8c53-ab3505ba693f" providerId="ADAL" clId="{5EC23C1A-712C-4470-8A3D-E6CE226257CB}" dt="2025-08-17T11:21:36.296" v="151" actId="26606"/>
          <ac:spMkLst>
            <pc:docMk/>
            <pc:sldMk cId="0" sldId="256"/>
            <ac:spMk id="15" creationId="{921DB988-49FC-4608-B0A2-E2F3A4019041}"/>
          </ac:spMkLst>
        </pc:spChg>
        <pc:spChg chg="add">
          <ac:chgData name="Guilherme do Amaral" userId="9f7c0326-ed6b-4780-8c53-ab3505ba693f" providerId="ADAL" clId="{5EC23C1A-712C-4470-8A3D-E6CE226257CB}" dt="2025-08-17T11:21:36.296" v="151" actId="26606"/>
          <ac:spMkLst>
            <pc:docMk/>
            <pc:sldMk cId="0" sldId="256"/>
            <ac:spMk id="32" creationId="{23D09407-53BC-485E-B4CE-BC5E4FC4B25B}"/>
          </ac:spMkLst>
        </pc:spChg>
        <pc:spChg chg="add">
          <ac:chgData name="Guilherme do Amaral" userId="9f7c0326-ed6b-4780-8c53-ab3505ba693f" providerId="ADAL" clId="{5EC23C1A-712C-4470-8A3D-E6CE226257CB}" dt="2025-08-17T11:21:36.296" v="151" actId="26606"/>
          <ac:spMkLst>
            <pc:docMk/>
            <pc:sldMk cId="0" sldId="256"/>
            <ac:spMk id="34" creationId="{921DB988-49FC-4608-B0A2-E2F3A4019041}"/>
          </ac:spMkLst>
        </pc:spChg>
        <pc:grpChg chg="add del">
          <ac:chgData name="Guilherme do Amaral" userId="9f7c0326-ed6b-4780-8c53-ab3505ba693f" providerId="ADAL" clId="{5EC23C1A-712C-4470-8A3D-E6CE226257CB}" dt="2025-08-17T11:21:36.296" v="151" actId="26606"/>
          <ac:grpSpMkLst>
            <pc:docMk/>
            <pc:sldMk cId="0" sldId="256"/>
            <ac:grpSpMk id="17" creationId="{E9B930FD-8671-4C4C-ADCF-73AC1D0CD417}"/>
          </ac:grpSpMkLst>
        </pc:grpChg>
        <pc:grpChg chg="add del">
          <ac:chgData name="Guilherme do Amaral" userId="9f7c0326-ed6b-4780-8c53-ab3505ba693f" providerId="ADAL" clId="{5EC23C1A-712C-4470-8A3D-E6CE226257CB}" dt="2025-08-17T11:21:36.296" v="151" actId="26606"/>
          <ac:grpSpMkLst>
            <pc:docMk/>
            <pc:sldMk cId="0" sldId="256"/>
            <ac:grpSpMk id="23" creationId="{383C2651-AE0C-4AE4-8725-E2F9414FE219}"/>
          </ac:grpSpMkLst>
        </pc:grpChg>
        <pc:grpChg chg="add">
          <ac:chgData name="Guilherme do Amaral" userId="9f7c0326-ed6b-4780-8c53-ab3505ba693f" providerId="ADAL" clId="{5EC23C1A-712C-4470-8A3D-E6CE226257CB}" dt="2025-08-17T11:21:36.296" v="151" actId="26606"/>
          <ac:grpSpMkLst>
            <pc:docMk/>
            <pc:sldMk cId="0" sldId="256"/>
            <ac:grpSpMk id="36" creationId="{E9B930FD-8671-4C4C-ADCF-73AC1D0CD417}"/>
          </ac:grpSpMkLst>
        </pc:grpChg>
        <pc:grpChg chg="add">
          <ac:chgData name="Guilherme do Amaral" userId="9f7c0326-ed6b-4780-8c53-ab3505ba693f" providerId="ADAL" clId="{5EC23C1A-712C-4470-8A3D-E6CE226257CB}" dt="2025-08-17T11:21:36.296" v="151" actId="26606"/>
          <ac:grpSpMkLst>
            <pc:docMk/>
            <pc:sldMk cId="0" sldId="256"/>
            <ac:grpSpMk id="42" creationId="{383C2651-AE0C-4AE4-8725-E2F9414FE219}"/>
          </ac:grpSpMkLst>
        </pc:grpChg>
        <pc:picChg chg="del">
          <ac:chgData name="Guilherme do Amaral" userId="9f7c0326-ed6b-4780-8c53-ab3505ba693f" providerId="ADAL" clId="{5EC23C1A-712C-4470-8A3D-E6CE226257CB}" dt="2025-08-17T11:08:33.649" v="0" actId="478"/>
          <ac:picMkLst>
            <pc:docMk/>
            <pc:sldMk cId="0" sldId="256"/>
            <ac:picMk id="4" creationId="{00000000-0000-0000-0000-000000000000}"/>
          </ac:picMkLst>
        </pc:picChg>
        <pc:picChg chg="mod">
          <ac:chgData name="Guilherme do Amaral" userId="9f7c0326-ed6b-4780-8c53-ab3505ba693f" providerId="ADAL" clId="{5EC23C1A-712C-4470-8A3D-E6CE226257CB}" dt="2025-08-17T11:14:31.219" v="35" actId="26606"/>
          <ac:picMkLst>
            <pc:docMk/>
            <pc:sldMk cId="0" sldId="256"/>
            <ac:picMk id="8" creationId="{00000000-0000-0000-0000-000000000000}"/>
          </ac:picMkLst>
        </pc:picChg>
      </pc:sldChg>
      <pc:sldChg chg="addSp delSp modSp mod setBg">
        <pc:chgData name="Guilherme do Amaral" userId="9f7c0326-ed6b-4780-8c53-ab3505ba693f" providerId="ADAL" clId="{5EC23C1A-712C-4470-8A3D-E6CE226257CB}" dt="2025-08-17T11:14:45.586" v="36" actId="26606"/>
        <pc:sldMkLst>
          <pc:docMk/>
          <pc:sldMk cId="0" sldId="257"/>
        </pc:sldMkLst>
        <pc:spChg chg="mod">
          <ac:chgData name="Guilherme do Amaral" userId="9f7c0326-ed6b-4780-8c53-ab3505ba693f" providerId="ADAL" clId="{5EC23C1A-712C-4470-8A3D-E6CE226257CB}" dt="2025-08-17T11:14:45.586" v="36" actId="26606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Guilherme do Amaral" userId="9f7c0326-ed6b-4780-8c53-ab3505ba693f" providerId="ADAL" clId="{5EC23C1A-712C-4470-8A3D-E6CE226257CB}" dt="2025-08-17T11:14:45.586" v="36" actId="26606"/>
          <ac:spMkLst>
            <pc:docMk/>
            <pc:sldMk cId="0" sldId="257"/>
            <ac:spMk id="3" creationId="{00000000-0000-0000-0000-000000000000}"/>
          </ac:spMkLst>
        </pc:spChg>
        <pc:spChg chg="del">
          <ac:chgData name="Guilherme do Amaral" userId="9f7c0326-ed6b-4780-8c53-ab3505ba693f" providerId="ADAL" clId="{5EC23C1A-712C-4470-8A3D-E6CE226257CB}" dt="2025-08-17T11:09:19.087" v="8" actId="478"/>
          <ac:spMkLst>
            <pc:docMk/>
            <pc:sldMk cId="0" sldId="257"/>
            <ac:spMk id="5" creationId="{00000000-0000-0000-0000-000000000000}"/>
          </ac:spMkLst>
        </pc:spChg>
        <pc:spChg chg="del">
          <ac:chgData name="Guilherme do Amaral" userId="9f7c0326-ed6b-4780-8c53-ab3505ba693f" providerId="ADAL" clId="{5EC23C1A-712C-4470-8A3D-E6CE226257CB}" dt="2025-08-17T11:09:17.478" v="7" actId="478"/>
          <ac:spMkLst>
            <pc:docMk/>
            <pc:sldMk cId="0" sldId="257"/>
            <ac:spMk id="6" creationId="{00000000-0000-0000-0000-000000000000}"/>
          </ac:spMkLst>
        </pc:spChg>
        <pc:spChg chg="del">
          <ac:chgData name="Guilherme do Amaral" userId="9f7c0326-ed6b-4780-8c53-ab3505ba693f" providerId="ADAL" clId="{5EC23C1A-712C-4470-8A3D-E6CE226257CB}" dt="2025-08-17T11:09:21.150" v="9" actId="478"/>
          <ac:spMkLst>
            <pc:docMk/>
            <pc:sldMk cId="0" sldId="257"/>
            <ac:spMk id="7" creationId="{00000000-0000-0000-0000-000000000000}"/>
          </ac:spMkLst>
        </pc:spChg>
        <pc:spChg chg="add">
          <ac:chgData name="Guilherme do Amaral" userId="9f7c0326-ed6b-4780-8c53-ab3505ba693f" providerId="ADAL" clId="{5EC23C1A-712C-4470-8A3D-E6CE226257CB}" dt="2025-08-17T11:14:45.586" v="36" actId="26606"/>
          <ac:spMkLst>
            <pc:docMk/>
            <pc:sldMk cId="0" sldId="257"/>
            <ac:spMk id="13" creationId="{8B3A2D1A-45FC-4F95-B150-1C13EF2F6D09}"/>
          </ac:spMkLst>
        </pc:spChg>
        <pc:spChg chg="add">
          <ac:chgData name="Guilherme do Amaral" userId="9f7c0326-ed6b-4780-8c53-ab3505ba693f" providerId="ADAL" clId="{5EC23C1A-712C-4470-8A3D-E6CE226257CB}" dt="2025-08-17T11:14:45.586" v="36" actId="26606"/>
          <ac:spMkLst>
            <pc:docMk/>
            <pc:sldMk cId="0" sldId="257"/>
            <ac:spMk id="15" creationId="{39C3C864-C625-4883-B868-9A4C470F4DD5}"/>
          </ac:spMkLst>
        </pc:spChg>
        <pc:picChg chg="del mod">
          <ac:chgData name="Guilherme do Amaral" userId="9f7c0326-ed6b-4780-8c53-ab3505ba693f" providerId="ADAL" clId="{5EC23C1A-712C-4470-8A3D-E6CE226257CB}" dt="2025-08-17T11:09:53.658" v="16" actId="478"/>
          <ac:picMkLst>
            <pc:docMk/>
            <pc:sldMk cId="0" sldId="257"/>
            <ac:picMk id="4" creationId="{00000000-0000-0000-0000-000000000000}"/>
          </ac:picMkLst>
        </pc:picChg>
        <pc:picChg chg="add mod">
          <ac:chgData name="Guilherme do Amaral" userId="9f7c0326-ed6b-4780-8c53-ab3505ba693f" providerId="ADAL" clId="{5EC23C1A-712C-4470-8A3D-E6CE226257CB}" dt="2025-08-17T11:14:45.586" v="36" actId="26606"/>
          <ac:picMkLst>
            <pc:docMk/>
            <pc:sldMk cId="0" sldId="257"/>
            <ac:picMk id="8" creationId="{F557E38E-D25B-0AEC-FFAC-EB3E26D307F6}"/>
          </ac:picMkLst>
        </pc:picChg>
      </pc:sldChg>
      <pc:sldChg chg="addSp delSp modSp mod setBg">
        <pc:chgData name="Guilherme do Amaral" userId="9f7c0326-ed6b-4780-8c53-ab3505ba693f" providerId="ADAL" clId="{5EC23C1A-712C-4470-8A3D-E6CE226257CB}" dt="2025-08-17T11:14:52.783" v="37" actId="26606"/>
        <pc:sldMkLst>
          <pc:docMk/>
          <pc:sldMk cId="0" sldId="258"/>
        </pc:sldMkLst>
        <pc:spChg chg="mod">
          <ac:chgData name="Guilherme do Amaral" userId="9f7c0326-ed6b-4780-8c53-ab3505ba693f" providerId="ADAL" clId="{5EC23C1A-712C-4470-8A3D-E6CE226257CB}" dt="2025-08-17T11:14:52.783" v="37" actId="26606"/>
          <ac:spMkLst>
            <pc:docMk/>
            <pc:sldMk cId="0" sldId="258"/>
            <ac:spMk id="2" creationId="{00000000-0000-0000-0000-000000000000}"/>
          </ac:spMkLst>
        </pc:spChg>
        <pc:spChg chg="mod ord">
          <ac:chgData name="Guilherme do Amaral" userId="9f7c0326-ed6b-4780-8c53-ab3505ba693f" providerId="ADAL" clId="{5EC23C1A-712C-4470-8A3D-E6CE226257CB}" dt="2025-08-17T11:14:52.783" v="37" actId="26606"/>
          <ac:spMkLst>
            <pc:docMk/>
            <pc:sldMk cId="0" sldId="258"/>
            <ac:spMk id="3" creationId="{00000000-0000-0000-0000-000000000000}"/>
          </ac:spMkLst>
        </pc:spChg>
        <pc:spChg chg="del">
          <ac:chgData name="Guilherme do Amaral" userId="9f7c0326-ed6b-4780-8c53-ab3505ba693f" providerId="ADAL" clId="{5EC23C1A-712C-4470-8A3D-E6CE226257CB}" dt="2025-08-17T11:10:17.635" v="19" actId="478"/>
          <ac:spMkLst>
            <pc:docMk/>
            <pc:sldMk cId="0" sldId="258"/>
            <ac:spMk id="5" creationId="{00000000-0000-0000-0000-000000000000}"/>
          </ac:spMkLst>
        </pc:spChg>
        <pc:spChg chg="del">
          <ac:chgData name="Guilherme do Amaral" userId="9f7c0326-ed6b-4780-8c53-ab3505ba693f" providerId="ADAL" clId="{5EC23C1A-712C-4470-8A3D-E6CE226257CB}" dt="2025-08-17T11:10:15.557" v="18" actId="478"/>
          <ac:spMkLst>
            <pc:docMk/>
            <pc:sldMk cId="0" sldId="258"/>
            <ac:spMk id="6" creationId="{00000000-0000-0000-0000-000000000000}"/>
          </ac:spMkLst>
        </pc:spChg>
        <pc:spChg chg="del">
          <ac:chgData name="Guilherme do Amaral" userId="9f7c0326-ed6b-4780-8c53-ab3505ba693f" providerId="ADAL" clId="{5EC23C1A-712C-4470-8A3D-E6CE226257CB}" dt="2025-08-17T11:10:19.422" v="20" actId="478"/>
          <ac:spMkLst>
            <pc:docMk/>
            <pc:sldMk cId="0" sldId="258"/>
            <ac:spMk id="7" creationId="{00000000-0000-0000-0000-000000000000}"/>
          </ac:spMkLst>
        </pc:spChg>
        <pc:spChg chg="add">
          <ac:chgData name="Guilherme do Amaral" userId="9f7c0326-ed6b-4780-8c53-ab3505ba693f" providerId="ADAL" clId="{5EC23C1A-712C-4470-8A3D-E6CE226257CB}" dt="2025-08-17T11:14:52.783" v="37" actId="26606"/>
          <ac:spMkLst>
            <pc:docMk/>
            <pc:sldMk cId="0" sldId="258"/>
            <ac:spMk id="13" creationId="{8B3A2D1A-45FC-4F95-B150-1C13EF2F6D09}"/>
          </ac:spMkLst>
        </pc:spChg>
        <pc:spChg chg="add">
          <ac:chgData name="Guilherme do Amaral" userId="9f7c0326-ed6b-4780-8c53-ab3505ba693f" providerId="ADAL" clId="{5EC23C1A-712C-4470-8A3D-E6CE226257CB}" dt="2025-08-17T11:14:52.783" v="37" actId="26606"/>
          <ac:spMkLst>
            <pc:docMk/>
            <pc:sldMk cId="0" sldId="258"/>
            <ac:spMk id="15" creationId="{39C3C864-C625-4883-B868-9A4C470F4DD5}"/>
          </ac:spMkLst>
        </pc:spChg>
        <pc:picChg chg="del">
          <ac:chgData name="Guilherme do Amaral" userId="9f7c0326-ed6b-4780-8c53-ab3505ba693f" providerId="ADAL" clId="{5EC23C1A-712C-4470-8A3D-E6CE226257CB}" dt="2025-08-17T11:10:21.343" v="21" actId="478"/>
          <ac:picMkLst>
            <pc:docMk/>
            <pc:sldMk cId="0" sldId="258"/>
            <ac:picMk id="4" creationId="{00000000-0000-0000-0000-000000000000}"/>
          </ac:picMkLst>
        </pc:picChg>
        <pc:picChg chg="add mod">
          <ac:chgData name="Guilherme do Amaral" userId="9f7c0326-ed6b-4780-8c53-ab3505ba693f" providerId="ADAL" clId="{5EC23C1A-712C-4470-8A3D-E6CE226257CB}" dt="2025-08-17T11:14:52.783" v="37" actId="26606"/>
          <ac:picMkLst>
            <pc:docMk/>
            <pc:sldMk cId="0" sldId="258"/>
            <ac:picMk id="8" creationId="{E165989E-A920-154B-BB2E-44DE40DD8E36}"/>
          </ac:picMkLst>
        </pc:picChg>
      </pc:sldChg>
      <pc:sldChg chg="addSp delSp modSp mod setBg">
        <pc:chgData name="Guilherme do Amaral" userId="9f7c0326-ed6b-4780-8c53-ab3505ba693f" providerId="ADAL" clId="{5EC23C1A-712C-4470-8A3D-E6CE226257CB}" dt="2025-08-17T11:16:30.552" v="38" actId="26606"/>
        <pc:sldMkLst>
          <pc:docMk/>
          <pc:sldMk cId="0" sldId="259"/>
        </pc:sldMkLst>
        <pc:spChg chg="mod">
          <ac:chgData name="Guilherme do Amaral" userId="9f7c0326-ed6b-4780-8c53-ab3505ba693f" providerId="ADAL" clId="{5EC23C1A-712C-4470-8A3D-E6CE226257CB}" dt="2025-08-17T11:16:30.552" v="38" actId="26606"/>
          <ac:spMkLst>
            <pc:docMk/>
            <pc:sldMk cId="0" sldId="259"/>
            <ac:spMk id="2" creationId="{00000000-0000-0000-0000-000000000000}"/>
          </ac:spMkLst>
        </pc:spChg>
        <pc:spChg chg="mod ord">
          <ac:chgData name="Guilherme do Amaral" userId="9f7c0326-ed6b-4780-8c53-ab3505ba693f" providerId="ADAL" clId="{5EC23C1A-712C-4470-8A3D-E6CE226257CB}" dt="2025-08-17T11:16:30.552" v="38" actId="26606"/>
          <ac:spMkLst>
            <pc:docMk/>
            <pc:sldMk cId="0" sldId="259"/>
            <ac:spMk id="3" creationId="{00000000-0000-0000-0000-000000000000}"/>
          </ac:spMkLst>
        </pc:spChg>
        <pc:spChg chg="del">
          <ac:chgData name="Guilherme do Amaral" userId="9f7c0326-ed6b-4780-8c53-ab3505ba693f" providerId="ADAL" clId="{5EC23C1A-712C-4470-8A3D-E6CE226257CB}" dt="2025-08-17T11:10:58.792" v="24" actId="478"/>
          <ac:spMkLst>
            <pc:docMk/>
            <pc:sldMk cId="0" sldId="259"/>
            <ac:spMk id="5" creationId="{00000000-0000-0000-0000-000000000000}"/>
          </ac:spMkLst>
        </pc:spChg>
        <pc:spChg chg="del">
          <ac:chgData name="Guilherme do Amaral" userId="9f7c0326-ed6b-4780-8c53-ab3505ba693f" providerId="ADAL" clId="{5EC23C1A-712C-4470-8A3D-E6CE226257CB}" dt="2025-08-17T11:10:57.539" v="23" actId="478"/>
          <ac:spMkLst>
            <pc:docMk/>
            <pc:sldMk cId="0" sldId="259"/>
            <ac:spMk id="6" creationId="{00000000-0000-0000-0000-000000000000}"/>
          </ac:spMkLst>
        </pc:spChg>
        <pc:spChg chg="del">
          <ac:chgData name="Guilherme do Amaral" userId="9f7c0326-ed6b-4780-8c53-ab3505ba693f" providerId="ADAL" clId="{5EC23C1A-712C-4470-8A3D-E6CE226257CB}" dt="2025-08-17T11:11:00.394" v="25" actId="478"/>
          <ac:spMkLst>
            <pc:docMk/>
            <pc:sldMk cId="0" sldId="259"/>
            <ac:spMk id="7" creationId="{00000000-0000-0000-0000-000000000000}"/>
          </ac:spMkLst>
        </pc:spChg>
        <pc:spChg chg="add">
          <ac:chgData name="Guilherme do Amaral" userId="9f7c0326-ed6b-4780-8c53-ab3505ba693f" providerId="ADAL" clId="{5EC23C1A-712C-4470-8A3D-E6CE226257CB}" dt="2025-08-17T11:16:30.552" v="38" actId="26606"/>
          <ac:spMkLst>
            <pc:docMk/>
            <pc:sldMk cId="0" sldId="259"/>
            <ac:spMk id="13" creationId="{8B3A2D1A-45FC-4F95-B150-1C13EF2F6D09}"/>
          </ac:spMkLst>
        </pc:spChg>
        <pc:spChg chg="add">
          <ac:chgData name="Guilherme do Amaral" userId="9f7c0326-ed6b-4780-8c53-ab3505ba693f" providerId="ADAL" clId="{5EC23C1A-712C-4470-8A3D-E6CE226257CB}" dt="2025-08-17T11:16:30.552" v="38" actId="26606"/>
          <ac:spMkLst>
            <pc:docMk/>
            <pc:sldMk cId="0" sldId="259"/>
            <ac:spMk id="15" creationId="{39C3C864-C625-4883-B868-9A4C470F4DD5}"/>
          </ac:spMkLst>
        </pc:spChg>
        <pc:picChg chg="del">
          <ac:chgData name="Guilherme do Amaral" userId="9f7c0326-ed6b-4780-8c53-ab3505ba693f" providerId="ADAL" clId="{5EC23C1A-712C-4470-8A3D-E6CE226257CB}" dt="2025-08-17T11:11:10.096" v="27" actId="478"/>
          <ac:picMkLst>
            <pc:docMk/>
            <pc:sldMk cId="0" sldId="259"/>
            <ac:picMk id="4" creationId="{00000000-0000-0000-0000-000000000000}"/>
          </ac:picMkLst>
        </pc:picChg>
        <pc:picChg chg="add mod">
          <ac:chgData name="Guilherme do Amaral" userId="9f7c0326-ed6b-4780-8c53-ab3505ba693f" providerId="ADAL" clId="{5EC23C1A-712C-4470-8A3D-E6CE226257CB}" dt="2025-08-17T11:16:30.552" v="38" actId="26606"/>
          <ac:picMkLst>
            <pc:docMk/>
            <pc:sldMk cId="0" sldId="259"/>
            <ac:picMk id="8" creationId="{102242A2-8EA2-46D4-D811-92260C379A1F}"/>
          </ac:picMkLst>
        </pc:picChg>
      </pc:sldChg>
      <pc:sldChg chg="addSp delSp modSp mod setBg">
        <pc:chgData name="Guilherme do Amaral" userId="9f7c0326-ed6b-4780-8c53-ab3505ba693f" providerId="ADAL" clId="{5EC23C1A-712C-4470-8A3D-E6CE226257CB}" dt="2025-08-17T11:17:07.310" v="41" actId="26606"/>
        <pc:sldMkLst>
          <pc:docMk/>
          <pc:sldMk cId="0" sldId="260"/>
        </pc:sldMkLst>
        <pc:spChg chg="mod">
          <ac:chgData name="Guilherme do Amaral" userId="9f7c0326-ed6b-4780-8c53-ab3505ba693f" providerId="ADAL" clId="{5EC23C1A-712C-4470-8A3D-E6CE226257CB}" dt="2025-08-17T11:17:07.310" v="41" actId="26606"/>
          <ac:spMkLst>
            <pc:docMk/>
            <pc:sldMk cId="0" sldId="260"/>
            <ac:spMk id="2" creationId="{00000000-0000-0000-0000-000000000000}"/>
          </ac:spMkLst>
        </pc:spChg>
        <pc:spChg chg="del">
          <ac:chgData name="Guilherme do Amaral" userId="9f7c0326-ed6b-4780-8c53-ab3505ba693f" providerId="ADAL" clId="{5EC23C1A-712C-4470-8A3D-E6CE226257CB}" dt="2025-08-17T11:12:39.910" v="33" actId="26606"/>
          <ac:spMkLst>
            <pc:docMk/>
            <pc:sldMk cId="0" sldId="260"/>
            <ac:spMk id="3" creationId="{00000000-0000-0000-0000-000000000000}"/>
          </ac:spMkLst>
        </pc:spChg>
        <pc:spChg chg="del">
          <ac:chgData name="Guilherme do Amaral" userId="9f7c0326-ed6b-4780-8c53-ab3505ba693f" providerId="ADAL" clId="{5EC23C1A-712C-4470-8A3D-E6CE226257CB}" dt="2025-08-17T11:12:00.818" v="30" actId="478"/>
          <ac:spMkLst>
            <pc:docMk/>
            <pc:sldMk cId="0" sldId="260"/>
            <ac:spMk id="5" creationId="{00000000-0000-0000-0000-000000000000}"/>
          </ac:spMkLst>
        </pc:spChg>
        <pc:spChg chg="del">
          <ac:chgData name="Guilherme do Amaral" userId="9f7c0326-ed6b-4780-8c53-ab3505ba693f" providerId="ADAL" clId="{5EC23C1A-712C-4470-8A3D-E6CE226257CB}" dt="2025-08-17T11:11:59.714" v="29" actId="478"/>
          <ac:spMkLst>
            <pc:docMk/>
            <pc:sldMk cId="0" sldId="260"/>
            <ac:spMk id="6" creationId="{00000000-0000-0000-0000-000000000000}"/>
          </ac:spMkLst>
        </pc:spChg>
        <pc:spChg chg="del">
          <ac:chgData name="Guilherme do Amaral" userId="9f7c0326-ed6b-4780-8c53-ab3505ba693f" providerId="ADAL" clId="{5EC23C1A-712C-4470-8A3D-E6CE226257CB}" dt="2025-08-17T11:12:02.292" v="31" actId="478"/>
          <ac:spMkLst>
            <pc:docMk/>
            <pc:sldMk cId="0" sldId="260"/>
            <ac:spMk id="7" creationId="{00000000-0000-0000-0000-000000000000}"/>
          </ac:spMkLst>
        </pc:spChg>
        <pc:spChg chg="add del">
          <ac:chgData name="Guilherme do Amaral" userId="9f7c0326-ed6b-4780-8c53-ab3505ba693f" providerId="ADAL" clId="{5EC23C1A-712C-4470-8A3D-E6CE226257CB}" dt="2025-08-17T11:17:07.242" v="40" actId="26606"/>
          <ac:spMkLst>
            <pc:docMk/>
            <pc:sldMk cId="0" sldId="260"/>
            <ac:spMk id="15" creationId="{8B3A2D1A-45FC-4F95-B150-1C13EF2F6D09}"/>
          </ac:spMkLst>
        </pc:spChg>
        <pc:spChg chg="add del">
          <ac:chgData name="Guilherme do Amaral" userId="9f7c0326-ed6b-4780-8c53-ab3505ba693f" providerId="ADAL" clId="{5EC23C1A-712C-4470-8A3D-E6CE226257CB}" dt="2025-08-17T11:17:07.242" v="40" actId="26606"/>
          <ac:spMkLst>
            <pc:docMk/>
            <pc:sldMk cId="0" sldId="260"/>
            <ac:spMk id="17" creationId="{39C3C864-C625-4883-B868-9A4C470F4DD5}"/>
          </ac:spMkLst>
        </pc:spChg>
        <pc:spChg chg="add">
          <ac:chgData name="Guilherme do Amaral" userId="9f7c0326-ed6b-4780-8c53-ab3505ba693f" providerId="ADAL" clId="{5EC23C1A-712C-4470-8A3D-E6CE226257CB}" dt="2025-08-17T11:17:07.310" v="41" actId="26606"/>
          <ac:spMkLst>
            <pc:docMk/>
            <pc:sldMk cId="0" sldId="260"/>
            <ac:spMk id="19" creationId="{8B3A2D1A-45FC-4F95-B150-1C13EF2F6D09}"/>
          </ac:spMkLst>
        </pc:spChg>
        <pc:spChg chg="add">
          <ac:chgData name="Guilherme do Amaral" userId="9f7c0326-ed6b-4780-8c53-ab3505ba693f" providerId="ADAL" clId="{5EC23C1A-712C-4470-8A3D-E6CE226257CB}" dt="2025-08-17T11:17:07.310" v="41" actId="26606"/>
          <ac:spMkLst>
            <pc:docMk/>
            <pc:sldMk cId="0" sldId="260"/>
            <ac:spMk id="20" creationId="{39C3C864-C625-4883-B868-9A4C470F4DD5}"/>
          </ac:spMkLst>
        </pc:spChg>
        <pc:graphicFrameChg chg="add mod ord modGraphic">
          <ac:chgData name="Guilherme do Amaral" userId="9f7c0326-ed6b-4780-8c53-ab3505ba693f" providerId="ADAL" clId="{5EC23C1A-712C-4470-8A3D-E6CE226257CB}" dt="2025-08-17T11:17:07.310" v="41" actId="26606"/>
          <ac:graphicFrameMkLst>
            <pc:docMk/>
            <pc:sldMk cId="0" sldId="260"/>
            <ac:graphicFrameMk id="10" creationId="{F440DB5D-0CC2-80F1-FCF3-9AC462877C43}"/>
          </ac:graphicFrameMkLst>
        </pc:graphicFrameChg>
        <pc:picChg chg="del">
          <ac:chgData name="Guilherme do Amaral" userId="9f7c0326-ed6b-4780-8c53-ab3505ba693f" providerId="ADAL" clId="{5EC23C1A-712C-4470-8A3D-E6CE226257CB}" dt="2025-08-17T11:11:57.664" v="28" actId="478"/>
          <ac:picMkLst>
            <pc:docMk/>
            <pc:sldMk cId="0" sldId="260"/>
            <ac:picMk id="4" creationId="{00000000-0000-0000-0000-000000000000}"/>
          </ac:picMkLst>
        </pc:picChg>
        <pc:picChg chg="add mod">
          <ac:chgData name="Guilherme do Amaral" userId="9f7c0326-ed6b-4780-8c53-ab3505ba693f" providerId="ADAL" clId="{5EC23C1A-712C-4470-8A3D-E6CE226257CB}" dt="2025-08-17T11:17:07.310" v="41" actId="26606"/>
          <ac:picMkLst>
            <pc:docMk/>
            <pc:sldMk cId="0" sldId="260"/>
            <ac:picMk id="8" creationId="{35C9B42E-2AD9-DEE6-988D-E323D5A9A918}"/>
          </ac:picMkLst>
        </pc:picChg>
      </pc:sldChg>
      <pc:sldChg chg="addSp delSp modSp mod setBg">
        <pc:chgData name="Guilherme do Amaral" userId="9f7c0326-ed6b-4780-8c53-ab3505ba693f" providerId="ADAL" clId="{5EC23C1A-712C-4470-8A3D-E6CE226257CB}" dt="2025-08-17T11:17:54.746" v="45" actId="26606"/>
        <pc:sldMkLst>
          <pc:docMk/>
          <pc:sldMk cId="0" sldId="261"/>
        </pc:sldMkLst>
        <pc:spChg chg="mod">
          <ac:chgData name="Guilherme do Amaral" userId="9f7c0326-ed6b-4780-8c53-ab3505ba693f" providerId="ADAL" clId="{5EC23C1A-712C-4470-8A3D-E6CE226257CB}" dt="2025-08-17T11:17:54.746" v="45" actId="26606"/>
          <ac:spMkLst>
            <pc:docMk/>
            <pc:sldMk cId="0" sldId="261"/>
            <ac:spMk id="2" creationId="{00000000-0000-0000-0000-000000000000}"/>
          </ac:spMkLst>
        </pc:spChg>
        <pc:spChg chg="mod ord">
          <ac:chgData name="Guilherme do Amaral" userId="9f7c0326-ed6b-4780-8c53-ab3505ba693f" providerId="ADAL" clId="{5EC23C1A-712C-4470-8A3D-E6CE226257CB}" dt="2025-08-17T11:17:54.746" v="45" actId="26606"/>
          <ac:spMkLst>
            <pc:docMk/>
            <pc:sldMk cId="0" sldId="261"/>
            <ac:spMk id="3" creationId="{00000000-0000-0000-0000-000000000000}"/>
          </ac:spMkLst>
        </pc:spChg>
        <pc:spChg chg="del">
          <ac:chgData name="Guilherme do Amaral" userId="9f7c0326-ed6b-4780-8c53-ab3505ba693f" providerId="ADAL" clId="{5EC23C1A-712C-4470-8A3D-E6CE226257CB}" dt="2025-08-17T11:17:44.172" v="43" actId="478"/>
          <ac:spMkLst>
            <pc:docMk/>
            <pc:sldMk cId="0" sldId="261"/>
            <ac:spMk id="5" creationId="{00000000-0000-0000-0000-000000000000}"/>
          </ac:spMkLst>
        </pc:spChg>
        <pc:spChg chg="del">
          <ac:chgData name="Guilherme do Amaral" userId="9f7c0326-ed6b-4780-8c53-ab3505ba693f" providerId="ADAL" clId="{5EC23C1A-712C-4470-8A3D-E6CE226257CB}" dt="2025-08-17T11:17:42.741" v="42" actId="478"/>
          <ac:spMkLst>
            <pc:docMk/>
            <pc:sldMk cId="0" sldId="261"/>
            <ac:spMk id="6" creationId="{00000000-0000-0000-0000-000000000000}"/>
          </ac:spMkLst>
        </pc:spChg>
        <pc:spChg chg="del">
          <ac:chgData name="Guilherme do Amaral" userId="9f7c0326-ed6b-4780-8c53-ab3505ba693f" providerId="ADAL" clId="{5EC23C1A-712C-4470-8A3D-E6CE226257CB}" dt="2025-08-17T11:17:45.937" v="44" actId="478"/>
          <ac:spMkLst>
            <pc:docMk/>
            <pc:sldMk cId="0" sldId="261"/>
            <ac:spMk id="7" creationId="{00000000-0000-0000-0000-000000000000}"/>
          </ac:spMkLst>
        </pc:spChg>
        <pc:spChg chg="add">
          <ac:chgData name="Guilherme do Amaral" userId="9f7c0326-ed6b-4780-8c53-ab3505ba693f" providerId="ADAL" clId="{5EC23C1A-712C-4470-8A3D-E6CE226257CB}" dt="2025-08-17T11:17:54.746" v="45" actId="26606"/>
          <ac:spMkLst>
            <pc:docMk/>
            <pc:sldMk cId="0" sldId="261"/>
            <ac:spMk id="9" creationId="{8B3A2D1A-45FC-4F95-B150-1C13EF2F6D09}"/>
          </ac:spMkLst>
        </pc:spChg>
        <pc:spChg chg="add">
          <ac:chgData name="Guilherme do Amaral" userId="9f7c0326-ed6b-4780-8c53-ab3505ba693f" providerId="ADAL" clId="{5EC23C1A-712C-4470-8A3D-E6CE226257CB}" dt="2025-08-17T11:17:54.746" v="45" actId="26606"/>
          <ac:spMkLst>
            <pc:docMk/>
            <pc:sldMk cId="0" sldId="261"/>
            <ac:spMk id="11" creationId="{39C3C864-C625-4883-B868-9A4C470F4DD5}"/>
          </ac:spMkLst>
        </pc:spChg>
        <pc:picChg chg="mod">
          <ac:chgData name="Guilherme do Amaral" userId="9f7c0326-ed6b-4780-8c53-ab3505ba693f" providerId="ADAL" clId="{5EC23C1A-712C-4470-8A3D-E6CE226257CB}" dt="2025-08-17T11:17:54.746" v="45" actId="26606"/>
          <ac:picMkLst>
            <pc:docMk/>
            <pc:sldMk cId="0" sldId="261"/>
            <ac:picMk id="4" creationId="{00000000-0000-0000-0000-000000000000}"/>
          </ac:picMkLst>
        </pc:picChg>
      </pc:sldChg>
      <pc:sldChg chg="addSp delSp modSp mod setBg">
        <pc:chgData name="Guilherme do Amaral" userId="9f7c0326-ed6b-4780-8c53-ab3505ba693f" providerId="ADAL" clId="{5EC23C1A-712C-4470-8A3D-E6CE226257CB}" dt="2025-08-17T11:19:24.683" v="129" actId="14100"/>
        <pc:sldMkLst>
          <pc:docMk/>
          <pc:sldMk cId="0" sldId="262"/>
        </pc:sldMkLst>
        <pc:spChg chg="mod">
          <ac:chgData name="Guilherme do Amaral" userId="9f7c0326-ed6b-4780-8c53-ab3505ba693f" providerId="ADAL" clId="{5EC23C1A-712C-4470-8A3D-E6CE226257CB}" dt="2025-08-17T11:18:29.980" v="49" actId="26606"/>
          <ac:spMkLst>
            <pc:docMk/>
            <pc:sldMk cId="0" sldId="262"/>
            <ac:spMk id="2" creationId="{00000000-0000-0000-0000-000000000000}"/>
          </ac:spMkLst>
        </pc:spChg>
        <pc:spChg chg="mod ord">
          <ac:chgData name="Guilherme do Amaral" userId="9f7c0326-ed6b-4780-8c53-ab3505ba693f" providerId="ADAL" clId="{5EC23C1A-712C-4470-8A3D-E6CE226257CB}" dt="2025-08-17T11:19:24.683" v="129" actId="14100"/>
          <ac:spMkLst>
            <pc:docMk/>
            <pc:sldMk cId="0" sldId="262"/>
            <ac:spMk id="3" creationId="{00000000-0000-0000-0000-000000000000}"/>
          </ac:spMkLst>
        </pc:spChg>
        <pc:spChg chg="del">
          <ac:chgData name="Guilherme do Amaral" userId="9f7c0326-ed6b-4780-8c53-ab3505ba693f" providerId="ADAL" clId="{5EC23C1A-712C-4470-8A3D-E6CE226257CB}" dt="2025-08-17T11:18:26.286" v="47" actId="478"/>
          <ac:spMkLst>
            <pc:docMk/>
            <pc:sldMk cId="0" sldId="262"/>
            <ac:spMk id="5" creationId="{00000000-0000-0000-0000-000000000000}"/>
          </ac:spMkLst>
        </pc:spChg>
        <pc:spChg chg="del">
          <ac:chgData name="Guilherme do Amaral" userId="9f7c0326-ed6b-4780-8c53-ab3505ba693f" providerId="ADAL" clId="{5EC23C1A-712C-4470-8A3D-E6CE226257CB}" dt="2025-08-17T11:18:24.920" v="46" actId="478"/>
          <ac:spMkLst>
            <pc:docMk/>
            <pc:sldMk cId="0" sldId="262"/>
            <ac:spMk id="6" creationId="{00000000-0000-0000-0000-000000000000}"/>
          </ac:spMkLst>
        </pc:spChg>
        <pc:spChg chg="del">
          <ac:chgData name="Guilherme do Amaral" userId="9f7c0326-ed6b-4780-8c53-ab3505ba693f" providerId="ADAL" clId="{5EC23C1A-712C-4470-8A3D-E6CE226257CB}" dt="2025-08-17T11:18:27.756" v="48" actId="478"/>
          <ac:spMkLst>
            <pc:docMk/>
            <pc:sldMk cId="0" sldId="262"/>
            <ac:spMk id="7" creationId="{00000000-0000-0000-0000-000000000000}"/>
          </ac:spMkLst>
        </pc:spChg>
        <pc:spChg chg="add">
          <ac:chgData name="Guilherme do Amaral" userId="9f7c0326-ed6b-4780-8c53-ab3505ba693f" providerId="ADAL" clId="{5EC23C1A-712C-4470-8A3D-E6CE226257CB}" dt="2025-08-17T11:18:29.980" v="49" actId="26606"/>
          <ac:spMkLst>
            <pc:docMk/>
            <pc:sldMk cId="0" sldId="262"/>
            <ac:spMk id="9" creationId="{8B3A2D1A-45FC-4F95-B150-1C13EF2F6D09}"/>
          </ac:spMkLst>
        </pc:spChg>
        <pc:spChg chg="add">
          <ac:chgData name="Guilherme do Amaral" userId="9f7c0326-ed6b-4780-8c53-ab3505ba693f" providerId="ADAL" clId="{5EC23C1A-712C-4470-8A3D-E6CE226257CB}" dt="2025-08-17T11:18:29.980" v="49" actId="26606"/>
          <ac:spMkLst>
            <pc:docMk/>
            <pc:sldMk cId="0" sldId="262"/>
            <ac:spMk id="11" creationId="{39C3C864-C625-4883-B868-9A4C470F4DD5}"/>
          </ac:spMkLst>
        </pc:spChg>
        <pc:picChg chg="mod">
          <ac:chgData name="Guilherme do Amaral" userId="9f7c0326-ed6b-4780-8c53-ab3505ba693f" providerId="ADAL" clId="{5EC23C1A-712C-4470-8A3D-E6CE226257CB}" dt="2025-08-17T11:18:29.980" v="49" actId="26606"/>
          <ac:picMkLst>
            <pc:docMk/>
            <pc:sldMk cId="0" sldId="262"/>
            <ac:picMk id="4" creationId="{00000000-0000-0000-0000-000000000000}"/>
          </ac:picMkLst>
        </pc:picChg>
      </pc:sldChg>
      <pc:sldChg chg="addSp delSp modSp mod setBg">
        <pc:chgData name="Guilherme do Amaral" userId="9f7c0326-ed6b-4780-8c53-ab3505ba693f" providerId="ADAL" clId="{5EC23C1A-712C-4470-8A3D-E6CE226257CB}" dt="2025-08-17T11:19:33.354" v="133" actId="26606"/>
        <pc:sldMkLst>
          <pc:docMk/>
          <pc:sldMk cId="0" sldId="263"/>
        </pc:sldMkLst>
        <pc:spChg chg="mod">
          <ac:chgData name="Guilherme do Amaral" userId="9f7c0326-ed6b-4780-8c53-ab3505ba693f" providerId="ADAL" clId="{5EC23C1A-712C-4470-8A3D-E6CE226257CB}" dt="2025-08-17T11:19:33.354" v="133" actId="26606"/>
          <ac:spMkLst>
            <pc:docMk/>
            <pc:sldMk cId="0" sldId="263"/>
            <ac:spMk id="2" creationId="{00000000-0000-0000-0000-000000000000}"/>
          </ac:spMkLst>
        </pc:spChg>
        <pc:spChg chg="mod ord">
          <ac:chgData name="Guilherme do Amaral" userId="9f7c0326-ed6b-4780-8c53-ab3505ba693f" providerId="ADAL" clId="{5EC23C1A-712C-4470-8A3D-E6CE226257CB}" dt="2025-08-17T11:19:33.354" v="133" actId="26606"/>
          <ac:spMkLst>
            <pc:docMk/>
            <pc:sldMk cId="0" sldId="263"/>
            <ac:spMk id="3" creationId="{00000000-0000-0000-0000-000000000000}"/>
          </ac:spMkLst>
        </pc:spChg>
        <pc:spChg chg="del">
          <ac:chgData name="Guilherme do Amaral" userId="9f7c0326-ed6b-4780-8c53-ab3505ba693f" providerId="ADAL" clId="{5EC23C1A-712C-4470-8A3D-E6CE226257CB}" dt="2025-08-17T11:19:30.108" v="131" actId="478"/>
          <ac:spMkLst>
            <pc:docMk/>
            <pc:sldMk cId="0" sldId="263"/>
            <ac:spMk id="5" creationId="{00000000-0000-0000-0000-000000000000}"/>
          </ac:spMkLst>
        </pc:spChg>
        <pc:spChg chg="del">
          <ac:chgData name="Guilherme do Amaral" userId="9f7c0326-ed6b-4780-8c53-ab3505ba693f" providerId="ADAL" clId="{5EC23C1A-712C-4470-8A3D-E6CE226257CB}" dt="2025-08-17T11:19:28.920" v="130" actId="478"/>
          <ac:spMkLst>
            <pc:docMk/>
            <pc:sldMk cId="0" sldId="263"/>
            <ac:spMk id="6" creationId="{00000000-0000-0000-0000-000000000000}"/>
          </ac:spMkLst>
        </pc:spChg>
        <pc:spChg chg="del">
          <ac:chgData name="Guilherme do Amaral" userId="9f7c0326-ed6b-4780-8c53-ab3505ba693f" providerId="ADAL" clId="{5EC23C1A-712C-4470-8A3D-E6CE226257CB}" dt="2025-08-17T11:19:31.616" v="132" actId="478"/>
          <ac:spMkLst>
            <pc:docMk/>
            <pc:sldMk cId="0" sldId="263"/>
            <ac:spMk id="7" creationId="{00000000-0000-0000-0000-000000000000}"/>
          </ac:spMkLst>
        </pc:spChg>
        <pc:spChg chg="add">
          <ac:chgData name="Guilherme do Amaral" userId="9f7c0326-ed6b-4780-8c53-ab3505ba693f" providerId="ADAL" clId="{5EC23C1A-712C-4470-8A3D-E6CE226257CB}" dt="2025-08-17T11:19:33.354" v="133" actId="26606"/>
          <ac:spMkLst>
            <pc:docMk/>
            <pc:sldMk cId="0" sldId="263"/>
            <ac:spMk id="9" creationId="{8B3A2D1A-45FC-4F95-B150-1C13EF2F6D09}"/>
          </ac:spMkLst>
        </pc:spChg>
        <pc:spChg chg="add">
          <ac:chgData name="Guilherme do Amaral" userId="9f7c0326-ed6b-4780-8c53-ab3505ba693f" providerId="ADAL" clId="{5EC23C1A-712C-4470-8A3D-E6CE226257CB}" dt="2025-08-17T11:19:33.354" v="133" actId="26606"/>
          <ac:spMkLst>
            <pc:docMk/>
            <pc:sldMk cId="0" sldId="263"/>
            <ac:spMk id="11" creationId="{39C3C864-C625-4883-B868-9A4C470F4DD5}"/>
          </ac:spMkLst>
        </pc:spChg>
        <pc:picChg chg="mod">
          <ac:chgData name="Guilherme do Amaral" userId="9f7c0326-ed6b-4780-8c53-ab3505ba693f" providerId="ADAL" clId="{5EC23C1A-712C-4470-8A3D-E6CE226257CB}" dt="2025-08-17T11:19:33.354" v="133" actId="26606"/>
          <ac:picMkLst>
            <pc:docMk/>
            <pc:sldMk cId="0" sldId="263"/>
            <ac:picMk id="4" creationId="{00000000-0000-0000-0000-000000000000}"/>
          </ac:picMkLst>
        </pc:picChg>
      </pc:sldChg>
      <pc:sldChg chg="addSp delSp modSp mod setBg">
        <pc:chgData name="Guilherme do Amaral" userId="9f7c0326-ed6b-4780-8c53-ab3505ba693f" providerId="ADAL" clId="{5EC23C1A-712C-4470-8A3D-E6CE226257CB}" dt="2025-08-17T11:21:12.195" v="150" actId="20577"/>
        <pc:sldMkLst>
          <pc:docMk/>
          <pc:sldMk cId="0" sldId="264"/>
        </pc:sldMkLst>
        <pc:spChg chg="mod">
          <ac:chgData name="Guilherme do Amaral" userId="9f7c0326-ed6b-4780-8c53-ab3505ba693f" providerId="ADAL" clId="{5EC23C1A-712C-4470-8A3D-E6CE226257CB}" dt="2025-08-17T11:19:58.798" v="137" actId="26606"/>
          <ac:spMkLst>
            <pc:docMk/>
            <pc:sldMk cId="0" sldId="264"/>
            <ac:spMk id="2" creationId="{00000000-0000-0000-0000-000000000000}"/>
          </ac:spMkLst>
        </pc:spChg>
        <pc:spChg chg="mod ord">
          <ac:chgData name="Guilherme do Amaral" userId="9f7c0326-ed6b-4780-8c53-ab3505ba693f" providerId="ADAL" clId="{5EC23C1A-712C-4470-8A3D-E6CE226257CB}" dt="2025-08-17T11:21:12.195" v="150" actId="20577"/>
          <ac:spMkLst>
            <pc:docMk/>
            <pc:sldMk cId="0" sldId="264"/>
            <ac:spMk id="3" creationId="{00000000-0000-0000-0000-000000000000}"/>
          </ac:spMkLst>
        </pc:spChg>
        <pc:spChg chg="del">
          <ac:chgData name="Guilherme do Amaral" userId="9f7c0326-ed6b-4780-8c53-ab3505ba693f" providerId="ADAL" clId="{5EC23C1A-712C-4470-8A3D-E6CE226257CB}" dt="2025-08-17T11:19:54.644" v="135" actId="478"/>
          <ac:spMkLst>
            <pc:docMk/>
            <pc:sldMk cId="0" sldId="264"/>
            <ac:spMk id="5" creationId="{00000000-0000-0000-0000-000000000000}"/>
          </ac:spMkLst>
        </pc:spChg>
        <pc:spChg chg="del">
          <ac:chgData name="Guilherme do Amaral" userId="9f7c0326-ed6b-4780-8c53-ab3505ba693f" providerId="ADAL" clId="{5EC23C1A-712C-4470-8A3D-E6CE226257CB}" dt="2025-08-17T11:19:53.564" v="134" actId="478"/>
          <ac:spMkLst>
            <pc:docMk/>
            <pc:sldMk cId="0" sldId="264"/>
            <ac:spMk id="6" creationId="{00000000-0000-0000-0000-000000000000}"/>
          </ac:spMkLst>
        </pc:spChg>
        <pc:spChg chg="del">
          <ac:chgData name="Guilherme do Amaral" userId="9f7c0326-ed6b-4780-8c53-ab3505ba693f" providerId="ADAL" clId="{5EC23C1A-712C-4470-8A3D-E6CE226257CB}" dt="2025-08-17T11:19:56.155" v="136" actId="478"/>
          <ac:spMkLst>
            <pc:docMk/>
            <pc:sldMk cId="0" sldId="264"/>
            <ac:spMk id="7" creationId="{00000000-0000-0000-0000-000000000000}"/>
          </ac:spMkLst>
        </pc:spChg>
        <pc:spChg chg="add">
          <ac:chgData name="Guilherme do Amaral" userId="9f7c0326-ed6b-4780-8c53-ab3505ba693f" providerId="ADAL" clId="{5EC23C1A-712C-4470-8A3D-E6CE226257CB}" dt="2025-08-17T11:19:58.798" v="137" actId="26606"/>
          <ac:spMkLst>
            <pc:docMk/>
            <pc:sldMk cId="0" sldId="264"/>
            <ac:spMk id="9" creationId="{8B3A2D1A-45FC-4F95-B150-1C13EF2F6D09}"/>
          </ac:spMkLst>
        </pc:spChg>
        <pc:spChg chg="add">
          <ac:chgData name="Guilherme do Amaral" userId="9f7c0326-ed6b-4780-8c53-ab3505ba693f" providerId="ADAL" clId="{5EC23C1A-712C-4470-8A3D-E6CE226257CB}" dt="2025-08-17T11:19:58.798" v="137" actId="26606"/>
          <ac:spMkLst>
            <pc:docMk/>
            <pc:sldMk cId="0" sldId="264"/>
            <ac:spMk id="11" creationId="{39C3C864-C625-4883-B868-9A4C470F4DD5}"/>
          </ac:spMkLst>
        </pc:spChg>
        <pc:picChg chg="mod">
          <ac:chgData name="Guilherme do Amaral" userId="9f7c0326-ed6b-4780-8c53-ab3505ba693f" providerId="ADAL" clId="{5EC23C1A-712C-4470-8A3D-E6CE226257CB}" dt="2025-08-17T11:19:58.798" v="137" actId="26606"/>
          <ac:picMkLst>
            <pc:docMk/>
            <pc:sldMk cId="0" sldId="264"/>
            <ac:picMk id="4" creationId="{00000000-0000-0000-0000-000000000000}"/>
          </ac:picMkLst>
        </pc:picChg>
      </pc:sldChg>
      <pc:sldChg chg="addSp delSp modSp mod setBg">
        <pc:chgData name="Guilherme do Amaral" userId="9f7c0326-ed6b-4780-8c53-ab3505ba693f" providerId="ADAL" clId="{5EC23C1A-712C-4470-8A3D-E6CE226257CB}" dt="2025-08-17T11:20:52.335" v="146" actId="26606"/>
        <pc:sldMkLst>
          <pc:docMk/>
          <pc:sldMk cId="0" sldId="265"/>
        </pc:sldMkLst>
        <pc:spChg chg="mod">
          <ac:chgData name="Guilherme do Amaral" userId="9f7c0326-ed6b-4780-8c53-ab3505ba693f" providerId="ADAL" clId="{5EC23C1A-712C-4470-8A3D-E6CE226257CB}" dt="2025-08-17T11:20:52.335" v="146" actId="26606"/>
          <ac:spMkLst>
            <pc:docMk/>
            <pc:sldMk cId="0" sldId="265"/>
            <ac:spMk id="2" creationId="{00000000-0000-0000-0000-000000000000}"/>
          </ac:spMkLst>
        </pc:spChg>
        <pc:spChg chg="mod ord">
          <ac:chgData name="Guilherme do Amaral" userId="9f7c0326-ed6b-4780-8c53-ab3505ba693f" providerId="ADAL" clId="{5EC23C1A-712C-4470-8A3D-E6CE226257CB}" dt="2025-08-17T11:20:52.335" v="146" actId="26606"/>
          <ac:spMkLst>
            <pc:docMk/>
            <pc:sldMk cId="0" sldId="265"/>
            <ac:spMk id="3" creationId="{00000000-0000-0000-0000-000000000000}"/>
          </ac:spMkLst>
        </pc:spChg>
        <pc:spChg chg="del">
          <ac:chgData name="Guilherme do Amaral" userId="9f7c0326-ed6b-4780-8c53-ab3505ba693f" providerId="ADAL" clId="{5EC23C1A-712C-4470-8A3D-E6CE226257CB}" dt="2025-08-17T11:20:18.723" v="139" actId="478"/>
          <ac:spMkLst>
            <pc:docMk/>
            <pc:sldMk cId="0" sldId="265"/>
            <ac:spMk id="5" creationId="{00000000-0000-0000-0000-000000000000}"/>
          </ac:spMkLst>
        </pc:spChg>
        <pc:spChg chg="del">
          <ac:chgData name="Guilherme do Amaral" userId="9f7c0326-ed6b-4780-8c53-ab3505ba693f" providerId="ADAL" clId="{5EC23C1A-712C-4470-8A3D-E6CE226257CB}" dt="2025-08-17T11:20:17.534" v="138" actId="478"/>
          <ac:spMkLst>
            <pc:docMk/>
            <pc:sldMk cId="0" sldId="265"/>
            <ac:spMk id="6" creationId="{00000000-0000-0000-0000-000000000000}"/>
          </ac:spMkLst>
        </pc:spChg>
        <pc:spChg chg="del">
          <ac:chgData name="Guilherme do Amaral" userId="9f7c0326-ed6b-4780-8c53-ab3505ba693f" providerId="ADAL" clId="{5EC23C1A-712C-4470-8A3D-E6CE226257CB}" dt="2025-08-17T11:20:20.151" v="140" actId="478"/>
          <ac:spMkLst>
            <pc:docMk/>
            <pc:sldMk cId="0" sldId="265"/>
            <ac:spMk id="7" creationId="{00000000-0000-0000-0000-000000000000}"/>
          </ac:spMkLst>
        </pc:spChg>
        <pc:spChg chg="add">
          <ac:chgData name="Guilherme do Amaral" userId="9f7c0326-ed6b-4780-8c53-ab3505ba693f" providerId="ADAL" clId="{5EC23C1A-712C-4470-8A3D-E6CE226257CB}" dt="2025-08-17T11:20:52.335" v="146" actId="26606"/>
          <ac:spMkLst>
            <pc:docMk/>
            <pc:sldMk cId="0" sldId="265"/>
            <ac:spMk id="9" creationId="{8B3A2D1A-45FC-4F95-B150-1C13EF2F6D09}"/>
          </ac:spMkLst>
        </pc:spChg>
        <pc:spChg chg="add">
          <ac:chgData name="Guilherme do Amaral" userId="9f7c0326-ed6b-4780-8c53-ab3505ba693f" providerId="ADAL" clId="{5EC23C1A-712C-4470-8A3D-E6CE226257CB}" dt="2025-08-17T11:20:52.335" v="146" actId="26606"/>
          <ac:spMkLst>
            <pc:docMk/>
            <pc:sldMk cId="0" sldId="265"/>
            <ac:spMk id="11" creationId="{39C3C864-C625-4883-B868-9A4C470F4DD5}"/>
          </ac:spMkLst>
        </pc:spChg>
        <pc:picChg chg="mod">
          <ac:chgData name="Guilherme do Amaral" userId="9f7c0326-ed6b-4780-8c53-ab3505ba693f" providerId="ADAL" clId="{5EC23C1A-712C-4470-8A3D-E6CE226257CB}" dt="2025-08-17T11:20:52.335" v="146" actId="26606"/>
          <ac:picMkLst>
            <pc:docMk/>
            <pc:sldMk cId="0" sldId="265"/>
            <ac:picMk id="4" creationId="{00000000-0000-0000-0000-000000000000}"/>
          </ac:picMkLst>
        </pc:picChg>
      </pc:sldChg>
      <pc:sldChg chg="addSp delSp modSp mod setBg">
        <pc:chgData name="Guilherme do Amaral" userId="9f7c0326-ed6b-4780-8c53-ab3505ba693f" providerId="ADAL" clId="{5EC23C1A-712C-4470-8A3D-E6CE226257CB}" dt="2025-08-17T11:20:36.835" v="144" actId="26606"/>
        <pc:sldMkLst>
          <pc:docMk/>
          <pc:sldMk cId="0" sldId="266"/>
        </pc:sldMkLst>
        <pc:spChg chg="mod">
          <ac:chgData name="Guilherme do Amaral" userId="9f7c0326-ed6b-4780-8c53-ab3505ba693f" providerId="ADAL" clId="{5EC23C1A-712C-4470-8A3D-E6CE226257CB}" dt="2025-08-17T11:20:36.835" v="144" actId="26606"/>
          <ac:spMkLst>
            <pc:docMk/>
            <pc:sldMk cId="0" sldId="266"/>
            <ac:spMk id="2" creationId="{00000000-0000-0000-0000-000000000000}"/>
          </ac:spMkLst>
        </pc:spChg>
        <pc:spChg chg="mod ord">
          <ac:chgData name="Guilherme do Amaral" userId="9f7c0326-ed6b-4780-8c53-ab3505ba693f" providerId="ADAL" clId="{5EC23C1A-712C-4470-8A3D-E6CE226257CB}" dt="2025-08-17T11:20:36.835" v="144" actId="26606"/>
          <ac:spMkLst>
            <pc:docMk/>
            <pc:sldMk cId="0" sldId="266"/>
            <ac:spMk id="3" creationId="{00000000-0000-0000-0000-000000000000}"/>
          </ac:spMkLst>
        </pc:spChg>
        <pc:spChg chg="del">
          <ac:chgData name="Guilherme do Amaral" userId="9f7c0326-ed6b-4780-8c53-ab3505ba693f" providerId="ADAL" clId="{5EC23C1A-712C-4470-8A3D-E6CE226257CB}" dt="2025-08-17T11:20:31.474" v="142" actId="478"/>
          <ac:spMkLst>
            <pc:docMk/>
            <pc:sldMk cId="0" sldId="266"/>
            <ac:spMk id="5" creationId="{00000000-0000-0000-0000-000000000000}"/>
          </ac:spMkLst>
        </pc:spChg>
        <pc:spChg chg="del">
          <ac:chgData name="Guilherme do Amaral" userId="9f7c0326-ed6b-4780-8c53-ab3505ba693f" providerId="ADAL" clId="{5EC23C1A-712C-4470-8A3D-E6CE226257CB}" dt="2025-08-17T11:20:29.950" v="141" actId="478"/>
          <ac:spMkLst>
            <pc:docMk/>
            <pc:sldMk cId="0" sldId="266"/>
            <ac:spMk id="6" creationId="{00000000-0000-0000-0000-000000000000}"/>
          </ac:spMkLst>
        </pc:spChg>
        <pc:spChg chg="del">
          <ac:chgData name="Guilherme do Amaral" userId="9f7c0326-ed6b-4780-8c53-ab3505ba693f" providerId="ADAL" clId="{5EC23C1A-712C-4470-8A3D-E6CE226257CB}" dt="2025-08-17T11:20:33.678" v="143" actId="478"/>
          <ac:spMkLst>
            <pc:docMk/>
            <pc:sldMk cId="0" sldId="266"/>
            <ac:spMk id="7" creationId="{00000000-0000-0000-0000-000000000000}"/>
          </ac:spMkLst>
        </pc:spChg>
        <pc:spChg chg="add">
          <ac:chgData name="Guilherme do Amaral" userId="9f7c0326-ed6b-4780-8c53-ab3505ba693f" providerId="ADAL" clId="{5EC23C1A-712C-4470-8A3D-E6CE226257CB}" dt="2025-08-17T11:20:36.835" v="144" actId="26606"/>
          <ac:spMkLst>
            <pc:docMk/>
            <pc:sldMk cId="0" sldId="266"/>
            <ac:spMk id="9" creationId="{8B3A2D1A-45FC-4F95-B150-1C13EF2F6D09}"/>
          </ac:spMkLst>
        </pc:spChg>
        <pc:spChg chg="add">
          <ac:chgData name="Guilherme do Amaral" userId="9f7c0326-ed6b-4780-8c53-ab3505ba693f" providerId="ADAL" clId="{5EC23C1A-712C-4470-8A3D-E6CE226257CB}" dt="2025-08-17T11:20:36.835" v="144" actId="26606"/>
          <ac:spMkLst>
            <pc:docMk/>
            <pc:sldMk cId="0" sldId="266"/>
            <ac:spMk id="11" creationId="{39C3C864-C625-4883-B868-9A4C470F4DD5}"/>
          </ac:spMkLst>
        </pc:spChg>
        <pc:picChg chg="mod">
          <ac:chgData name="Guilherme do Amaral" userId="9f7c0326-ed6b-4780-8c53-ab3505ba693f" providerId="ADAL" clId="{5EC23C1A-712C-4470-8A3D-E6CE226257CB}" dt="2025-08-17T11:20:36.835" v="144" actId="26606"/>
          <ac:picMkLst>
            <pc:docMk/>
            <pc:sldMk cId="0" sldId="266"/>
            <ac:picMk id="4" creationId="{00000000-0000-0000-0000-000000000000}"/>
          </ac:picMkLst>
        </pc:picChg>
      </pc:sldChg>
      <pc:sldChg chg="del">
        <pc:chgData name="Guilherme do Amaral" userId="9f7c0326-ed6b-4780-8c53-ab3505ba693f" providerId="ADAL" clId="{5EC23C1A-712C-4470-8A3D-E6CE226257CB}" dt="2025-08-17T11:20:48.782" v="145" actId="2696"/>
        <pc:sldMkLst>
          <pc:docMk/>
          <pc:sldMk cId="0" sldId="26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0CC412-5CE2-4BBD-BD34-74258B5C4A24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FEB5820-0928-4984-A152-A45390C448A2}">
      <dgm:prSet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Captura</a:t>
          </a:r>
          <a:r>
            <a:rPr lang="en-US" dirty="0"/>
            <a:t> da </a:t>
          </a:r>
          <a:r>
            <a:rPr lang="en-US" dirty="0" err="1"/>
            <a:t>imagem</a:t>
          </a:r>
          <a:endParaRPr lang="en-US" dirty="0"/>
        </a:p>
      </dgm:t>
    </dgm:pt>
    <dgm:pt modelId="{9C9C0C91-12FD-4890-A64C-2DAB64059500}" type="parTrans" cxnId="{F3F9DF3E-5265-4A02-A522-5410F91F7D26}">
      <dgm:prSet/>
      <dgm:spPr/>
      <dgm:t>
        <a:bodyPr/>
        <a:lstStyle/>
        <a:p>
          <a:endParaRPr lang="en-US"/>
        </a:p>
      </dgm:t>
    </dgm:pt>
    <dgm:pt modelId="{FC23EB70-C1DC-4E90-9EE9-B12D5B5EA730}" type="sibTrans" cxnId="{F3F9DF3E-5265-4A02-A522-5410F91F7D26}">
      <dgm:prSet/>
      <dgm:spPr/>
      <dgm:t>
        <a:bodyPr/>
        <a:lstStyle/>
        <a:p>
          <a:endParaRPr lang="en-US"/>
        </a:p>
      </dgm:t>
    </dgm:pt>
    <dgm:pt modelId="{66F0FD1B-3976-4806-ABEF-10071EF22BD6}">
      <dgm:prSet/>
      <dgm:spPr/>
      <dgm:t>
        <a:bodyPr/>
        <a:lstStyle/>
        <a:p>
          <a:r>
            <a:rPr lang="en-US"/>
            <a:t>2. Calibração</a:t>
          </a:r>
        </a:p>
      </dgm:t>
    </dgm:pt>
    <dgm:pt modelId="{84AE7E38-97CE-4F4A-B6E8-50F230A5846F}" type="parTrans" cxnId="{93BF91B8-C3CA-4737-9A9D-FA92D86639B6}">
      <dgm:prSet/>
      <dgm:spPr/>
      <dgm:t>
        <a:bodyPr/>
        <a:lstStyle/>
        <a:p>
          <a:endParaRPr lang="en-US"/>
        </a:p>
      </dgm:t>
    </dgm:pt>
    <dgm:pt modelId="{431D844F-C7E1-4933-A641-99B49D32FCF3}" type="sibTrans" cxnId="{93BF91B8-C3CA-4737-9A9D-FA92D86639B6}">
      <dgm:prSet/>
      <dgm:spPr/>
      <dgm:t>
        <a:bodyPr/>
        <a:lstStyle/>
        <a:p>
          <a:endParaRPr lang="en-US"/>
        </a:p>
      </dgm:t>
    </dgm:pt>
    <dgm:pt modelId="{A24A6563-F127-4E75-9376-294B692FAD0A}">
      <dgm:prSet/>
      <dgm:spPr/>
      <dgm:t>
        <a:bodyPr/>
        <a:lstStyle/>
        <a:p>
          <a:r>
            <a:rPr lang="en-US"/>
            <a:t>3. Processamento (detecção)</a:t>
          </a:r>
        </a:p>
      </dgm:t>
    </dgm:pt>
    <dgm:pt modelId="{78E16EC7-9120-4800-88F4-D5E3A100E22B}" type="parTrans" cxnId="{164E9221-2E96-496A-A5B7-018F788F0013}">
      <dgm:prSet/>
      <dgm:spPr/>
      <dgm:t>
        <a:bodyPr/>
        <a:lstStyle/>
        <a:p>
          <a:endParaRPr lang="en-US"/>
        </a:p>
      </dgm:t>
    </dgm:pt>
    <dgm:pt modelId="{4DFF0C23-D15C-44D2-91FD-F5C40F42F104}" type="sibTrans" cxnId="{164E9221-2E96-496A-A5B7-018F788F0013}">
      <dgm:prSet/>
      <dgm:spPr/>
      <dgm:t>
        <a:bodyPr/>
        <a:lstStyle/>
        <a:p>
          <a:endParaRPr lang="en-US"/>
        </a:p>
      </dgm:t>
    </dgm:pt>
    <dgm:pt modelId="{625FCF0B-00C4-4D2F-AD92-5DE50CD23AB6}">
      <dgm:prSet/>
      <dgm:spPr/>
      <dgm:t>
        <a:bodyPr/>
        <a:lstStyle/>
        <a:p>
          <a:r>
            <a:rPr lang="en-US"/>
            <a:t>4. Estimativa de distância</a:t>
          </a:r>
        </a:p>
      </dgm:t>
    </dgm:pt>
    <dgm:pt modelId="{ECF6896E-5386-4077-958E-5C9406392631}" type="parTrans" cxnId="{538A4820-942F-4DA3-BAE0-E424B0965BD4}">
      <dgm:prSet/>
      <dgm:spPr/>
      <dgm:t>
        <a:bodyPr/>
        <a:lstStyle/>
        <a:p>
          <a:endParaRPr lang="en-US"/>
        </a:p>
      </dgm:t>
    </dgm:pt>
    <dgm:pt modelId="{5E0D2EBB-F371-4094-ACDC-3669EE7948A7}" type="sibTrans" cxnId="{538A4820-942F-4DA3-BAE0-E424B0965BD4}">
      <dgm:prSet/>
      <dgm:spPr/>
      <dgm:t>
        <a:bodyPr/>
        <a:lstStyle/>
        <a:p>
          <a:endParaRPr lang="en-US"/>
        </a:p>
      </dgm:t>
    </dgm:pt>
    <dgm:pt modelId="{F449C28F-A411-421B-A03C-E5BD5EFCFE5A}">
      <dgm:prSet/>
      <dgm:spPr/>
      <dgm:t>
        <a:bodyPr/>
        <a:lstStyle/>
        <a:p>
          <a:r>
            <a:rPr lang="en-US" dirty="0"/>
            <a:t>5. </a:t>
          </a:r>
          <a:r>
            <a:rPr lang="en-US" dirty="0" err="1"/>
            <a:t>Saída</a:t>
          </a:r>
          <a:r>
            <a:rPr lang="en-US" dirty="0"/>
            <a:t> </a:t>
          </a:r>
          <a:r>
            <a:rPr lang="en-US" dirty="0" err="1"/>
            <a:t>ao</a:t>
          </a:r>
          <a:r>
            <a:rPr lang="en-US" dirty="0"/>
            <a:t> </a:t>
          </a:r>
          <a:r>
            <a:rPr lang="en-US" dirty="0" err="1"/>
            <a:t>usuário</a:t>
          </a:r>
          <a:endParaRPr lang="en-US" dirty="0"/>
        </a:p>
      </dgm:t>
    </dgm:pt>
    <dgm:pt modelId="{99589102-052B-4E16-A995-28C00C72C6DE}" type="parTrans" cxnId="{C7F62CDB-B83B-479D-838B-0D0C0B1B37A2}">
      <dgm:prSet/>
      <dgm:spPr/>
      <dgm:t>
        <a:bodyPr/>
        <a:lstStyle/>
        <a:p>
          <a:endParaRPr lang="en-US"/>
        </a:p>
      </dgm:t>
    </dgm:pt>
    <dgm:pt modelId="{01052F49-9C24-4662-9F86-23D9B260B5D6}" type="sibTrans" cxnId="{C7F62CDB-B83B-479D-838B-0D0C0B1B37A2}">
      <dgm:prSet/>
      <dgm:spPr/>
      <dgm:t>
        <a:bodyPr/>
        <a:lstStyle/>
        <a:p>
          <a:endParaRPr lang="en-US"/>
        </a:p>
      </dgm:t>
    </dgm:pt>
    <dgm:pt modelId="{003481F6-AE24-441E-B24D-2B13C8C1F021}" type="pres">
      <dgm:prSet presAssocID="{B20CC412-5CE2-4BBD-BD34-74258B5C4A24}" presName="linear" presStyleCnt="0">
        <dgm:presLayoutVars>
          <dgm:dir/>
          <dgm:animLvl val="lvl"/>
          <dgm:resizeHandles val="exact"/>
        </dgm:presLayoutVars>
      </dgm:prSet>
      <dgm:spPr/>
    </dgm:pt>
    <dgm:pt modelId="{F86303FE-0A92-4F3B-ADEB-601F5A0A20FB}" type="pres">
      <dgm:prSet presAssocID="{DFEB5820-0928-4984-A152-A45390C448A2}" presName="parentLin" presStyleCnt="0"/>
      <dgm:spPr/>
    </dgm:pt>
    <dgm:pt modelId="{DEBD47FF-D09C-4F0D-A231-6FB603863C7E}" type="pres">
      <dgm:prSet presAssocID="{DFEB5820-0928-4984-A152-A45390C448A2}" presName="parentLeftMargin" presStyleLbl="node1" presStyleIdx="0" presStyleCnt="5"/>
      <dgm:spPr/>
    </dgm:pt>
    <dgm:pt modelId="{D9B997D6-4715-42B4-86DD-27D7E63319B0}" type="pres">
      <dgm:prSet presAssocID="{DFEB5820-0928-4984-A152-A45390C448A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AA066E1-8620-4113-B9BC-C453215618ED}" type="pres">
      <dgm:prSet presAssocID="{DFEB5820-0928-4984-A152-A45390C448A2}" presName="negativeSpace" presStyleCnt="0"/>
      <dgm:spPr/>
    </dgm:pt>
    <dgm:pt modelId="{6B2D5D54-AEE8-43B3-A8F3-C440CE1FE4C2}" type="pres">
      <dgm:prSet presAssocID="{DFEB5820-0928-4984-A152-A45390C448A2}" presName="childText" presStyleLbl="conFgAcc1" presStyleIdx="0" presStyleCnt="5">
        <dgm:presLayoutVars>
          <dgm:bulletEnabled val="1"/>
        </dgm:presLayoutVars>
      </dgm:prSet>
      <dgm:spPr/>
    </dgm:pt>
    <dgm:pt modelId="{C9BF4F36-2245-4303-928B-9E7FBBE531E9}" type="pres">
      <dgm:prSet presAssocID="{FC23EB70-C1DC-4E90-9EE9-B12D5B5EA730}" presName="spaceBetweenRectangles" presStyleCnt="0"/>
      <dgm:spPr/>
    </dgm:pt>
    <dgm:pt modelId="{88272808-C3D6-4A15-9825-5E0B40B31074}" type="pres">
      <dgm:prSet presAssocID="{66F0FD1B-3976-4806-ABEF-10071EF22BD6}" presName="parentLin" presStyleCnt="0"/>
      <dgm:spPr/>
    </dgm:pt>
    <dgm:pt modelId="{BDADD279-D2F5-4F6F-9F78-307B1199E6D9}" type="pres">
      <dgm:prSet presAssocID="{66F0FD1B-3976-4806-ABEF-10071EF22BD6}" presName="parentLeftMargin" presStyleLbl="node1" presStyleIdx="0" presStyleCnt="5"/>
      <dgm:spPr/>
    </dgm:pt>
    <dgm:pt modelId="{F2472306-6AA6-4FB7-B3D6-EC1F584BCA70}" type="pres">
      <dgm:prSet presAssocID="{66F0FD1B-3976-4806-ABEF-10071EF22BD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330B120-9B30-44D7-8802-F8E4324023BA}" type="pres">
      <dgm:prSet presAssocID="{66F0FD1B-3976-4806-ABEF-10071EF22BD6}" presName="negativeSpace" presStyleCnt="0"/>
      <dgm:spPr/>
    </dgm:pt>
    <dgm:pt modelId="{CED93862-FA07-4011-AA10-6449E1D4B81E}" type="pres">
      <dgm:prSet presAssocID="{66F0FD1B-3976-4806-ABEF-10071EF22BD6}" presName="childText" presStyleLbl="conFgAcc1" presStyleIdx="1" presStyleCnt="5">
        <dgm:presLayoutVars>
          <dgm:bulletEnabled val="1"/>
        </dgm:presLayoutVars>
      </dgm:prSet>
      <dgm:spPr/>
    </dgm:pt>
    <dgm:pt modelId="{EF6AEB90-A049-4BB4-9293-1507C16AB95C}" type="pres">
      <dgm:prSet presAssocID="{431D844F-C7E1-4933-A641-99B49D32FCF3}" presName="spaceBetweenRectangles" presStyleCnt="0"/>
      <dgm:spPr/>
    </dgm:pt>
    <dgm:pt modelId="{DC1FF04C-EB31-4B43-AE7C-3B4E18888971}" type="pres">
      <dgm:prSet presAssocID="{A24A6563-F127-4E75-9376-294B692FAD0A}" presName="parentLin" presStyleCnt="0"/>
      <dgm:spPr/>
    </dgm:pt>
    <dgm:pt modelId="{EC670FA6-684C-4C2F-8006-669807DF1E70}" type="pres">
      <dgm:prSet presAssocID="{A24A6563-F127-4E75-9376-294B692FAD0A}" presName="parentLeftMargin" presStyleLbl="node1" presStyleIdx="1" presStyleCnt="5"/>
      <dgm:spPr/>
    </dgm:pt>
    <dgm:pt modelId="{D49132D5-4809-4DC4-A73A-3F9FF4EAE07C}" type="pres">
      <dgm:prSet presAssocID="{A24A6563-F127-4E75-9376-294B692FAD0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1B73A56-82EC-4BA4-8F70-5B88366297A5}" type="pres">
      <dgm:prSet presAssocID="{A24A6563-F127-4E75-9376-294B692FAD0A}" presName="negativeSpace" presStyleCnt="0"/>
      <dgm:spPr/>
    </dgm:pt>
    <dgm:pt modelId="{89A294B2-BD9B-402A-B0A6-6AAC35E08FAF}" type="pres">
      <dgm:prSet presAssocID="{A24A6563-F127-4E75-9376-294B692FAD0A}" presName="childText" presStyleLbl="conFgAcc1" presStyleIdx="2" presStyleCnt="5">
        <dgm:presLayoutVars>
          <dgm:bulletEnabled val="1"/>
        </dgm:presLayoutVars>
      </dgm:prSet>
      <dgm:spPr/>
    </dgm:pt>
    <dgm:pt modelId="{5B4AAA46-672C-483D-B1E1-58E626A69F24}" type="pres">
      <dgm:prSet presAssocID="{4DFF0C23-D15C-44D2-91FD-F5C40F42F104}" presName="spaceBetweenRectangles" presStyleCnt="0"/>
      <dgm:spPr/>
    </dgm:pt>
    <dgm:pt modelId="{703BE4C9-CBDC-4093-BFE4-E041BD3A41CB}" type="pres">
      <dgm:prSet presAssocID="{625FCF0B-00C4-4D2F-AD92-5DE50CD23AB6}" presName="parentLin" presStyleCnt="0"/>
      <dgm:spPr/>
    </dgm:pt>
    <dgm:pt modelId="{070B0C5E-5CBD-4B19-9C09-68226A77D656}" type="pres">
      <dgm:prSet presAssocID="{625FCF0B-00C4-4D2F-AD92-5DE50CD23AB6}" presName="parentLeftMargin" presStyleLbl="node1" presStyleIdx="2" presStyleCnt="5"/>
      <dgm:spPr/>
    </dgm:pt>
    <dgm:pt modelId="{A8EBE58E-9EB7-4637-AC73-3F175B2632F6}" type="pres">
      <dgm:prSet presAssocID="{625FCF0B-00C4-4D2F-AD92-5DE50CD23AB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50FE335-23FC-42AA-80AE-660133CFBE3A}" type="pres">
      <dgm:prSet presAssocID="{625FCF0B-00C4-4D2F-AD92-5DE50CD23AB6}" presName="negativeSpace" presStyleCnt="0"/>
      <dgm:spPr/>
    </dgm:pt>
    <dgm:pt modelId="{B9FBD447-40D8-4852-AE58-DE60C952AF1B}" type="pres">
      <dgm:prSet presAssocID="{625FCF0B-00C4-4D2F-AD92-5DE50CD23AB6}" presName="childText" presStyleLbl="conFgAcc1" presStyleIdx="3" presStyleCnt="5">
        <dgm:presLayoutVars>
          <dgm:bulletEnabled val="1"/>
        </dgm:presLayoutVars>
      </dgm:prSet>
      <dgm:spPr/>
    </dgm:pt>
    <dgm:pt modelId="{328ADEC3-1255-484C-91C2-9C4F98D90753}" type="pres">
      <dgm:prSet presAssocID="{5E0D2EBB-F371-4094-ACDC-3669EE7948A7}" presName="spaceBetweenRectangles" presStyleCnt="0"/>
      <dgm:spPr/>
    </dgm:pt>
    <dgm:pt modelId="{69D6D747-4EC2-43A3-B92F-683F84E3BC7D}" type="pres">
      <dgm:prSet presAssocID="{F449C28F-A411-421B-A03C-E5BD5EFCFE5A}" presName="parentLin" presStyleCnt="0"/>
      <dgm:spPr/>
    </dgm:pt>
    <dgm:pt modelId="{1EF70B1E-57D1-4046-BB04-3A4C2380075F}" type="pres">
      <dgm:prSet presAssocID="{F449C28F-A411-421B-A03C-E5BD5EFCFE5A}" presName="parentLeftMargin" presStyleLbl="node1" presStyleIdx="3" presStyleCnt="5"/>
      <dgm:spPr/>
    </dgm:pt>
    <dgm:pt modelId="{77AD11C4-3E40-4231-A66D-46874A42381A}" type="pres">
      <dgm:prSet presAssocID="{F449C28F-A411-421B-A03C-E5BD5EFCFE5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64AEC45C-9DA0-4D6D-A753-C45F64FD4CE0}" type="pres">
      <dgm:prSet presAssocID="{F449C28F-A411-421B-A03C-E5BD5EFCFE5A}" presName="negativeSpace" presStyleCnt="0"/>
      <dgm:spPr/>
    </dgm:pt>
    <dgm:pt modelId="{0D3DACF7-C9F6-4EBE-BE0F-65DA64519C7C}" type="pres">
      <dgm:prSet presAssocID="{F449C28F-A411-421B-A03C-E5BD5EFCFE5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38A4820-942F-4DA3-BAE0-E424B0965BD4}" srcId="{B20CC412-5CE2-4BBD-BD34-74258B5C4A24}" destId="{625FCF0B-00C4-4D2F-AD92-5DE50CD23AB6}" srcOrd="3" destOrd="0" parTransId="{ECF6896E-5386-4077-958E-5C9406392631}" sibTransId="{5E0D2EBB-F371-4094-ACDC-3669EE7948A7}"/>
    <dgm:cxn modelId="{164E9221-2E96-496A-A5B7-018F788F0013}" srcId="{B20CC412-5CE2-4BBD-BD34-74258B5C4A24}" destId="{A24A6563-F127-4E75-9376-294B692FAD0A}" srcOrd="2" destOrd="0" parTransId="{78E16EC7-9120-4800-88F4-D5E3A100E22B}" sibTransId="{4DFF0C23-D15C-44D2-91FD-F5C40F42F104}"/>
    <dgm:cxn modelId="{3AE92828-943E-4B98-B3E0-2FAA3CADFE66}" type="presOf" srcId="{DFEB5820-0928-4984-A152-A45390C448A2}" destId="{DEBD47FF-D09C-4F0D-A231-6FB603863C7E}" srcOrd="0" destOrd="0" presId="urn:microsoft.com/office/officeart/2005/8/layout/list1"/>
    <dgm:cxn modelId="{F3F9DF3E-5265-4A02-A522-5410F91F7D26}" srcId="{B20CC412-5CE2-4BBD-BD34-74258B5C4A24}" destId="{DFEB5820-0928-4984-A152-A45390C448A2}" srcOrd="0" destOrd="0" parTransId="{9C9C0C91-12FD-4890-A64C-2DAB64059500}" sibTransId="{FC23EB70-C1DC-4E90-9EE9-B12D5B5EA730}"/>
    <dgm:cxn modelId="{EA522940-7772-476D-AC6D-0D03B911C63A}" type="presOf" srcId="{66F0FD1B-3976-4806-ABEF-10071EF22BD6}" destId="{F2472306-6AA6-4FB7-B3D6-EC1F584BCA70}" srcOrd="1" destOrd="0" presId="urn:microsoft.com/office/officeart/2005/8/layout/list1"/>
    <dgm:cxn modelId="{C3A8FB41-632B-44AA-B052-09E2BB4222B2}" type="presOf" srcId="{625FCF0B-00C4-4D2F-AD92-5DE50CD23AB6}" destId="{A8EBE58E-9EB7-4637-AC73-3F175B2632F6}" srcOrd="1" destOrd="0" presId="urn:microsoft.com/office/officeart/2005/8/layout/list1"/>
    <dgm:cxn modelId="{37314573-1E16-45FF-871B-1CFB8DC1C9BB}" type="presOf" srcId="{625FCF0B-00C4-4D2F-AD92-5DE50CD23AB6}" destId="{070B0C5E-5CBD-4B19-9C09-68226A77D656}" srcOrd="0" destOrd="0" presId="urn:microsoft.com/office/officeart/2005/8/layout/list1"/>
    <dgm:cxn modelId="{740C6178-301F-43FC-81B0-40CBFEBCE676}" type="presOf" srcId="{F449C28F-A411-421B-A03C-E5BD5EFCFE5A}" destId="{1EF70B1E-57D1-4046-BB04-3A4C2380075F}" srcOrd="0" destOrd="0" presId="urn:microsoft.com/office/officeart/2005/8/layout/list1"/>
    <dgm:cxn modelId="{AE388F90-18F8-4F4B-98C6-1CE6905225CB}" type="presOf" srcId="{A24A6563-F127-4E75-9376-294B692FAD0A}" destId="{EC670FA6-684C-4C2F-8006-669807DF1E70}" srcOrd="0" destOrd="0" presId="urn:microsoft.com/office/officeart/2005/8/layout/list1"/>
    <dgm:cxn modelId="{849DA29B-A321-41F0-B539-63422D689085}" type="presOf" srcId="{66F0FD1B-3976-4806-ABEF-10071EF22BD6}" destId="{BDADD279-D2F5-4F6F-9F78-307B1199E6D9}" srcOrd="0" destOrd="0" presId="urn:microsoft.com/office/officeart/2005/8/layout/list1"/>
    <dgm:cxn modelId="{E6A3AC9C-B629-499D-94CF-A32D093F198A}" type="presOf" srcId="{A24A6563-F127-4E75-9376-294B692FAD0A}" destId="{D49132D5-4809-4DC4-A73A-3F9FF4EAE07C}" srcOrd="1" destOrd="0" presId="urn:microsoft.com/office/officeart/2005/8/layout/list1"/>
    <dgm:cxn modelId="{DDC17AB4-08A8-4877-8879-D522E9A5F92D}" type="presOf" srcId="{DFEB5820-0928-4984-A152-A45390C448A2}" destId="{D9B997D6-4715-42B4-86DD-27D7E63319B0}" srcOrd="1" destOrd="0" presId="urn:microsoft.com/office/officeart/2005/8/layout/list1"/>
    <dgm:cxn modelId="{93BF91B8-C3CA-4737-9A9D-FA92D86639B6}" srcId="{B20CC412-5CE2-4BBD-BD34-74258B5C4A24}" destId="{66F0FD1B-3976-4806-ABEF-10071EF22BD6}" srcOrd="1" destOrd="0" parTransId="{84AE7E38-97CE-4F4A-B6E8-50F230A5846F}" sibTransId="{431D844F-C7E1-4933-A641-99B49D32FCF3}"/>
    <dgm:cxn modelId="{30FCF7C5-DE91-4D8D-9D73-D12ABE101A76}" type="presOf" srcId="{F449C28F-A411-421B-A03C-E5BD5EFCFE5A}" destId="{77AD11C4-3E40-4231-A66D-46874A42381A}" srcOrd="1" destOrd="0" presId="urn:microsoft.com/office/officeart/2005/8/layout/list1"/>
    <dgm:cxn modelId="{C7F62CDB-B83B-479D-838B-0D0C0B1B37A2}" srcId="{B20CC412-5CE2-4BBD-BD34-74258B5C4A24}" destId="{F449C28F-A411-421B-A03C-E5BD5EFCFE5A}" srcOrd="4" destOrd="0" parTransId="{99589102-052B-4E16-A995-28C00C72C6DE}" sibTransId="{01052F49-9C24-4662-9F86-23D9B260B5D6}"/>
    <dgm:cxn modelId="{FB474DEB-05E2-4BD7-A820-E99306FF45BD}" type="presOf" srcId="{B20CC412-5CE2-4BBD-BD34-74258B5C4A24}" destId="{003481F6-AE24-441E-B24D-2B13C8C1F021}" srcOrd="0" destOrd="0" presId="urn:microsoft.com/office/officeart/2005/8/layout/list1"/>
    <dgm:cxn modelId="{303CB6CD-160F-43D8-B606-910850EF5B4E}" type="presParOf" srcId="{003481F6-AE24-441E-B24D-2B13C8C1F021}" destId="{F86303FE-0A92-4F3B-ADEB-601F5A0A20FB}" srcOrd="0" destOrd="0" presId="urn:microsoft.com/office/officeart/2005/8/layout/list1"/>
    <dgm:cxn modelId="{8B83829D-EB2B-4118-8F47-60039F51724B}" type="presParOf" srcId="{F86303FE-0A92-4F3B-ADEB-601F5A0A20FB}" destId="{DEBD47FF-D09C-4F0D-A231-6FB603863C7E}" srcOrd="0" destOrd="0" presId="urn:microsoft.com/office/officeart/2005/8/layout/list1"/>
    <dgm:cxn modelId="{3A74A403-FE57-4E6A-A110-FCE59276705C}" type="presParOf" srcId="{F86303FE-0A92-4F3B-ADEB-601F5A0A20FB}" destId="{D9B997D6-4715-42B4-86DD-27D7E63319B0}" srcOrd="1" destOrd="0" presId="urn:microsoft.com/office/officeart/2005/8/layout/list1"/>
    <dgm:cxn modelId="{C7E90C7C-BB70-4903-8286-4449C3257962}" type="presParOf" srcId="{003481F6-AE24-441E-B24D-2B13C8C1F021}" destId="{CAA066E1-8620-4113-B9BC-C453215618ED}" srcOrd="1" destOrd="0" presId="urn:microsoft.com/office/officeart/2005/8/layout/list1"/>
    <dgm:cxn modelId="{FE7129F1-EC0B-4FD8-A211-2C5C757E3A20}" type="presParOf" srcId="{003481F6-AE24-441E-B24D-2B13C8C1F021}" destId="{6B2D5D54-AEE8-43B3-A8F3-C440CE1FE4C2}" srcOrd="2" destOrd="0" presId="urn:microsoft.com/office/officeart/2005/8/layout/list1"/>
    <dgm:cxn modelId="{F4856A5A-D419-4888-B608-367DC558BAE7}" type="presParOf" srcId="{003481F6-AE24-441E-B24D-2B13C8C1F021}" destId="{C9BF4F36-2245-4303-928B-9E7FBBE531E9}" srcOrd="3" destOrd="0" presId="urn:microsoft.com/office/officeart/2005/8/layout/list1"/>
    <dgm:cxn modelId="{4E101580-5C32-4825-9595-026A58314A0D}" type="presParOf" srcId="{003481F6-AE24-441E-B24D-2B13C8C1F021}" destId="{88272808-C3D6-4A15-9825-5E0B40B31074}" srcOrd="4" destOrd="0" presId="urn:microsoft.com/office/officeart/2005/8/layout/list1"/>
    <dgm:cxn modelId="{1349EE31-A5E7-4E82-BE6D-1F7D8B06676A}" type="presParOf" srcId="{88272808-C3D6-4A15-9825-5E0B40B31074}" destId="{BDADD279-D2F5-4F6F-9F78-307B1199E6D9}" srcOrd="0" destOrd="0" presId="urn:microsoft.com/office/officeart/2005/8/layout/list1"/>
    <dgm:cxn modelId="{9921A582-9BE1-43B5-9B2E-0F659B37D04B}" type="presParOf" srcId="{88272808-C3D6-4A15-9825-5E0B40B31074}" destId="{F2472306-6AA6-4FB7-B3D6-EC1F584BCA70}" srcOrd="1" destOrd="0" presId="urn:microsoft.com/office/officeart/2005/8/layout/list1"/>
    <dgm:cxn modelId="{5136AF96-CADF-4BDB-99C1-CD1F1EEB4119}" type="presParOf" srcId="{003481F6-AE24-441E-B24D-2B13C8C1F021}" destId="{3330B120-9B30-44D7-8802-F8E4324023BA}" srcOrd="5" destOrd="0" presId="urn:microsoft.com/office/officeart/2005/8/layout/list1"/>
    <dgm:cxn modelId="{0EB24131-8665-4194-9303-3D2929545723}" type="presParOf" srcId="{003481F6-AE24-441E-B24D-2B13C8C1F021}" destId="{CED93862-FA07-4011-AA10-6449E1D4B81E}" srcOrd="6" destOrd="0" presId="urn:microsoft.com/office/officeart/2005/8/layout/list1"/>
    <dgm:cxn modelId="{CBCCDC29-9D72-428D-82C8-E4A3A7B0E3A7}" type="presParOf" srcId="{003481F6-AE24-441E-B24D-2B13C8C1F021}" destId="{EF6AEB90-A049-4BB4-9293-1507C16AB95C}" srcOrd="7" destOrd="0" presId="urn:microsoft.com/office/officeart/2005/8/layout/list1"/>
    <dgm:cxn modelId="{BC9358F5-4F43-4CDE-8E82-2E34B96AD887}" type="presParOf" srcId="{003481F6-AE24-441E-B24D-2B13C8C1F021}" destId="{DC1FF04C-EB31-4B43-AE7C-3B4E18888971}" srcOrd="8" destOrd="0" presId="urn:microsoft.com/office/officeart/2005/8/layout/list1"/>
    <dgm:cxn modelId="{38D32947-75BA-4DE7-9D57-006244029DDA}" type="presParOf" srcId="{DC1FF04C-EB31-4B43-AE7C-3B4E18888971}" destId="{EC670FA6-684C-4C2F-8006-669807DF1E70}" srcOrd="0" destOrd="0" presId="urn:microsoft.com/office/officeart/2005/8/layout/list1"/>
    <dgm:cxn modelId="{FFFB7250-3168-46CB-8F73-FA10B3C97131}" type="presParOf" srcId="{DC1FF04C-EB31-4B43-AE7C-3B4E18888971}" destId="{D49132D5-4809-4DC4-A73A-3F9FF4EAE07C}" srcOrd="1" destOrd="0" presId="urn:microsoft.com/office/officeart/2005/8/layout/list1"/>
    <dgm:cxn modelId="{4378C984-1221-45A3-8AE5-5A3EBAF339BD}" type="presParOf" srcId="{003481F6-AE24-441E-B24D-2B13C8C1F021}" destId="{41B73A56-82EC-4BA4-8F70-5B88366297A5}" srcOrd="9" destOrd="0" presId="urn:microsoft.com/office/officeart/2005/8/layout/list1"/>
    <dgm:cxn modelId="{4C7064EF-6392-4A06-8289-E598882BA087}" type="presParOf" srcId="{003481F6-AE24-441E-B24D-2B13C8C1F021}" destId="{89A294B2-BD9B-402A-B0A6-6AAC35E08FAF}" srcOrd="10" destOrd="0" presId="urn:microsoft.com/office/officeart/2005/8/layout/list1"/>
    <dgm:cxn modelId="{31A76A8F-4C47-4AD8-B898-3A2EED608070}" type="presParOf" srcId="{003481F6-AE24-441E-B24D-2B13C8C1F021}" destId="{5B4AAA46-672C-483D-B1E1-58E626A69F24}" srcOrd="11" destOrd="0" presId="urn:microsoft.com/office/officeart/2005/8/layout/list1"/>
    <dgm:cxn modelId="{82CEC222-1C78-41FA-841F-F35EF6213C22}" type="presParOf" srcId="{003481F6-AE24-441E-B24D-2B13C8C1F021}" destId="{703BE4C9-CBDC-4093-BFE4-E041BD3A41CB}" srcOrd="12" destOrd="0" presId="urn:microsoft.com/office/officeart/2005/8/layout/list1"/>
    <dgm:cxn modelId="{A41D17E6-C9EA-4D9A-91F9-CD64318C2AFE}" type="presParOf" srcId="{703BE4C9-CBDC-4093-BFE4-E041BD3A41CB}" destId="{070B0C5E-5CBD-4B19-9C09-68226A77D656}" srcOrd="0" destOrd="0" presId="urn:microsoft.com/office/officeart/2005/8/layout/list1"/>
    <dgm:cxn modelId="{65195E6E-A81B-4427-8726-551F7DA61BA1}" type="presParOf" srcId="{703BE4C9-CBDC-4093-BFE4-E041BD3A41CB}" destId="{A8EBE58E-9EB7-4637-AC73-3F175B2632F6}" srcOrd="1" destOrd="0" presId="urn:microsoft.com/office/officeart/2005/8/layout/list1"/>
    <dgm:cxn modelId="{16D2DD65-8635-4B58-B237-96EE56871A96}" type="presParOf" srcId="{003481F6-AE24-441E-B24D-2B13C8C1F021}" destId="{550FE335-23FC-42AA-80AE-660133CFBE3A}" srcOrd="13" destOrd="0" presId="urn:microsoft.com/office/officeart/2005/8/layout/list1"/>
    <dgm:cxn modelId="{A05D526A-3310-4480-90F5-366840DFFB20}" type="presParOf" srcId="{003481F6-AE24-441E-B24D-2B13C8C1F021}" destId="{B9FBD447-40D8-4852-AE58-DE60C952AF1B}" srcOrd="14" destOrd="0" presId="urn:microsoft.com/office/officeart/2005/8/layout/list1"/>
    <dgm:cxn modelId="{900E1AF4-7C65-488D-B5EB-846CE6CA416F}" type="presParOf" srcId="{003481F6-AE24-441E-B24D-2B13C8C1F021}" destId="{328ADEC3-1255-484C-91C2-9C4F98D90753}" srcOrd="15" destOrd="0" presId="urn:microsoft.com/office/officeart/2005/8/layout/list1"/>
    <dgm:cxn modelId="{BAE00DEC-5BBE-4175-96DF-48B3CC059BA0}" type="presParOf" srcId="{003481F6-AE24-441E-B24D-2B13C8C1F021}" destId="{69D6D747-4EC2-43A3-B92F-683F84E3BC7D}" srcOrd="16" destOrd="0" presId="urn:microsoft.com/office/officeart/2005/8/layout/list1"/>
    <dgm:cxn modelId="{4540A7A6-ED81-447A-A3AD-FB9C1F4D9A47}" type="presParOf" srcId="{69D6D747-4EC2-43A3-B92F-683F84E3BC7D}" destId="{1EF70B1E-57D1-4046-BB04-3A4C2380075F}" srcOrd="0" destOrd="0" presId="urn:microsoft.com/office/officeart/2005/8/layout/list1"/>
    <dgm:cxn modelId="{3BAE36BF-0DA6-436B-BC2A-44B27A1EB388}" type="presParOf" srcId="{69D6D747-4EC2-43A3-B92F-683F84E3BC7D}" destId="{77AD11C4-3E40-4231-A66D-46874A42381A}" srcOrd="1" destOrd="0" presId="urn:microsoft.com/office/officeart/2005/8/layout/list1"/>
    <dgm:cxn modelId="{4A370DAA-E7D1-44A1-BA4A-611189957871}" type="presParOf" srcId="{003481F6-AE24-441E-B24D-2B13C8C1F021}" destId="{64AEC45C-9DA0-4D6D-A753-C45F64FD4CE0}" srcOrd="17" destOrd="0" presId="urn:microsoft.com/office/officeart/2005/8/layout/list1"/>
    <dgm:cxn modelId="{ABE2F0F4-2F14-40CD-A63A-34029D45493A}" type="presParOf" srcId="{003481F6-AE24-441E-B24D-2B13C8C1F021}" destId="{0D3DACF7-C9F6-4EBE-BE0F-65DA64519C7C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D5D54-AEE8-43B3-A8F3-C440CE1FE4C2}">
      <dsp:nvSpPr>
        <dsp:cNvPr id="0" name=""/>
        <dsp:cNvSpPr/>
      </dsp:nvSpPr>
      <dsp:spPr>
        <a:xfrm>
          <a:off x="0" y="239956"/>
          <a:ext cx="4292266" cy="25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997D6-4715-42B4-86DD-27D7E63319B0}">
      <dsp:nvSpPr>
        <dsp:cNvPr id="0" name=""/>
        <dsp:cNvSpPr/>
      </dsp:nvSpPr>
      <dsp:spPr>
        <a:xfrm>
          <a:off x="214613" y="92356"/>
          <a:ext cx="3004586" cy="2952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566" tIns="0" rIns="113566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1. </a:t>
          </a:r>
          <a:r>
            <a:rPr lang="en-US" sz="1000" kern="1200" dirty="0" err="1"/>
            <a:t>Captura</a:t>
          </a:r>
          <a:r>
            <a:rPr lang="en-US" sz="1000" kern="1200" dirty="0"/>
            <a:t> da </a:t>
          </a:r>
          <a:r>
            <a:rPr lang="en-US" sz="1000" kern="1200" dirty="0" err="1"/>
            <a:t>imagem</a:t>
          </a:r>
          <a:endParaRPr lang="en-US" sz="1000" kern="1200" dirty="0"/>
        </a:p>
      </dsp:txBody>
      <dsp:txXfrm>
        <a:off x="229023" y="106766"/>
        <a:ext cx="2975766" cy="266380"/>
      </dsp:txXfrm>
    </dsp:sp>
    <dsp:sp modelId="{CED93862-FA07-4011-AA10-6449E1D4B81E}">
      <dsp:nvSpPr>
        <dsp:cNvPr id="0" name=""/>
        <dsp:cNvSpPr/>
      </dsp:nvSpPr>
      <dsp:spPr>
        <a:xfrm>
          <a:off x="0" y="693556"/>
          <a:ext cx="4292266" cy="25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72306-6AA6-4FB7-B3D6-EC1F584BCA70}">
      <dsp:nvSpPr>
        <dsp:cNvPr id="0" name=""/>
        <dsp:cNvSpPr/>
      </dsp:nvSpPr>
      <dsp:spPr>
        <a:xfrm>
          <a:off x="214613" y="545956"/>
          <a:ext cx="3004586" cy="2952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566" tIns="0" rIns="113566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2. Calibração</a:t>
          </a:r>
        </a:p>
      </dsp:txBody>
      <dsp:txXfrm>
        <a:off x="229023" y="560366"/>
        <a:ext cx="2975766" cy="266380"/>
      </dsp:txXfrm>
    </dsp:sp>
    <dsp:sp modelId="{89A294B2-BD9B-402A-B0A6-6AAC35E08FAF}">
      <dsp:nvSpPr>
        <dsp:cNvPr id="0" name=""/>
        <dsp:cNvSpPr/>
      </dsp:nvSpPr>
      <dsp:spPr>
        <a:xfrm>
          <a:off x="0" y="1147156"/>
          <a:ext cx="4292266" cy="25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9132D5-4809-4DC4-A73A-3F9FF4EAE07C}">
      <dsp:nvSpPr>
        <dsp:cNvPr id="0" name=""/>
        <dsp:cNvSpPr/>
      </dsp:nvSpPr>
      <dsp:spPr>
        <a:xfrm>
          <a:off x="214613" y="999556"/>
          <a:ext cx="3004586" cy="2952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566" tIns="0" rIns="113566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3. Processamento (detecção)</a:t>
          </a:r>
        </a:p>
      </dsp:txBody>
      <dsp:txXfrm>
        <a:off x="229023" y="1013966"/>
        <a:ext cx="2975766" cy="266380"/>
      </dsp:txXfrm>
    </dsp:sp>
    <dsp:sp modelId="{B9FBD447-40D8-4852-AE58-DE60C952AF1B}">
      <dsp:nvSpPr>
        <dsp:cNvPr id="0" name=""/>
        <dsp:cNvSpPr/>
      </dsp:nvSpPr>
      <dsp:spPr>
        <a:xfrm>
          <a:off x="0" y="1600756"/>
          <a:ext cx="4292266" cy="25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EBE58E-9EB7-4637-AC73-3F175B2632F6}">
      <dsp:nvSpPr>
        <dsp:cNvPr id="0" name=""/>
        <dsp:cNvSpPr/>
      </dsp:nvSpPr>
      <dsp:spPr>
        <a:xfrm>
          <a:off x="214613" y="1453156"/>
          <a:ext cx="3004586" cy="2952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566" tIns="0" rIns="113566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4. Estimativa de distância</a:t>
          </a:r>
        </a:p>
      </dsp:txBody>
      <dsp:txXfrm>
        <a:off x="229023" y="1467566"/>
        <a:ext cx="2975766" cy="266380"/>
      </dsp:txXfrm>
    </dsp:sp>
    <dsp:sp modelId="{0D3DACF7-C9F6-4EBE-BE0F-65DA64519C7C}">
      <dsp:nvSpPr>
        <dsp:cNvPr id="0" name=""/>
        <dsp:cNvSpPr/>
      </dsp:nvSpPr>
      <dsp:spPr>
        <a:xfrm>
          <a:off x="0" y="2054356"/>
          <a:ext cx="4292266" cy="25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D11C4-3E40-4231-A66D-46874A42381A}">
      <dsp:nvSpPr>
        <dsp:cNvPr id="0" name=""/>
        <dsp:cNvSpPr/>
      </dsp:nvSpPr>
      <dsp:spPr>
        <a:xfrm>
          <a:off x="214613" y="1906756"/>
          <a:ext cx="3004586" cy="2952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566" tIns="0" rIns="113566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5. </a:t>
          </a:r>
          <a:r>
            <a:rPr lang="en-US" sz="1000" kern="1200" dirty="0" err="1"/>
            <a:t>Saída</a:t>
          </a:r>
          <a:r>
            <a:rPr lang="en-US" sz="1000" kern="1200" dirty="0"/>
            <a:t> </a:t>
          </a:r>
          <a:r>
            <a:rPr lang="en-US" sz="1000" kern="1200" dirty="0" err="1"/>
            <a:t>ao</a:t>
          </a:r>
          <a:r>
            <a:rPr lang="en-US" sz="1000" kern="1200" dirty="0"/>
            <a:t> </a:t>
          </a:r>
          <a:r>
            <a:rPr lang="en-US" sz="1000" kern="1200" dirty="0" err="1"/>
            <a:t>usuário</a:t>
          </a:r>
          <a:endParaRPr lang="en-US" sz="1000" kern="1200" dirty="0"/>
        </a:p>
      </dsp:txBody>
      <dsp:txXfrm>
        <a:off x="229023" y="1921166"/>
        <a:ext cx="2975766" cy="266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27" y="3399769"/>
            <a:ext cx="7980565" cy="77584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200">
                <a:solidFill>
                  <a:schemeClr val="tx2"/>
                </a:solidFill>
              </a:rPr>
              <a:t>Sistema de Navegação e Identificação de Objetos</a:t>
            </a:r>
          </a:p>
          <a:p>
            <a:pPr>
              <a:lnSpc>
                <a:spcPct val="90000"/>
              </a:lnSpc>
            </a:pPr>
            <a:r>
              <a:rPr lang="pt-BR" sz="2200">
                <a:solidFill>
                  <a:schemeClr val="tx2"/>
                </a:solidFill>
              </a:rPr>
              <a:t>para Pessoas com Deficiência Visual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5590" y="4171528"/>
            <a:ext cx="6872818" cy="450447"/>
          </a:xfrm>
        </p:spPr>
        <p:txBody>
          <a:bodyPr anchor="ctr">
            <a:normAutofit/>
          </a:bodyPr>
          <a:lstStyle/>
          <a:p>
            <a:r>
              <a:rPr lang="pt-BR" sz="1700">
                <a:solidFill>
                  <a:schemeClr val="tx2"/>
                </a:solidFill>
              </a:rPr>
              <a:t>Autor: Guilherme do Amaral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7257560" y="0"/>
            <a:ext cx="1886211" cy="2174333"/>
            <a:chOff x="-305" y="-4155"/>
            <a:chExt cx="2514948" cy="2174333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56" y="992935"/>
            <a:ext cx="8644398" cy="1491159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322879"/>
            <a:ext cx="2533818" cy="2535121"/>
            <a:chOff x="-305" y="-1"/>
            <a:chExt cx="3832880" cy="287613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468" y="3296652"/>
            <a:ext cx="9151584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05833"/>
            <a:ext cx="3161297" cy="2398713"/>
          </a:xfrm>
        </p:spPr>
        <p:txBody>
          <a:bodyPr>
            <a:normAutofit/>
          </a:bodyPr>
          <a:lstStyle/>
          <a:p>
            <a:r>
              <a:t>Conclusões</a:t>
            </a:r>
          </a:p>
        </p:txBody>
      </p:sp>
      <p:pic>
        <p:nvPicPr>
          <p:cNvPr id="4" name="Picture 3" descr="logotipo-ufabc-extens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16" y="1149287"/>
            <a:ext cx="7406444" cy="127761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84" y="3884452"/>
            <a:ext cx="4292266" cy="2398713"/>
          </a:xfrm>
        </p:spPr>
        <p:txBody>
          <a:bodyPr anchor="ctr">
            <a:normAutofit/>
          </a:bodyPr>
          <a:lstStyle/>
          <a:p>
            <a:r>
              <a:rPr lang="pt-BR" sz="1700"/>
              <a:t>- Objetivos principais atingidos</a:t>
            </a:r>
          </a:p>
          <a:p>
            <a:r>
              <a:rPr lang="pt-BR" sz="1700"/>
              <a:t>- Sistema viável como protótipo</a:t>
            </a:r>
          </a:p>
          <a:p>
            <a:r>
              <a:rPr lang="pt-BR" sz="1700"/>
              <a:t>- Limitações: alcance limitado e sensibilidade à iluminação</a:t>
            </a:r>
          </a:p>
          <a:p>
            <a:r>
              <a:rPr lang="pt-BR" sz="1700"/>
              <a:t>- Futuro: integração com áudio/vibração, uso de redes neurais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468" y="3296652"/>
            <a:ext cx="9151584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05833"/>
            <a:ext cx="3161297" cy="2398713"/>
          </a:xfrm>
        </p:spPr>
        <p:txBody>
          <a:bodyPr>
            <a:normAutofit/>
          </a:bodyPr>
          <a:lstStyle/>
          <a:p>
            <a:r>
              <a:t>Referências</a:t>
            </a:r>
          </a:p>
        </p:txBody>
      </p:sp>
      <p:pic>
        <p:nvPicPr>
          <p:cNvPr id="4" name="Picture 3" descr="logotipo-ufabc-extens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16" y="1149287"/>
            <a:ext cx="7406444" cy="127761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84" y="3884452"/>
            <a:ext cx="4292266" cy="2398713"/>
          </a:xfrm>
        </p:spPr>
        <p:txBody>
          <a:bodyPr anchor="ctr">
            <a:normAutofit/>
          </a:bodyPr>
          <a:lstStyle/>
          <a:p>
            <a:r>
              <a:rPr lang="pt-BR" sz="1700"/>
              <a:t>- Documentação OpenCV</a:t>
            </a:r>
          </a:p>
          <a:p>
            <a:r>
              <a:rPr lang="pt-BR" sz="1700"/>
              <a:t>- Bibliografia da disciplina</a:t>
            </a:r>
          </a:p>
          <a:p>
            <a:r>
              <a:rPr lang="pt-BR" sz="1700"/>
              <a:t>- Tutoriais e artigos de visão computacional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468" y="3296652"/>
            <a:ext cx="9151584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05833"/>
            <a:ext cx="3161297" cy="2398713"/>
          </a:xfrm>
        </p:spPr>
        <p:txBody>
          <a:bodyPr>
            <a:normAutofit/>
          </a:bodyPr>
          <a:lstStyle/>
          <a:p>
            <a:r>
              <a:t>Objetivos do Trabalho</a:t>
            </a:r>
          </a:p>
        </p:txBody>
      </p:sp>
      <p:pic>
        <p:nvPicPr>
          <p:cNvPr id="8" name="Picture 7" descr="image.png">
            <a:extLst>
              <a:ext uri="{FF2B5EF4-FFF2-40B4-BE49-F238E27FC236}">
                <a16:creationId xmlns:a16="http://schemas.microsoft.com/office/drawing/2014/main" id="{F557E38E-D25B-0AEC-FFAC-EB3E26D30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16" y="1149287"/>
            <a:ext cx="7406444" cy="127761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84" y="3884452"/>
            <a:ext cx="4292266" cy="2398713"/>
          </a:xfrm>
        </p:spPr>
        <p:txBody>
          <a:bodyPr anchor="ctr">
            <a:normAutofit/>
          </a:bodyPr>
          <a:lstStyle/>
          <a:p>
            <a:r>
              <a:rPr lang="pt-BR" sz="1700"/>
              <a:t>- Desenvolver um sistema de visão computacional para auxiliar deficientes visuais</a:t>
            </a:r>
          </a:p>
          <a:p>
            <a:r>
              <a:rPr lang="pt-BR" sz="1700"/>
              <a:t>- Utilizar conceitos de OpenCV (filtros, calibração, transformações geométricas)</a:t>
            </a:r>
          </a:p>
          <a:p>
            <a:r>
              <a:rPr lang="pt-BR" sz="1700"/>
              <a:t>- Implementar protótipo prático com interação em tempo real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468" y="3296652"/>
            <a:ext cx="9151584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05833"/>
            <a:ext cx="3161297" cy="2398713"/>
          </a:xfrm>
        </p:spPr>
        <p:txBody>
          <a:bodyPr>
            <a:normAutofit/>
          </a:bodyPr>
          <a:lstStyle/>
          <a:p>
            <a:r>
              <a:t>Contexto e Motivação</a:t>
            </a:r>
          </a:p>
        </p:txBody>
      </p:sp>
      <p:pic>
        <p:nvPicPr>
          <p:cNvPr id="8" name="Picture 7" descr="image.png">
            <a:extLst>
              <a:ext uri="{FF2B5EF4-FFF2-40B4-BE49-F238E27FC236}">
                <a16:creationId xmlns:a16="http://schemas.microsoft.com/office/drawing/2014/main" id="{E165989E-A920-154B-BB2E-44DE40DD8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16" y="1149287"/>
            <a:ext cx="7406444" cy="127761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84" y="3884452"/>
            <a:ext cx="4292266" cy="2398713"/>
          </a:xfrm>
        </p:spPr>
        <p:txBody>
          <a:bodyPr anchor="ctr">
            <a:normAutofit/>
          </a:bodyPr>
          <a:lstStyle/>
          <a:p>
            <a:r>
              <a:rPr lang="pt-BR" sz="1700"/>
              <a:t>- Dificuldade de pessoas com deficiência visual em identificar obstáculos</a:t>
            </a:r>
          </a:p>
          <a:p>
            <a:r>
              <a:rPr lang="pt-BR" sz="1700"/>
              <a:t>- Proposta: detecção de quadrados + estimativa de distância via webcam</a:t>
            </a:r>
          </a:p>
          <a:p>
            <a:r>
              <a:rPr lang="pt-BR" sz="1700"/>
              <a:t>- Aplicação prática: segurança e mobilidade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468" y="3296652"/>
            <a:ext cx="9151584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05833"/>
            <a:ext cx="3161297" cy="2398713"/>
          </a:xfrm>
        </p:spPr>
        <p:txBody>
          <a:bodyPr>
            <a:normAutofit/>
          </a:bodyPr>
          <a:lstStyle/>
          <a:p>
            <a:r>
              <a:rPr lang="pt-BR" sz="3400"/>
              <a:t>Fundamentação Teórica</a:t>
            </a:r>
          </a:p>
        </p:txBody>
      </p:sp>
      <p:pic>
        <p:nvPicPr>
          <p:cNvPr id="8" name="Picture 7" descr="image.png">
            <a:extLst>
              <a:ext uri="{FF2B5EF4-FFF2-40B4-BE49-F238E27FC236}">
                <a16:creationId xmlns:a16="http://schemas.microsoft.com/office/drawing/2014/main" id="{102242A2-8EA2-46D4-D811-92260C379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16" y="1149287"/>
            <a:ext cx="7406444" cy="127761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84" y="3884452"/>
            <a:ext cx="4292266" cy="2398713"/>
          </a:xfrm>
        </p:spPr>
        <p:txBody>
          <a:bodyPr anchor="ctr">
            <a:normAutofit/>
          </a:bodyPr>
          <a:lstStyle/>
          <a:p>
            <a:r>
              <a:rPr lang="pt-BR" sz="1700"/>
              <a:t>- Calibração de câmeras (parâmetros intrínsecos e extrínsecos)</a:t>
            </a:r>
          </a:p>
          <a:p>
            <a:r>
              <a:rPr lang="pt-BR" sz="1700"/>
              <a:t>- Estimativa de distância baseada em tamanho real conhecido</a:t>
            </a:r>
          </a:p>
          <a:p>
            <a:r>
              <a:rPr lang="pt-BR" sz="1700"/>
              <a:t>- Detecção de contornos e formas geométricas</a:t>
            </a:r>
          </a:p>
          <a:p>
            <a:r>
              <a:rPr lang="pt-BR" sz="1700"/>
              <a:t>- Influência da iluminação e distância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6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468" y="3296652"/>
            <a:ext cx="9151584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05833"/>
            <a:ext cx="3161297" cy="2398713"/>
          </a:xfrm>
        </p:spPr>
        <p:txBody>
          <a:bodyPr>
            <a:normAutofit/>
          </a:bodyPr>
          <a:lstStyle/>
          <a:p>
            <a:r>
              <a:t>Modelagem Funcional</a:t>
            </a:r>
          </a:p>
        </p:txBody>
      </p:sp>
      <p:pic>
        <p:nvPicPr>
          <p:cNvPr id="8" name="Picture 7" descr="image.png">
            <a:extLst>
              <a:ext uri="{FF2B5EF4-FFF2-40B4-BE49-F238E27FC236}">
                <a16:creationId xmlns:a16="http://schemas.microsoft.com/office/drawing/2014/main" id="{35C9B42E-2AD9-DEE6-988D-E323D5A9A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16" y="1149287"/>
            <a:ext cx="7406444" cy="1277612"/>
          </a:xfrm>
          <a:prstGeom prst="rect">
            <a:avLst/>
          </a:prstGeom>
        </p:spPr>
      </p:pic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440DB5D-0CC2-80F1-FCF3-9AC462877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228507"/>
              </p:ext>
            </p:extLst>
          </p:nvPr>
        </p:nvGraphicFramePr>
        <p:xfrm>
          <a:off x="4223084" y="3884452"/>
          <a:ext cx="4292266" cy="239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468" y="3296652"/>
            <a:ext cx="9151584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05833"/>
            <a:ext cx="3161297" cy="2398713"/>
          </a:xfrm>
        </p:spPr>
        <p:txBody>
          <a:bodyPr>
            <a:normAutofit/>
          </a:bodyPr>
          <a:lstStyle/>
          <a:p>
            <a:r>
              <a:rPr lang="pt-BR" sz="3400"/>
              <a:t>Implementação</a:t>
            </a:r>
          </a:p>
        </p:txBody>
      </p:sp>
      <p:pic>
        <p:nvPicPr>
          <p:cNvPr id="4" name="Picture 3" descr="logotipo-ufabc-extens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16" y="1149287"/>
            <a:ext cx="7406444" cy="127761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84" y="3884452"/>
            <a:ext cx="4292266" cy="2398713"/>
          </a:xfrm>
        </p:spPr>
        <p:txBody>
          <a:bodyPr anchor="ctr">
            <a:normAutofit/>
          </a:bodyPr>
          <a:lstStyle/>
          <a:p>
            <a:r>
              <a:rPr lang="pt-BR" sz="1700"/>
              <a:t>- Linguagem: Python 3 + OpenCV</a:t>
            </a:r>
          </a:p>
          <a:p>
            <a:r>
              <a:rPr lang="pt-BR" sz="1700"/>
              <a:t>- Scripts: capture_images.py, calibrate.py, main.py</a:t>
            </a:r>
          </a:p>
          <a:p>
            <a:r>
              <a:rPr lang="pt-BR" sz="1700"/>
              <a:t>- Execução em Linux + Webcam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468" y="3296652"/>
            <a:ext cx="9151584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05833"/>
            <a:ext cx="3161297" cy="2398713"/>
          </a:xfrm>
        </p:spPr>
        <p:txBody>
          <a:bodyPr>
            <a:normAutofit/>
          </a:bodyPr>
          <a:lstStyle/>
          <a:p>
            <a:r>
              <a:rPr lang="pt-BR" sz="4100"/>
              <a:t>Laboratório Experimental</a:t>
            </a:r>
          </a:p>
        </p:txBody>
      </p:sp>
      <p:pic>
        <p:nvPicPr>
          <p:cNvPr id="4" name="Picture 3" descr="logotipo-ufabc-extens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16" y="1149287"/>
            <a:ext cx="7406444" cy="127761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84" y="3884452"/>
            <a:ext cx="4292266" cy="2398713"/>
          </a:xfrm>
        </p:spPr>
        <p:txBody>
          <a:bodyPr anchor="ctr">
            <a:normAutofit/>
          </a:bodyPr>
          <a:lstStyle/>
          <a:p>
            <a:r>
              <a:rPr lang="pt-BR" sz="1700" dirty="0"/>
              <a:t>- Roteiro preparado para usuários leigos</a:t>
            </a:r>
          </a:p>
          <a:p>
            <a:r>
              <a:rPr lang="pt-BR" sz="1700" dirty="0"/>
              <a:t>- Teste com tabuleiro com quadrados de 2.5 cm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468" y="3296652"/>
            <a:ext cx="9151584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05833"/>
            <a:ext cx="3161297" cy="2398713"/>
          </a:xfrm>
        </p:spPr>
        <p:txBody>
          <a:bodyPr>
            <a:normAutofit/>
          </a:bodyPr>
          <a:lstStyle/>
          <a:p>
            <a:r>
              <a:t>Resultados Obtidos</a:t>
            </a:r>
          </a:p>
        </p:txBody>
      </p:sp>
      <p:pic>
        <p:nvPicPr>
          <p:cNvPr id="4" name="Picture 3" descr="logotipo-ufabc-extens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16" y="1149287"/>
            <a:ext cx="7406444" cy="127761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84" y="3884452"/>
            <a:ext cx="4292266" cy="2398713"/>
          </a:xfrm>
        </p:spPr>
        <p:txBody>
          <a:bodyPr anchor="ctr">
            <a:normAutofit/>
          </a:bodyPr>
          <a:lstStyle/>
          <a:p>
            <a:r>
              <a:rPr lang="pt-BR" sz="1700"/>
              <a:t>- Detecção de quadrados pequenos funcionou muito bem</a:t>
            </a:r>
          </a:p>
          <a:p>
            <a:r>
              <a:rPr lang="pt-BR" sz="1700"/>
              <a:t>- Dificuldades: objetos grandes próximos e distâncias &gt; 80 cm</a:t>
            </a:r>
          </a:p>
          <a:p>
            <a:r>
              <a:rPr lang="pt-BR" sz="1700"/>
              <a:t>- Boa correlação entre valores exibidos e distância real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468" y="3296652"/>
            <a:ext cx="9151584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05833"/>
            <a:ext cx="3161297" cy="2398713"/>
          </a:xfrm>
        </p:spPr>
        <p:txBody>
          <a:bodyPr>
            <a:normAutofit/>
          </a:bodyPr>
          <a:lstStyle/>
          <a:p>
            <a:r>
              <a:rPr lang="pt-BR" sz="3700"/>
              <a:t>Vídeos e Demonstração</a:t>
            </a:r>
          </a:p>
        </p:txBody>
      </p:sp>
      <p:pic>
        <p:nvPicPr>
          <p:cNvPr id="4" name="Picture 3" descr="logotipo-ufabc-extens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16" y="1149287"/>
            <a:ext cx="7406444" cy="127761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84" y="3884452"/>
            <a:ext cx="4292266" cy="2398713"/>
          </a:xfrm>
        </p:spPr>
        <p:txBody>
          <a:bodyPr anchor="ctr">
            <a:normAutofit/>
          </a:bodyPr>
          <a:lstStyle/>
          <a:p>
            <a:r>
              <a:rPr lang="pt-BR" sz="1700" dirty="0"/>
              <a:t>- Vídeo do sistema em funcionamento (teste de campo)</a:t>
            </a:r>
          </a:p>
          <a:p>
            <a:r>
              <a:rPr lang="pt-BR" sz="1700" dirty="0"/>
              <a:t>- Demonstração ao vivo no seminário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289</Words>
  <Application>Microsoft Office PowerPoint</Application>
  <PresentationFormat>Apresentação na tela 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Sistema de Navegação e Identificação de Objetos para Pessoas com Deficiência Visual</vt:lpstr>
      <vt:lpstr>Objetivos do Trabalho</vt:lpstr>
      <vt:lpstr>Contexto e Motivação</vt:lpstr>
      <vt:lpstr>Fundamentação Teórica</vt:lpstr>
      <vt:lpstr>Modelagem Funcional</vt:lpstr>
      <vt:lpstr>Implementação</vt:lpstr>
      <vt:lpstr>Laboratório Experimental</vt:lpstr>
      <vt:lpstr>Resultados Obtidos</vt:lpstr>
      <vt:lpstr>Vídeos e Demonstração</vt:lpstr>
      <vt:lpstr>Conclusões</vt:lpstr>
      <vt:lpstr>Referências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Guilherme do Amaral</cp:lastModifiedBy>
  <cp:revision>2</cp:revision>
  <dcterms:created xsi:type="dcterms:W3CDTF">2013-01-27T09:14:16Z</dcterms:created>
  <dcterms:modified xsi:type="dcterms:W3CDTF">2025-08-17T11:21:45Z</dcterms:modified>
  <cp:category/>
</cp:coreProperties>
</file>