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311" r:id="rId2"/>
    <p:sldId id="312" r:id="rId3"/>
    <p:sldId id="317" r:id="rId4"/>
    <p:sldId id="313" r:id="rId5"/>
    <p:sldId id="315" r:id="rId6"/>
    <p:sldId id="314" r:id="rId7"/>
    <p:sldId id="316" r:id="rId8"/>
    <p:sldId id="318" r:id="rId9"/>
    <p:sldId id="319" r:id="rId10"/>
    <p:sldId id="320" r:id="rId11"/>
    <p:sldId id="321" r:id="rId12"/>
    <p:sldId id="328" r:id="rId13"/>
    <p:sldId id="322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24" r:id="rId22"/>
  </p:sldIdLst>
  <p:sldSz cx="9144000" cy="5143500" type="screen16x9"/>
  <p:notesSz cx="6858000" cy="9144000"/>
  <p:embeddedFontLst>
    <p:embeddedFont>
      <p:font typeface="Heebo" pitchFamily="2" charset="-79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Sora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C0EF"/>
    <a:srgbClr val="60B7FF"/>
    <a:srgbClr val="FD6A42"/>
    <a:srgbClr val="FFEE88"/>
    <a:srgbClr val="99E6FC"/>
    <a:srgbClr val="4D5471"/>
    <a:srgbClr val="293939"/>
    <a:srgbClr val="F0F0F0"/>
    <a:srgbClr val="529FFB"/>
    <a:srgbClr val="BD1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10896E-3A22-455E-830B-82A7CA2E846F}">
  <a:tblStyle styleId="{DA10896E-3A22-455E-830B-82A7CA2E8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A4C7A-764C-4F91-9D42-FE4D83AF45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49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97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02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26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30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888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78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4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1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07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80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22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9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48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775"/>
            <a:ext cx="8631900" cy="46320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6800" y="1143375"/>
            <a:ext cx="3767100" cy="20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6875" y="3290175"/>
            <a:ext cx="3767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10800000" flipH="1">
            <a:off x="0" y="100"/>
            <a:ext cx="8822400" cy="48966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69062"/>
            <a:ext cx="7704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034575" y="3431200"/>
            <a:ext cx="4396200" cy="115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 rot="10800000" flipH="1">
            <a:off x="0" y="100"/>
            <a:ext cx="8822400" cy="48966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43028B-E328-6A6A-39E6-193190F794C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11000" y="4786744"/>
            <a:ext cx="1241708" cy="43988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eta: Pentágono 264">
            <a:extLst>
              <a:ext uri="{FF2B5EF4-FFF2-40B4-BE49-F238E27FC236}">
                <a16:creationId xmlns:a16="http://schemas.microsoft.com/office/drawing/2014/main" id="{A47675DC-0109-23CB-F5C0-AA727369F81D}"/>
              </a:ext>
            </a:extLst>
          </p:cNvPr>
          <p:cNvSpPr/>
          <p:nvPr/>
        </p:nvSpPr>
        <p:spPr>
          <a:xfrm>
            <a:off x="-911697" y="2186843"/>
            <a:ext cx="5176343" cy="727203"/>
          </a:xfrm>
          <a:prstGeom prst="homePlate">
            <a:avLst/>
          </a:prstGeom>
          <a:solidFill>
            <a:srgbClr val="3E474E"/>
          </a:solidFill>
          <a:ln>
            <a:solidFill>
              <a:schemeClr val="accent6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0" name="Fluxograma: Dados 259">
            <a:extLst>
              <a:ext uri="{FF2B5EF4-FFF2-40B4-BE49-F238E27FC236}">
                <a16:creationId xmlns:a16="http://schemas.microsoft.com/office/drawing/2014/main" id="{94AC1F1E-5D45-CDCB-3664-98D2C630CD6F}"/>
              </a:ext>
            </a:extLst>
          </p:cNvPr>
          <p:cNvSpPr/>
          <p:nvPr/>
        </p:nvSpPr>
        <p:spPr>
          <a:xfrm flipH="1">
            <a:off x="-4778182" y="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Google Shape;702;p26">
            <a:extLst>
              <a:ext uri="{FF2B5EF4-FFF2-40B4-BE49-F238E27FC236}">
                <a16:creationId xmlns:a16="http://schemas.microsoft.com/office/drawing/2014/main" id="{42CA2E07-2094-C4E4-66BD-F3786F7D537F}"/>
              </a:ext>
            </a:extLst>
          </p:cNvPr>
          <p:cNvSpPr/>
          <p:nvPr/>
        </p:nvSpPr>
        <p:spPr>
          <a:xfrm rot="1053742">
            <a:off x="4681457" y="176874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05;p26">
            <a:extLst>
              <a:ext uri="{FF2B5EF4-FFF2-40B4-BE49-F238E27FC236}">
                <a16:creationId xmlns:a16="http://schemas.microsoft.com/office/drawing/2014/main" id="{A0FA103D-64D3-1531-E3A2-F3454965E1F6}"/>
              </a:ext>
            </a:extLst>
          </p:cNvPr>
          <p:cNvGrpSpPr/>
          <p:nvPr/>
        </p:nvGrpSpPr>
        <p:grpSpPr>
          <a:xfrm>
            <a:off x="5403520" y="1519648"/>
            <a:ext cx="2961644" cy="1992931"/>
            <a:chOff x="5311140" y="3874579"/>
            <a:chExt cx="2693384" cy="1812416"/>
          </a:xfrm>
        </p:grpSpPr>
        <p:grpSp>
          <p:nvGrpSpPr>
            <p:cNvPr id="247" name="Google Shape;706;p26">
              <a:extLst>
                <a:ext uri="{FF2B5EF4-FFF2-40B4-BE49-F238E27FC236}">
                  <a16:creationId xmlns:a16="http://schemas.microsoft.com/office/drawing/2014/main" id="{13BCAA65-183B-EFCC-8273-F4B7344FB74B}"/>
                </a:ext>
              </a:extLst>
            </p:cNvPr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251" name="Google Shape;707;p26">
                <a:extLst>
                  <a:ext uri="{FF2B5EF4-FFF2-40B4-BE49-F238E27FC236}">
                    <a16:creationId xmlns:a16="http://schemas.microsoft.com/office/drawing/2014/main" id="{65C369C6-2364-DDCE-2358-3700116E8611}"/>
                  </a:ext>
                </a:extLst>
              </p:cNvPr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08;p26">
                <a:extLst>
                  <a:ext uri="{FF2B5EF4-FFF2-40B4-BE49-F238E27FC236}">
                    <a16:creationId xmlns:a16="http://schemas.microsoft.com/office/drawing/2014/main" id="{29272B5B-C25E-3B3D-1BAB-F14AC7B6AAD5}"/>
                  </a:ext>
                </a:extLst>
              </p:cNvPr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09;p26">
                <a:extLst>
                  <a:ext uri="{FF2B5EF4-FFF2-40B4-BE49-F238E27FC236}">
                    <a16:creationId xmlns:a16="http://schemas.microsoft.com/office/drawing/2014/main" id="{68C5DFD0-D9BD-5E53-2BC8-8049AB8AB62C}"/>
                  </a:ext>
                </a:extLst>
              </p:cNvPr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10;p26">
                <a:extLst>
                  <a:ext uri="{FF2B5EF4-FFF2-40B4-BE49-F238E27FC236}">
                    <a16:creationId xmlns:a16="http://schemas.microsoft.com/office/drawing/2014/main" id="{00A8231D-67BA-D115-434E-D4038195ADE3}"/>
                  </a:ext>
                </a:extLst>
              </p:cNvPr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Google Shape;711;p26">
              <a:extLst>
                <a:ext uri="{FF2B5EF4-FFF2-40B4-BE49-F238E27FC236}">
                  <a16:creationId xmlns:a16="http://schemas.microsoft.com/office/drawing/2014/main" id="{4EB6B144-5027-30AD-5A82-106C1A464C8D}"/>
                </a:ext>
              </a:extLst>
            </p:cNvPr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712;p26">
              <a:extLst>
                <a:ext uri="{FF2B5EF4-FFF2-40B4-BE49-F238E27FC236}">
                  <a16:creationId xmlns:a16="http://schemas.microsoft.com/office/drawing/2014/main" id="{E00C3983-9E1E-89E8-5E9B-945F8899908E}"/>
                </a:ext>
              </a:extLst>
            </p:cNvPr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713;p26">
              <a:extLst>
                <a:ext uri="{FF2B5EF4-FFF2-40B4-BE49-F238E27FC236}">
                  <a16:creationId xmlns:a16="http://schemas.microsoft.com/office/drawing/2014/main" id="{A874C360-50CC-BB93-F338-89BFFC6A7381}"/>
                </a:ext>
              </a:extLst>
            </p:cNvPr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14;p26">
            <a:extLst>
              <a:ext uri="{FF2B5EF4-FFF2-40B4-BE49-F238E27FC236}">
                <a16:creationId xmlns:a16="http://schemas.microsoft.com/office/drawing/2014/main" id="{D3074FEA-9E49-0EA1-D33C-3BB0E2431E52}"/>
              </a:ext>
            </a:extLst>
          </p:cNvPr>
          <p:cNvGrpSpPr/>
          <p:nvPr/>
        </p:nvGrpSpPr>
        <p:grpSpPr>
          <a:xfrm>
            <a:off x="6057289" y="412060"/>
            <a:ext cx="1654423" cy="835905"/>
            <a:chOff x="5905690" y="2867310"/>
            <a:chExt cx="1504568" cy="760190"/>
          </a:xfrm>
        </p:grpSpPr>
        <p:sp>
          <p:nvSpPr>
            <p:cNvPr id="245" name="Google Shape;715;p26">
              <a:extLst>
                <a:ext uri="{FF2B5EF4-FFF2-40B4-BE49-F238E27FC236}">
                  <a16:creationId xmlns:a16="http://schemas.microsoft.com/office/drawing/2014/main" id="{472A8A44-C01C-94CF-B51D-8664DC2FB783}"/>
                </a:ext>
              </a:extLst>
            </p:cNvPr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716;p26">
              <a:extLst>
                <a:ext uri="{FF2B5EF4-FFF2-40B4-BE49-F238E27FC236}">
                  <a16:creationId xmlns:a16="http://schemas.microsoft.com/office/drawing/2014/main" id="{CFD2433A-181E-B091-B63B-FB9D64DAF772}"/>
                </a:ext>
              </a:extLst>
            </p:cNvPr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17;p26">
            <a:extLst>
              <a:ext uri="{FF2B5EF4-FFF2-40B4-BE49-F238E27FC236}">
                <a16:creationId xmlns:a16="http://schemas.microsoft.com/office/drawing/2014/main" id="{CC3F17F3-B0A5-F1A5-3F83-6D755908BF6F}"/>
              </a:ext>
            </a:extLst>
          </p:cNvPr>
          <p:cNvGrpSpPr/>
          <p:nvPr/>
        </p:nvGrpSpPr>
        <p:grpSpPr>
          <a:xfrm>
            <a:off x="8048652" y="1083697"/>
            <a:ext cx="387944" cy="273258"/>
            <a:chOff x="7716678" y="3270218"/>
            <a:chExt cx="352805" cy="248507"/>
          </a:xfrm>
        </p:grpSpPr>
        <p:sp>
          <p:nvSpPr>
            <p:cNvPr id="243" name="Google Shape;718;p26">
              <a:extLst>
                <a:ext uri="{FF2B5EF4-FFF2-40B4-BE49-F238E27FC236}">
                  <a16:creationId xmlns:a16="http://schemas.microsoft.com/office/drawing/2014/main" id="{675503DB-C3C9-B8BA-88DC-5E23ECA662AD}"/>
                </a:ext>
              </a:extLst>
            </p:cNvPr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719;p26">
              <a:extLst>
                <a:ext uri="{FF2B5EF4-FFF2-40B4-BE49-F238E27FC236}">
                  <a16:creationId xmlns:a16="http://schemas.microsoft.com/office/drawing/2014/main" id="{4C8A8ECF-E9FC-166B-657F-902F051675A0}"/>
                </a:ext>
              </a:extLst>
            </p:cNvPr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720;p26">
            <a:extLst>
              <a:ext uri="{FF2B5EF4-FFF2-40B4-BE49-F238E27FC236}">
                <a16:creationId xmlns:a16="http://schemas.microsoft.com/office/drawing/2014/main" id="{EBEC4928-5BB0-A88E-3722-4B0CD1623CC6}"/>
              </a:ext>
            </a:extLst>
          </p:cNvPr>
          <p:cNvSpPr/>
          <p:nvPr/>
        </p:nvSpPr>
        <p:spPr>
          <a:xfrm>
            <a:off x="6920664" y="1298652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721;p26">
            <a:extLst>
              <a:ext uri="{FF2B5EF4-FFF2-40B4-BE49-F238E27FC236}">
                <a16:creationId xmlns:a16="http://schemas.microsoft.com/office/drawing/2014/main" id="{2CA9CDB4-4D41-F3D8-0D6E-B78B668B8E7A}"/>
              </a:ext>
            </a:extLst>
          </p:cNvPr>
          <p:cNvGrpSpPr/>
          <p:nvPr/>
        </p:nvGrpSpPr>
        <p:grpSpPr>
          <a:xfrm>
            <a:off x="5254979" y="2171221"/>
            <a:ext cx="27232" cy="532378"/>
            <a:chOff x="3534917" y="4467129"/>
            <a:chExt cx="24765" cy="484156"/>
          </a:xfrm>
        </p:grpSpPr>
        <p:sp>
          <p:nvSpPr>
            <p:cNvPr id="240" name="Google Shape;722;p26">
              <a:extLst>
                <a:ext uri="{FF2B5EF4-FFF2-40B4-BE49-F238E27FC236}">
                  <a16:creationId xmlns:a16="http://schemas.microsoft.com/office/drawing/2014/main" id="{3E6CBB1C-C321-72BC-61BB-759EEAF52C3E}"/>
                </a:ext>
              </a:extLst>
            </p:cNvPr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723;p26">
              <a:extLst>
                <a:ext uri="{FF2B5EF4-FFF2-40B4-BE49-F238E27FC236}">
                  <a16:creationId xmlns:a16="http://schemas.microsoft.com/office/drawing/2014/main" id="{BD1E731E-91E0-9DB2-0A7D-7ABA1695923D}"/>
                </a:ext>
              </a:extLst>
            </p:cNvPr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724;p26">
              <a:extLst>
                <a:ext uri="{FF2B5EF4-FFF2-40B4-BE49-F238E27FC236}">
                  <a16:creationId xmlns:a16="http://schemas.microsoft.com/office/drawing/2014/main" id="{7ED1EA5C-0953-4309-2995-FEF4577A9631}"/>
                </a:ext>
              </a:extLst>
            </p:cNvPr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725;p26">
            <a:extLst>
              <a:ext uri="{FF2B5EF4-FFF2-40B4-BE49-F238E27FC236}">
                <a16:creationId xmlns:a16="http://schemas.microsoft.com/office/drawing/2014/main" id="{F74CCDCF-C380-6C56-E3AA-B35F4DC107DF}"/>
              </a:ext>
            </a:extLst>
          </p:cNvPr>
          <p:cNvGrpSpPr/>
          <p:nvPr/>
        </p:nvGrpSpPr>
        <p:grpSpPr>
          <a:xfrm>
            <a:off x="5415091" y="2032942"/>
            <a:ext cx="749417" cy="303868"/>
            <a:chOff x="3680531" y="4341375"/>
            <a:chExt cx="681537" cy="276344"/>
          </a:xfrm>
        </p:grpSpPr>
        <p:sp>
          <p:nvSpPr>
            <p:cNvPr id="237" name="Google Shape;726;p26">
              <a:extLst>
                <a:ext uri="{FF2B5EF4-FFF2-40B4-BE49-F238E27FC236}">
                  <a16:creationId xmlns:a16="http://schemas.microsoft.com/office/drawing/2014/main" id="{B27BED6B-3DC2-9894-AF57-BA2F1453D59C}"/>
                </a:ext>
              </a:extLst>
            </p:cNvPr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727;p26">
              <a:extLst>
                <a:ext uri="{FF2B5EF4-FFF2-40B4-BE49-F238E27FC236}">
                  <a16:creationId xmlns:a16="http://schemas.microsoft.com/office/drawing/2014/main" id="{548CD5F3-8207-57FB-B447-38B69970DADD}"/>
                </a:ext>
              </a:extLst>
            </p:cNvPr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728;p26">
              <a:extLst>
                <a:ext uri="{FF2B5EF4-FFF2-40B4-BE49-F238E27FC236}">
                  <a16:creationId xmlns:a16="http://schemas.microsoft.com/office/drawing/2014/main" id="{B9FF0118-C30B-DD16-6AD8-F97D82925DE2}"/>
                </a:ext>
              </a:extLst>
            </p:cNvPr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729;p26">
            <a:extLst>
              <a:ext uri="{FF2B5EF4-FFF2-40B4-BE49-F238E27FC236}">
                <a16:creationId xmlns:a16="http://schemas.microsoft.com/office/drawing/2014/main" id="{EE00A7B8-0FC3-DD11-0B2B-0CAB59B00057}"/>
              </a:ext>
            </a:extLst>
          </p:cNvPr>
          <p:cNvGrpSpPr/>
          <p:nvPr/>
        </p:nvGrpSpPr>
        <p:grpSpPr>
          <a:xfrm>
            <a:off x="7935013" y="3783750"/>
            <a:ext cx="202142" cy="355685"/>
            <a:chOff x="7613332" y="5933598"/>
            <a:chExt cx="183832" cy="323468"/>
          </a:xfrm>
        </p:grpSpPr>
        <p:sp>
          <p:nvSpPr>
            <p:cNvPr id="235" name="Google Shape;730;p26">
              <a:extLst>
                <a:ext uri="{FF2B5EF4-FFF2-40B4-BE49-F238E27FC236}">
                  <a16:creationId xmlns:a16="http://schemas.microsoft.com/office/drawing/2014/main" id="{BFEE0D15-4CE3-CE3C-C504-74CBFEBA35F4}"/>
                </a:ext>
              </a:extLst>
            </p:cNvPr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731;p26">
              <a:extLst>
                <a:ext uri="{FF2B5EF4-FFF2-40B4-BE49-F238E27FC236}">
                  <a16:creationId xmlns:a16="http://schemas.microsoft.com/office/drawing/2014/main" id="{EA4500D5-03C5-7A34-3402-743872F4EACF}"/>
                </a:ext>
              </a:extLst>
            </p:cNvPr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732;p26">
            <a:extLst>
              <a:ext uri="{FF2B5EF4-FFF2-40B4-BE49-F238E27FC236}">
                <a16:creationId xmlns:a16="http://schemas.microsoft.com/office/drawing/2014/main" id="{2746B304-9154-FA47-077D-558EAC822C89}"/>
              </a:ext>
            </a:extLst>
          </p:cNvPr>
          <p:cNvGrpSpPr/>
          <p:nvPr/>
        </p:nvGrpSpPr>
        <p:grpSpPr>
          <a:xfrm>
            <a:off x="6199680" y="3679195"/>
            <a:ext cx="1533857" cy="564092"/>
            <a:chOff x="6546554" y="3679108"/>
            <a:chExt cx="1256642" cy="462143"/>
          </a:xfrm>
        </p:grpSpPr>
        <p:sp>
          <p:nvSpPr>
            <p:cNvPr id="183" name="Google Shape;733;p26">
              <a:extLst>
                <a:ext uri="{FF2B5EF4-FFF2-40B4-BE49-F238E27FC236}">
                  <a16:creationId xmlns:a16="http://schemas.microsoft.com/office/drawing/2014/main" id="{06A2AF7F-B673-4E25-4D37-DFD57FBC735C}"/>
                </a:ext>
              </a:extLst>
            </p:cNvPr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34;p26">
              <a:extLst>
                <a:ext uri="{FF2B5EF4-FFF2-40B4-BE49-F238E27FC236}">
                  <a16:creationId xmlns:a16="http://schemas.microsoft.com/office/drawing/2014/main" id="{AB0DA5A9-A0CD-F51F-31C0-980F3A35A378}"/>
                </a:ext>
              </a:extLst>
            </p:cNvPr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735;p26">
              <a:extLst>
                <a:ext uri="{FF2B5EF4-FFF2-40B4-BE49-F238E27FC236}">
                  <a16:creationId xmlns:a16="http://schemas.microsoft.com/office/drawing/2014/main" id="{E692F2B6-6AE8-8368-4BA1-0E393E0738D0}"/>
                </a:ext>
              </a:extLst>
            </p:cNvPr>
            <p:cNvGrpSpPr/>
            <p:nvPr/>
          </p:nvGrpSpPr>
          <p:grpSpPr>
            <a:xfrm>
              <a:off x="6805988" y="3712311"/>
              <a:ext cx="391813" cy="69592"/>
              <a:chOff x="6322885" y="5875210"/>
              <a:chExt cx="434911" cy="77247"/>
            </a:xfrm>
          </p:grpSpPr>
          <p:sp>
            <p:nvSpPr>
              <p:cNvPr id="230" name="Google Shape;736;p26">
                <a:extLst>
                  <a:ext uri="{FF2B5EF4-FFF2-40B4-BE49-F238E27FC236}">
                    <a16:creationId xmlns:a16="http://schemas.microsoft.com/office/drawing/2014/main" id="{DDA0E7A4-A4A7-5E9F-E0ED-E274686EB254}"/>
                  </a:ext>
                </a:extLst>
              </p:cNvPr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37;p26">
                <a:extLst>
                  <a:ext uri="{FF2B5EF4-FFF2-40B4-BE49-F238E27FC236}">
                    <a16:creationId xmlns:a16="http://schemas.microsoft.com/office/drawing/2014/main" id="{F5947169-F21A-30DA-7E33-1923A6C9E1F9}"/>
                  </a:ext>
                </a:extLst>
              </p:cNvPr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38;p26">
                <a:extLst>
                  <a:ext uri="{FF2B5EF4-FFF2-40B4-BE49-F238E27FC236}">
                    <a16:creationId xmlns:a16="http://schemas.microsoft.com/office/drawing/2014/main" id="{2FC29810-E0AF-EB87-9F36-9820401B94E7}"/>
                  </a:ext>
                </a:extLst>
              </p:cNvPr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39;p26">
                <a:extLst>
                  <a:ext uri="{FF2B5EF4-FFF2-40B4-BE49-F238E27FC236}">
                    <a16:creationId xmlns:a16="http://schemas.microsoft.com/office/drawing/2014/main" id="{ACDE326B-7364-D98C-2D98-D6502688D6F3}"/>
                  </a:ext>
                </a:extLst>
              </p:cNvPr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40;p26">
                <a:extLst>
                  <a:ext uri="{FF2B5EF4-FFF2-40B4-BE49-F238E27FC236}">
                    <a16:creationId xmlns:a16="http://schemas.microsoft.com/office/drawing/2014/main" id="{2A17B1EB-32CB-BB84-DD23-C0744138E4E7}"/>
                  </a:ext>
                </a:extLst>
              </p:cNvPr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741;p26">
              <a:extLst>
                <a:ext uri="{FF2B5EF4-FFF2-40B4-BE49-F238E27FC236}">
                  <a16:creationId xmlns:a16="http://schemas.microsoft.com/office/drawing/2014/main" id="{FFCD59D0-9592-B0AD-41B7-4B74FC821933}"/>
                </a:ext>
              </a:extLst>
            </p:cNvPr>
            <p:cNvGrpSpPr/>
            <p:nvPr/>
          </p:nvGrpSpPr>
          <p:grpSpPr>
            <a:xfrm>
              <a:off x="7285672" y="3712311"/>
              <a:ext cx="391899" cy="69592"/>
              <a:chOff x="6855333" y="5875210"/>
              <a:chExt cx="435006" cy="77247"/>
            </a:xfrm>
          </p:grpSpPr>
          <p:sp>
            <p:nvSpPr>
              <p:cNvPr id="225" name="Google Shape;742;p26">
                <a:extLst>
                  <a:ext uri="{FF2B5EF4-FFF2-40B4-BE49-F238E27FC236}">
                    <a16:creationId xmlns:a16="http://schemas.microsoft.com/office/drawing/2014/main" id="{CFC98831-CFEA-C4C7-5CE6-8A525501CC0A}"/>
                  </a:ext>
                </a:extLst>
              </p:cNvPr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43;p26">
                <a:extLst>
                  <a:ext uri="{FF2B5EF4-FFF2-40B4-BE49-F238E27FC236}">
                    <a16:creationId xmlns:a16="http://schemas.microsoft.com/office/drawing/2014/main" id="{AB6C3E95-6B82-B96A-16D4-A4B88E844938}"/>
                  </a:ext>
                </a:extLst>
              </p:cNvPr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44;p26">
                <a:extLst>
                  <a:ext uri="{FF2B5EF4-FFF2-40B4-BE49-F238E27FC236}">
                    <a16:creationId xmlns:a16="http://schemas.microsoft.com/office/drawing/2014/main" id="{B7BDA780-A493-1AC1-C9EF-B42016379E61}"/>
                  </a:ext>
                </a:extLst>
              </p:cNvPr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45;p26">
                <a:extLst>
                  <a:ext uri="{FF2B5EF4-FFF2-40B4-BE49-F238E27FC236}">
                    <a16:creationId xmlns:a16="http://schemas.microsoft.com/office/drawing/2014/main" id="{A1C8640A-D313-5A22-C985-5F6E37A86C37}"/>
                  </a:ext>
                </a:extLst>
              </p:cNvPr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46;p26">
                <a:extLst>
                  <a:ext uri="{FF2B5EF4-FFF2-40B4-BE49-F238E27FC236}">
                    <a16:creationId xmlns:a16="http://schemas.microsoft.com/office/drawing/2014/main" id="{D8F9890E-C92C-DFB0-762E-BECDC5072D92}"/>
                  </a:ext>
                </a:extLst>
              </p:cNvPr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747;p26">
              <a:extLst>
                <a:ext uri="{FF2B5EF4-FFF2-40B4-BE49-F238E27FC236}">
                  <a16:creationId xmlns:a16="http://schemas.microsoft.com/office/drawing/2014/main" id="{8757CEA0-C4DC-8C64-E798-F239EF47707A}"/>
                </a:ext>
              </a:extLst>
            </p:cNvPr>
            <p:cNvGrpSpPr/>
            <p:nvPr/>
          </p:nvGrpSpPr>
          <p:grpSpPr>
            <a:xfrm>
              <a:off x="6577111" y="3819746"/>
              <a:ext cx="1198692" cy="70794"/>
              <a:chOff x="6068853" y="5994463"/>
              <a:chExt cx="1330547" cy="78581"/>
            </a:xfrm>
          </p:grpSpPr>
          <p:sp>
            <p:nvSpPr>
              <p:cNvPr id="212" name="Google Shape;748;p26">
                <a:extLst>
                  <a:ext uri="{FF2B5EF4-FFF2-40B4-BE49-F238E27FC236}">
                    <a16:creationId xmlns:a16="http://schemas.microsoft.com/office/drawing/2014/main" id="{78694E76-6C23-8A2E-4AB0-C9C9B20F8769}"/>
                  </a:ext>
                </a:extLst>
              </p:cNvPr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749;p26">
                <a:extLst>
                  <a:ext uri="{FF2B5EF4-FFF2-40B4-BE49-F238E27FC236}">
                    <a16:creationId xmlns:a16="http://schemas.microsoft.com/office/drawing/2014/main" id="{C7366262-E74A-B249-20CE-6ADB30C6E1FC}"/>
                  </a:ext>
                </a:extLst>
              </p:cNvPr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750;p26">
                <a:extLst>
                  <a:ext uri="{FF2B5EF4-FFF2-40B4-BE49-F238E27FC236}">
                    <a16:creationId xmlns:a16="http://schemas.microsoft.com/office/drawing/2014/main" id="{D1D3BE0C-1568-3674-1854-4649BAE73106}"/>
                  </a:ext>
                </a:extLst>
              </p:cNvPr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751;p26">
                <a:extLst>
                  <a:ext uri="{FF2B5EF4-FFF2-40B4-BE49-F238E27FC236}">
                    <a16:creationId xmlns:a16="http://schemas.microsoft.com/office/drawing/2014/main" id="{DD9DB3B4-69F7-C312-2227-478348AB215A}"/>
                  </a:ext>
                </a:extLst>
              </p:cNvPr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752;p26">
                <a:extLst>
                  <a:ext uri="{FF2B5EF4-FFF2-40B4-BE49-F238E27FC236}">
                    <a16:creationId xmlns:a16="http://schemas.microsoft.com/office/drawing/2014/main" id="{A9A93994-2421-8A77-033E-DD61A79D6039}"/>
                  </a:ext>
                </a:extLst>
              </p:cNvPr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753;p26">
                <a:extLst>
                  <a:ext uri="{FF2B5EF4-FFF2-40B4-BE49-F238E27FC236}">
                    <a16:creationId xmlns:a16="http://schemas.microsoft.com/office/drawing/2014/main" id="{48470D0D-4ABA-BF63-47A2-870DBEDD450C}"/>
                  </a:ext>
                </a:extLst>
              </p:cNvPr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54;p26">
                <a:extLst>
                  <a:ext uri="{FF2B5EF4-FFF2-40B4-BE49-F238E27FC236}">
                    <a16:creationId xmlns:a16="http://schemas.microsoft.com/office/drawing/2014/main" id="{A25F5478-F5F3-E334-F92F-25F2D2447868}"/>
                  </a:ext>
                </a:extLst>
              </p:cNvPr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55;p26">
                <a:extLst>
                  <a:ext uri="{FF2B5EF4-FFF2-40B4-BE49-F238E27FC236}">
                    <a16:creationId xmlns:a16="http://schemas.microsoft.com/office/drawing/2014/main" id="{EE513483-216C-5851-601A-A5C6BC0E9E1F}"/>
                  </a:ext>
                </a:extLst>
              </p:cNvPr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56;p26">
                <a:extLst>
                  <a:ext uri="{FF2B5EF4-FFF2-40B4-BE49-F238E27FC236}">
                    <a16:creationId xmlns:a16="http://schemas.microsoft.com/office/drawing/2014/main" id="{7442671F-5559-C970-FAD5-16C61B117469}"/>
                  </a:ext>
                </a:extLst>
              </p:cNvPr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57;p26">
                <a:extLst>
                  <a:ext uri="{FF2B5EF4-FFF2-40B4-BE49-F238E27FC236}">
                    <a16:creationId xmlns:a16="http://schemas.microsoft.com/office/drawing/2014/main" id="{9A039385-F03D-E251-D845-6EC364BC52A7}"/>
                  </a:ext>
                </a:extLst>
              </p:cNvPr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58;p26">
                <a:extLst>
                  <a:ext uri="{FF2B5EF4-FFF2-40B4-BE49-F238E27FC236}">
                    <a16:creationId xmlns:a16="http://schemas.microsoft.com/office/drawing/2014/main" id="{4800B9A8-2CC4-30D8-1BC1-9806606782D8}"/>
                  </a:ext>
                </a:extLst>
              </p:cNvPr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59;p26">
                <a:extLst>
                  <a:ext uri="{FF2B5EF4-FFF2-40B4-BE49-F238E27FC236}">
                    <a16:creationId xmlns:a16="http://schemas.microsoft.com/office/drawing/2014/main" id="{73092481-9C7F-7D8B-9456-3AF964FFFB57}"/>
                  </a:ext>
                </a:extLst>
              </p:cNvPr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60;p26">
                <a:extLst>
                  <a:ext uri="{FF2B5EF4-FFF2-40B4-BE49-F238E27FC236}">
                    <a16:creationId xmlns:a16="http://schemas.microsoft.com/office/drawing/2014/main" id="{6916166D-15C6-071E-431E-A1C36B2435BA}"/>
                  </a:ext>
                </a:extLst>
              </p:cNvPr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761;p26">
              <a:extLst>
                <a:ext uri="{FF2B5EF4-FFF2-40B4-BE49-F238E27FC236}">
                  <a16:creationId xmlns:a16="http://schemas.microsoft.com/office/drawing/2014/main" id="{99977D52-0689-7782-1602-99262A63E0D7}"/>
                </a:ext>
              </a:extLst>
            </p:cNvPr>
            <p:cNvGrpSpPr/>
            <p:nvPr/>
          </p:nvGrpSpPr>
          <p:grpSpPr>
            <a:xfrm>
              <a:off x="6577111" y="3995572"/>
              <a:ext cx="1198692" cy="70794"/>
              <a:chOff x="6068853" y="6189630"/>
              <a:chExt cx="1330547" cy="78581"/>
            </a:xfrm>
          </p:grpSpPr>
          <p:sp>
            <p:nvSpPr>
              <p:cNvPr id="203" name="Google Shape;762;p26">
                <a:extLst>
                  <a:ext uri="{FF2B5EF4-FFF2-40B4-BE49-F238E27FC236}">
                    <a16:creationId xmlns:a16="http://schemas.microsoft.com/office/drawing/2014/main" id="{1E6E37EC-8FB6-E1CB-D9C5-7D63217EEC82}"/>
                  </a:ext>
                </a:extLst>
              </p:cNvPr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763;p26">
                <a:extLst>
                  <a:ext uri="{FF2B5EF4-FFF2-40B4-BE49-F238E27FC236}">
                    <a16:creationId xmlns:a16="http://schemas.microsoft.com/office/drawing/2014/main" id="{307F3AA1-87A4-87E9-747C-B49136EA49AE}"/>
                  </a:ext>
                </a:extLst>
              </p:cNvPr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764;p26">
                <a:extLst>
                  <a:ext uri="{FF2B5EF4-FFF2-40B4-BE49-F238E27FC236}">
                    <a16:creationId xmlns:a16="http://schemas.microsoft.com/office/drawing/2014/main" id="{E6A375D3-F6D9-3D5E-20B0-E24FD958F2E7}"/>
                  </a:ext>
                </a:extLst>
              </p:cNvPr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765;p26">
                <a:extLst>
                  <a:ext uri="{FF2B5EF4-FFF2-40B4-BE49-F238E27FC236}">
                    <a16:creationId xmlns:a16="http://schemas.microsoft.com/office/drawing/2014/main" id="{E0FF4665-A42F-CE77-D4BF-279DB50F0153}"/>
                  </a:ext>
                </a:extLst>
              </p:cNvPr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766;p26">
                <a:extLst>
                  <a:ext uri="{FF2B5EF4-FFF2-40B4-BE49-F238E27FC236}">
                    <a16:creationId xmlns:a16="http://schemas.microsoft.com/office/drawing/2014/main" id="{6FFDC653-F44E-A8E4-8E91-37B1443A8734}"/>
                  </a:ext>
                </a:extLst>
              </p:cNvPr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767;p26">
                <a:extLst>
                  <a:ext uri="{FF2B5EF4-FFF2-40B4-BE49-F238E27FC236}">
                    <a16:creationId xmlns:a16="http://schemas.microsoft.com/office/drawing/2014/main" id="{9DF68627-F1E9-CAB1-9C8E-5AD2EA4E4917}"/>
                  </a:ext>
                </a:extLst>
              </p:cNvPr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768;p26">
                <a:extLst>
                  <a:ext uri="{FF2B5EF4-FFF2-40B4-BE49-F238E27FC236}">
                    <a16:creationId xmlns:a16="http://schemas.microsoft.com/office/drawing/2014/main" id="{B3E5761D-30B4-8B42-54A0-5DFD11992BD4}"/>
                  </a:ext>
                </a:extLst>
              </p:cNvPr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769;p26">
                <a:extLst>
                  <a:ext uri="{FF2B5EF4-FFF2-40B4-BE49-F238E27FC236}">
                    <a16:creationId xmlns:a16="http://schemas.microsoft.com/office/drawing/2014/main" id="{76AEBF6F-4395-3F11-5698-FE264C91ADEC}"/>
                  </a:ext>
                </a:extLst>
              </p:cNvPr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770;p26">
                <a:extLst>
                  <a:ext uri="{FF2B5EF4-FFF2-40B4-BE49-F238E27FC236}">
                    <a16:creationId xmlns:a16="http://schemas.microsoft.com/office/drawing/2014/main" id="{4057659A-5C11-F421-C18E-537BC1414DAD}"/>
                  </a:ext>
                </a:extLst>
              </p:cNvPr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771;p26">
              <a:extLst>
                <a:ext uri="{FF2B5EF4-FFF2-40B4-BE49-F238E27FC236}">
                  <a16:creationId xmlns:a16="http://schemas.microsoft.com/office/drawing/2014/main" id="{58D18D23-61DE-FEDC-1C1D-D1D46499752C}"/>
                </a:ext>
              </a:extLst>
            </p:cNvPr>
            <p:cNvGrpSpPr/>
            <p:nvPr/>
          </p:nvGrpSpPr>
          <p:grpSpPr>
            <a:xfrm>
              <a:off x="6622248" y="3908904"/>
              <a:ext cx="1104729" cy="70794"/>
              <a:chOff x="6118955" y="6093428"/>
              <a:chExt cx="1226248" cy="78581"/>
            </a:xfrm>
          </p:grpSpPr>
          <p:sp>
            <p:nvSpPr>
              <p:cNvPr id="191" name="Google Shape;772;p26">
                <a:extLst>
                  <a:ext uri="{FF2B5EF4-FFF2-40B4-BE49-F238E27FC236}">
                    <a16:creationId xmlns:a16="http://schemas.microsoft.com/office/drawing/2014/main" id="{012061FF-856F-D147-72C2-79E876DB3CD2}"/>
                  </a:ext>
                </a:extLst>
              </p:cNvPr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773;p26">
                <a:extLst>
                  <a:ext uri="{FF2B5EF4-FFF2-40B4-BE49-F238E27FC236}">
                    <a16:creationId xmlns:a16="http://schemas.microsoft.com/office/drawing/2014/main" id="{2D827255-FA07-4C06-3CA6-6BF7E60D83C3}"/>
                  </a:ext>
                </a:extLst>
              </p:cNvPr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774;p26">
                <a:extLst>
                  <a:ext uri="{FF2B5EF4-FFF2-40B4-BE49-F238E27FC236}">
                    <a16:creationId xmlns:a16="http://schemas.microsoft.com/office/drawing/2014/main" id="{FF32418E-B250-98A4-A4C3-968F32C6EF28}"/>
                  </a:ext>
                </a:extLst>
              </p:cNvPr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775;p26">
                <a:extLst>
                  <a:ext uri="{FF2B5EF4-FFF2-40B4-BE49-F238E27FC236}">
                    <a16:creationId xmlns:a16="http://schemas.microsoft.com/office/drawing/2014/main" id="{9EA50456-3989-676B-4C1F-6D5262D8288A}"/>
                  </a:ext>
                </a:extLst>
              </p:cNvPr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776;p26">
                <a:extLst>
                  <a:ext uri="{FF2B5EF4-FFF2-40B4-BE49-F238E27FC236}">
                    <a16:creationId xmlns:a16="http://schemas.microsoft.com/office/drawing/2014/main" id="{5B5B6DB8-01A0-5723-65BD-831CC367D086}"/>
                  </a:ext>
                </a:extLst>
              </p:cNvPr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777;p26">
                <a:extLst>
                  <a:ext uri="{FF2B5EF4-FFF2-40B4-BE49-F238E27FC236}">
                    <a16:creationId xmlns:a16="http://schemas.microsoft.com/office/drawing/2014/main" id="{66A6D483-2BAA-0BF0-CC08-B63F6CDDADA6}"/>
                  </a:ext>
                </a:extLst>
              </p:cNvPr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778;p26">
                <a:extLst>
                  <a:ext uri="{FF2B5EF4-FFF2-40B4-BE49-F238E27FC236}">
                    <a16:creationId xmlns:a16="http://schemas.microsoft.com/office/drawing/2014/main" id="{661073A2-29FD-6B67-F0F8-509742FDD333}"/>
                  </a:ext>
                </a:extLst>
              </p:cNvPr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779;p26">
                <a:extLst>
                  <a:ext uri="{FF2B5EF4-FFF2-40B4-BE49-F238E27FC236}">
                    <a16:creationId xmlns:a16="http://schemas.microsoft.com/office/drawing/2014/main" id="{F65DA32A-9705-9BFF-3638-BE63B267474E}"/>
                  </a:ext>
                </a:extLst>
              </p:cNvPr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780;p26">
                <a:extLst>
                  <a:ext uri="{FF2B5EF4-FFF2-40B4-BE49-F238E27FC236}">
                    <a16:creationId xmlns:a16="http://schemas.microsoft.com/office/drawing/2014/main" id="{A9D63F44-DE44-E5F0-FD3B-142EA25DE9FE}"/>
                  </a:ext>
                </a:extLst>
              </p:cNvPr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781;p26">
                <a:extLst>
                  <a:ext uri="{FF2B5EF4-FFF2-40B4-BE49-F238E27FC236}">
                    <a16:creationId xmlns:a16="http://schemas.microsoft.com/office/drawing/2014/main" id="{12888A1D-8165-434A-C559-E42F57103B1F}"/>
                  </a:ext>
                </a:extLst>
              </p:cNvPr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782;p26">
                <a:extLst>
                  <a:ext uri="{FF2B5EF4-FFF2-40B4-BE49-F238E27FC236}">
                    <a16:creationId xmlns:a16="http://schemas.microsoft.com/office/drawing/2014/main" id="{F07CD325-2219-0A47-256D-E75651E2A322}"/>
                  </a:ext>
                </a:extLst>
              </p:cNvPr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783;p26">
                <a:extLst>
                  <a:ext uri="{FF2B5EF4-FFF2-40B4-BE49-F238E27FC236}">
                    <a16:creationId xmlns:a16="http://schemas.microsoft.com/office/drawing/2014/main" id="{05543D9B-952C-B22E-54F2-E56E5A2CD062}"/>
                  </a:ext>
                </a:extLst>
              </p:cNvPr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784;p26">
              <a:extLst>
                <a:ext uri="{FF2B5EF4-FFF2-40B4-BE49-F238E27FC236}">
                  <a16:creationId xmlns:a16="http://schemas.microsoft.com/office/drawing/2014/main" id="{94D06831-2EFE-119F-38AA-5A8A65385917}"/>
                </a:ext>
              </a:extLst>
            </p:cNvPr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785;p26">
            <a:extLst>
              <a:ext uri="{FF2B5EF4-FFF2-40B4-BE49-F238E27FC236}">
                <a16:creationId xmlns:a16="http://schemas.microsoft.com/office/drawing/2014/main" id="{F3D93E93-C8F7-D133-27AA-3D1213048876}"/>
              </a:ext>
            </a:extLst>
          </p:cNvPr>
          <p:cNvGrpSpPr/>
          <p:nvPr/>
        </p:nvGrpSpPr>
        <p:grpSpPr>
          <a:xfrm>
            <a:off x="6139763" y="1768574"/>
            <a:ext cx="1448168" cy="1250722"/>
            <a:chOff x="6497466" y="2113795"/>
            <a:chExt cx="1186439" cy="1024678"/>
          </a:xfrm>
        </p:grpSpPr>
        <p:sp>
          <p:nvSpPr>
            <p:cNvPr id="140" name="Google Shape;786;p26">
              <a:extLst>
                <a:ext uri="{FF2B5EF4-FFF2-40B4-BE49-F238E27FC236}">
                  <a16:creationId xmlns:a16="http://schemas.microsoft.com/office/drawing/2014/main" id="{1F4633F6-D630-3766-38D5-BE51CAB61D59}"/>
                </a:ext>
              </a:extLst>
            </p:cNvPr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87;p26">
              <a:extLst>
                <a:ext uri="{FF2B5EF4-FFF2-40B4-BE49-F238E27FC236}">
                  <a16:creationId xmlns:a16="http://schemas.microsoft.com/office/drawing/2014/main" id="{4C1BB730-4063-3695-291B-B7FC94823E2E}"/>
                </a:ext>
              </a:extLst>
            </p:cNvPr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" name="Google Shape;788;p26">
              <a:extLst>
                <a:ext uri="{FF2B5EF4-FFF2-40B4-BE49-F238E27FC236}">
                  <a16:creationId xmlns:a16="http://schemas.microsoft.com/office/drawing/2014/main" id="{7AF2876F-5494-18F5-15D5-11AFA0CC34F1}"/>
                </a:ext>
              </a:extLst>
            </p:cNvPr>
            <p:cNvGrpSpPr/>
            <p:nvPr/>
          </p:nvGrpSpPr>
          <p:grpSpPr>
            <a:xfrm>
              <a:off x="7512267" y="2145579"/>
              <a:ext cx="126741" cy="28145"/>
              <a:chOff x="7106888" y="4136136"/>
              <a:chExt cx="140683" cy="31241"/>
            </a:xfrm>
          </p:grpSpPr>
          <p:sp>
            <p:nvSpPr>
              <p:cNvPr id="180" name="Google Shape;789;p26">
                <a:extLst>
                  <a:ext uri="{FF2B5EF4-FFF2-40B4-BE49-F238E27FC236}">
                    <a16:creationId xmlns:a16="http://schemas.microsoft.com/office/drawing/2014/main" id="{73419C24-D04A-4B1C-1137-DE07E655AD54}"/>
                  </a:ext>
                </a:extLst>
              </p:cNvPr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790;p26">
                <a:extLst>
                  <a:ext uri="{FF2B5EF4-FFF2-40B4-BE49-F238E27FC236}">
                    <a16:creationId xmlns:a16="http://schemas.microsoft.com/office/drawing/2014/main" id="{34E6DC39-4365-C09E-E2F0-827F8D6E3274}"/>
                  </a:ext>
                </a:extLst>
              </p:cNvPr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791;p26">
                <a:extLst>
                  <a:ext uri="{FF2B5EF4-FFF2-40B4-BE49-F238E27FC236}">
                    <a16:creationId xmlns:a16="http://schemas.microsoft.com/office/drawing/2014/main" id="{31F324CE-05DE-1D57-FAE9-B6CA39756F55}"/>
                  </a:ext>
                </a:extLst>
              </p:cNvPr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792;p26">
              <a:extLst>
                <a:ext uri="{FF2B5EF4-FFF2-40B4-BE49-F238E27FC236}">
                  <a16:creationId xmlns:a16="http://schemas.microsoft.com/office/drawing/2014/main" id="{8385FAB0-C485-4A7F-B970-B6CA3D96FE16}"/>
                </a:ext>
              </a:extLst>
            </p:cNvPr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93;p26">
              <a:extLst>
                <a:ext uri="{FF2B5EF4-FFF2-40B4-BE49-F238E27FC236}">
                  <a16:creationId xmlns:a16="http://schemas.microsoft.com/office/drawing/2014/main" id="{33729D34-CA1E-D2F0-5B48-6AE9C3B7614C}"/>
                </a:ext>
              </a:extLst>
            </p:cNvPr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94;p26">
              <a:extLst>
                <a:ext uri="{FF2B5EF4-FFF2-40B4-BE49-F238E27FC236}">
                  <a16:creationId xmlns:a16="http://schemas.microsoft.com/office/drawing/2014/main" id="{7A35034C-B859-B1BB-F8BE-F36653ACBEFE}"/>
                </a:ext>
              </a:extLst>
            </p:cNvPr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95;p26">
              <a:extLst>
                <a:ext uri="{FF2B5EF4-FFF2-40B4-BE49-F238E27FC236}">
                  <a16:creationId xmlns:a16="http://schemas.microsoft.com/office/drawing/2014/main" id="{1B5F9E87-CDA9-E2D9-BFC2-B99712E2F472}"/>
                </a:ext>
              </a:extLst>
            </p:cNvPr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96;p26">
              <a:extLst>
                <a:ext uri="{FF2B5EF4-FFF2-40B4-BE49-F238E27FC236}">
                  <a16:creationId xmlns:a16="http://schemas.microsoft.com/office/drawing/2014/main" id="{20776DB6-081B-10D5-B62A-6A3A037C408E}"/>
                </a:ext>
              </a:extLst>
            </p:cNvPr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97;p26">
              <a:extLst>
                <a:ext uri="{FF2B5EF4-FFF2-40B4-BE49-F238E27FC236}">
                  <a16:creationId xmlns:a16="http://schemas.microsoft.com/office/drawing/2014/main" id="{BE7FB79E-0B2C-50B8-0954-8093DA17D27A}"/>
                </a:ext>
              </a:extLst>
            </p:cNvPr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798;p26">
              <a:extLst>
                <a:ext uri="{FF2B5EF4-FFF2-40B4-BE49-F238E27FC236}">
                  <a16:creationId xmlns:a16="http://schemas.microsoft.com/office/drawing/2014/main" id="{E5CA6D4F-3751-A538-AFE2-8863630A455E}"/>
                </a:ext>
              </a:extLst>
            </p:cNvPr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178" name="Google Shape;799;p26">
                <a:extLst>
                  <a:ext uri="{FF2B5EF4-FFF2-40B4-BE49-F238E27FC236}">
                    <a16:creationId xmlns:a16="http://schemas.microsoft.com/office/drawing/2014/main" id="{04687FEC-65CF-02B4-C0B1-3263721664CC}"/>
                  </a:ext>
                </a:extLst>
              </p:cNvPr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00;p26">
                <a:extLst>
                  <a:ext uri="{FF2B5EF4-FFF2-40B4-BE49-F238E27FC236}">
                    <a16:creationId xmlns:a16="http://schemas.microsoft.com/office/drawing/2014/main" id="{247F52F2-1B1A-23FE-7596-05494482E226}"/>
                  </a:ext>
                </a:extLst>
              </p:cNvPr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801;p26">
              <a:extLst>
                <a:ext uri="{FF2B5EF4-FFF2-40B4-BE49-F238E27FC236}">
                  <a16:creationId xmlns:a16="http://schemas.microsoft.com/office/drawing/2014/main" id="{B25721AC-272F-2CA0-202E-5012D4237E2E}"/>
                </a:ext>
              </a:extLst>
            </p:cNvPr>
            <p:cNvGrpSpPr/>
            <p:nvPr/>
          </p:nvGrpSpPr>
          <p:grpSpPr>
            <a:xfrm>
              <a:off x="6548851" y="2408331"/>
              <a:ext cx="1090135" cy="89414"/>
              <a:chOff x="6037516" y="4427791"/>
              <a:chExt cx="1210056" cy="99250"/>
            </a:xfrm>
          </p:grpSpPr>
          <p:sp>
            <p:nvSpPr>
              <p:cNvPr id="176" name="Google Shape;802;p26">
                <a:extLst>
                  <a:ext uri="{FF2B5EF4-FFF2-40B4-BE49-F238E27FC236}">
                    <a16:creationId xmlns:a16="http://schemas.microsoft.com/office/drawing/2014/main" id="{49FE1857-DAA4-FB6D-33DD-C73688A749E9}"/>
                  </a:ext>
                </a:extLst>
              </p:cNvPr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03;p26">
                <a:extLst>
                  <a:ext uri="{FF2B5EF4-FFF2-40B4-BE49-F238E27FC236}">
                    <a16:creationId xmlns:a16="http://schemas.microsoft.com/office/drawing/2014/main" id="{488A67C1-6D26-B701-2128-B6E73BD613E2}"/>
                  </a:ext>
                </a:extLst>
              </p:cNvPr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804;p26">
              <a:extLst>
                <a:ext uri="{FF2B5EF4-FFF2-40B4-BE49-F238E27FC236}">
                  <a16:creationId xmlns:a16="http://schemas.microsoft.com/office/drawing/2014/main" id="{40662F71-3D23-031F-8DFF-E66539590ED3}"/>
                </a:ext>
              </a:extLst>
            </p:cNvPr>
            <p:cNvGrpSpPr/>
            <p:nvPr/>
          </p:nvGrpSpPr>
          <p:grpSpPr>
            <a:xfrm>
              <a:off x="7013086" y="2651519"/>
              <a:ext cx="157037" cy="16304"/>
              <a:chOff x="6552628" y="4697730"/>
              <a:chExt cx="174307" cy="18097"/>
            </a:xfrm>
          </p:grpSpPr>
          <p:sp>
            <p:nvSpPr>
              <p:cNvPr id="171" name="Google Shape;805;p26">
                <a:extLst>
                  <a:ext uri="{FF2B5EF4-FFF2-40B4-BE49-F238E27FC236}">
                    <a16:creationId xmlns:a16="http://schemas.microsoft.com/office/drawing/2014/main" id="{C60DA31A-C141-7008-4433-84AAEF09C432}"/>
                  </a:ext>
                </a:extLst>
              </p:cNvPr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06;p26">
                <a:extLst>
                  <a:ext uri="{FF2B5EF4-FFF2-40B4-BE49-F238E27FC236}">
                    <a16:creationId xmlns:a16="http://schemas.microsoft.com/office/drawing/2014/main" id="{B34FBD46-1512-6814-DCBF-BEC6A1D6A383}"/>
                  </a:ext>
                </a:extLst>
              </p:cNvPr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07;p26">
                <a:extLst>
                  <a:ext uri="{FF2B5EF4-FFF2-40B4-BE49-F238E27FC236}">
                    <a16:creationId xmlns:a16="http://schemas.microsoft.com/office/drawing/2014/main" id="{34A9D3FE-C5D3-9BA8-CF87-716F454F234D}"/>
                  </a:ext>
                </a:extLst>
              </p:cNvPr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08;p26">
                <a:extLst>
                  <a:ext uri="{FF2B5EF4-FFF2-40B4-BE49-F238E27FC236}">
                    <a16:creationId xmlns:a16="http://schemas.microsoft.com/office/drawing/2014/main" id="{CF2E5FC2-3CBE-88FD-48E8-E6F199DF0169}"/>
                  </a:ext>
                </a:extLst>
              </p:cNvPr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09;p26">
                <a:extLst>
                  <a:ext uri="{FF2B5EF4-FFF2-40B4-BE49-F238E27FC236}">
                    <a16:creationId xmlns:a16="http://schemas.microsoft.com/office/drawing/2014/main" id="{5431B25C-2B24-C54A-C1CD-B2180884CCBD}"/>
                  </a:ext>
                </a:extLst>
              </p:cNvPr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810;p26">
              <a:extLst>
                <a:ext uri="{FF2B5EF4-FFF2-40B4-BE49-F238E27FC236}">
                  <a16:creationId xmlns:a16="http://schemas.microsoft.com/office/drawing/2014/main" id="{52B90AAF-24F8-4FE3-4A2B-0907111CFD48}"/>
                </a:ext>
              </a:extLst>
            </p:cNvPr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811;p26">
              <a:extLst>
                <a:ext uri="{FF2B5EF4-FFF2-40B4-BE49-F238E27FC236}">
                  <a16:creationId xmlns:a16="http://schemas.microsoft.com/office/drawing/2014/main" id="{F3E4DDAB-4EB6-CE52-A30C-D229AA282D79}"/>
                </a:ext>
              </a:extLst>
            </p:cNvPr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154" name="Google Shape;812;p26">
                <a:extLst>
                  <a:ext uri="{FF2B5EF4-FFF2-40B4-BE49-F238E27FC236}">
                    <a16:creationId xmlns:a16="http://schemas.microsoft.com/office/drawing/2014/main" id="{BB2A4D5C-7C9C-ADB6-8989-FA919D1F4EA6}"/>
                  </a:ext>
                </a:extLst>
              </p:cNvPr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167" name="Google Shape;813;p26">
                  <a:extLst>
                    <a:ext uri="{FF2B5EF4-FFF2-40B4-BE49-F238E27FC236}">
                      <a16:creationId xmlns:a16="http://schemas.microsoft.com/office/drawing/2014/main" id="{FFA58689-0049-1B59-5C7D-D92A67787E78}"/>
                    </a:ext>
                  </a:extLst>
                </p:cNvPr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814;p26">
                  <a:extLst>
                    <a:ext uri="{FF2B5EF4-FFF2-40B4-BE49-F238E27FC236}">
                      <a16:creationId xmlns:a16="http://schemas.microsoft.com/office/drawing/2014/main" id="{2CCE8A2B-B817-8ADD-4F40-567496C0C9E8}"/>
                    </a:ext>
                  </a:extLst>
                </p:cNvPr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815;p26">
                  <a:extLst>
                    <a:ext uri="{FF2B5EF4-FFF2-40B4-BE49-F238E27FC236}">
                      <a16:creationId xmlns:a16="http://schemas.microsoft.com/office/drawing/2014/main" id="{8BDD00E8-C9FB-0F03-C7AC-342A4FE908D5}"/>
                    </a:ext>
                  </a:extLst>
                </p:cNvPr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816;p26">
                  <a:extLst>
                    <a:ext uri="{FF2B5EF4-FFF2-40B4-BE49-F238E27FC236}">
                      <a16:creationId xmlns:a16="http://schemas.microsoft.com/office/drawing/2014/main" id="{FD1BE581-640C-D841-B615-B3BB1FD4384F}"/>
                    </a:ext>
                  </a:extLst>
                </p:cNvPr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" name="Google Shape;817;p26">
                <a:extLst>
                  <a:ext uri="{FF2B5EF4-FFF2-40B4-BE49-F238E27FC236}">
                    <a16:creationId xmlns:a16="http://schemas.microsoft.com/office/drawing/2014/main" id="{10012910-14C0-76C3-486F-3EC6A0B8FA3F}"/>
                  </a:ext>
                </a:extLst>
              </p:cNvPr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156" name="Google Shape;818;p26">
                  <a:extLst>
                    <a:ext uri="{FF2B5EF4-FFF2-40B4-BE49-F238E27FC236}">
                      <a16:creationId xmlns:a16="http://schemas.microsoft.com/office/drawing/2014/main" id="{FD5B2DD0-EF6E-E82D-8E10-8F8CB244E01E}"/>
                    </a:ext>
                  </a:extLst>
                </p:cNvPr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164" name="Google Shape;819;p26">
                    <a:extLst>
                      <a:ext uri="{FF2B5EF4-FFF2-40B4-BE49-F238E27FC236}">
                        <a16:creationId xmlns:a16="http://schemas.microsoft.com/office/drawing/2014/main" id="{7BFE33EE-00F1-79E5-D7D8-49BAB213796C}"/>
                      </a:ext>
                    </a:extLst>
                  </p:cNvPr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820;p26">
                    <a:extLst>
                      <a:ext uri="{FF2B5EF4-FFF2-40B4-BE49-F238E27FC236}">
                        <a16:creationId xmlns:a16="http://schemas.microsoft.com/office/drawing/2014/main" id="{4D09A618-E986-7FEB-7DD7-9B58D18AAA4B}"/>
                      </a:ext>
                    </a:extLst>
                  </p:cNvPr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821;p26">
                    <a:extLst>
                      <a:ext uri="{FF2B5EF4-FFF2-40B4-BE49-F238E27FC236}">
                        <a16:creationId xmlns:a16="http://schemas.microsoft.com/office/drawing/2014/main" id="{721B071E-EAA6-482A-408A-A68ED7E12755}"/>
                      </a:ext>
                    </a:extLst>
                  </p:cNvPr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" name="Google Shape;822;p26">
                  <a:extLst>
                    <a:ext uri="{FF2B5EF4-FFF2-40B4-BE49-F238E27FC236}">
                      <a16:creationId xmlns:a16="http://schemas.microsoft.com/office/drawing/2014/main" id="{080D3294-9E10-A105-7297-8AC3483C799A}"/>
                    </a:ext>
                  </a:extLst>
                </p:cNvPr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162" name="Google Shape;823;p26">
                    <a:extLst>
                      <a:ext uri="{FF2B5EF4-FFF2-40B4-BE49-F238E27FC236}">
                        <a16:creationId xmlns:a16="http://schemas.microsoft.com/office/drawing/2014/main" id="{DA29645A-A821-F805-8CC3-82CB5B946BC3}"/>
                      </a:ext>
                    </a:extLst>
                  </p:cNvPr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824;p26">
                    <a:extLst>
                      <a:ext uri="{FF2B5EF4-FFF2-40B4-BE49-F238E27FC236}">
                        <a16:creationId xmlns:a16="http://schemas.microsoft.com/office/drawing/2014/main" id="{498DCA9A-B817-4A06-0526-653B1085E13D}"/>
                      </a:ext>
                    </a:extLst>
                  </p:cNvPr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8" name="Google Shape;825;p26">
                  <a:extLst>
                    <a:ext uri="{FF2B5EF4-FFF2-40B4-BE49-F238E27FC236}">
                      <a16:creationId xmlns:a16="http://schemas.microsoft.com/office/drawing/2014/main" id="{52841DE8-82FD-6F7E-77D5-B9F85CB41C84}"/>
                    </a:ext>
                  </a:extLst>
                </p:cNvPr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159" name="Google Shape;826;p26">
                    <a:extLst>
                      <a:ext uri="{FF2B5EF4-FFF2-40B4-BE49-F238E27FC236}">
                        <a16:creationId xmlns:a16="http://schemas.microsoft.com/office/drawing/2014/main" id="{2BC699A0-D9DC-262A-6E51-5B2468E096CE}"/>
                      </a:ext>
                    </a:extLst>
                  </p:cNvPr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827;p26">
                    <a:extLst>
                      <a:ext uri="{FF2B5EF4-FFF2-40B4-BE49-F238E27FC236}">
                        <a16:creationId xmlns:a16="http://schemas.microsoft.com/office/drawing/2014/main" id="{2F12342E-D1C5-1FDD-CDCD-37FE62419BF3}"/>
                      </a:ext>
                    </a:extLst>
                  </p:cNvPr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828;p26">
                    <a:extLst>
                      <a:ext uri="{FF2B5EF4-FFF2-40B4-BE49-F238E27FC236}">
                        <a16:creationId xmlns:a16="http://schemas.microsoft.com/office/drawing/2014/main" id="{4C08F1AF-4EED-BD53-88FF-D1497F8D8CE9}"/>
                      </a:ext>
                    </a:extLst>
                  </p:cNvPr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6" name="Google Shape;829;p26">
            <a:extLst>
              <a:ext uri="{FF2B5EF4-FFF2-40B4-BE49-F238E27FC236}">
                <a16:creationId xmlns:a16="http://schemas.microsoft.com/office/drawing/2014/main" id="{659A7318-1425-F54C-4420-CE6B586DE15F}"/>
              </a:ext>
            </a:extLst>
          </p:cNvPr>
          <p:cNvGrpSpPr/>
          <p:nvPr/>
        </p:nvGrpSpPr>
        <p:grpSpPr>
          <a:xfrm>
            <a:off x="5020648" y="1573174"/>
            <a:ext cx="479083" cy="595031"/>
            <a:chOff x="5580610" y="1953710"/>
            <a:chExt cx="392498" cy="487491"/>
          </a:xfrm>
        </p:grpSpPr>
        <p:grpSp>
          <p:nvGrpSpPr>
            <p:cNvPr id="131" name="Google Shape;830;p26">
              <a:extLst>
                <a:ext uri="{FF2B5EF4-FFF2-40B4-BE49-F238E27FC236}">
                  <a16:creationId xmlns:a16="http://schemas.microsoft.com/office/drawing/2014/main" id="{AD8A1D45-9ED2-258E-1C08-68E247D4A9A2}"/>
                </a:ext>
              </a:extLst>
            </p:cNvPr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135" name="Google Shape;831;p26">
                <a:extLst>
                  <a:ext uri="{FF2B5EF4-FFF2-40B4-BE49-F238E27FC236}">
                    <a16:creationId xmlns:a16="http://schemas.microsoft.com/office/drawing/2014/main" id="{7B03B2AB-C392-958A-A56C-B18E72C9885A}"/>
                  </a:ext>
                </a:extLst>
              </p:cNvPr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6" name="Google Shape;832;p26">
                <a:extLst>
                  <a:ext uri="{FF2B5EF4-FFF2-40B4-BE49-F238E27FC236}">
                    <a16:creationId xmlns:a16="http://schemas.microsoft.com/office/drawing/2014/main" id="{48A9925E-744E-E5CF-9316-048AD932ECD8}"/>
                  </a:ext>
                </a:extLst>
              </p:cNvPr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137" name="Google Shape;833;p26">
                  <a:extLst>
                    <a:ext uri="{FF2B5EF4-FFF2-40B4-BE49-F238E27FC236}">
                      <a16:creationId xmlns:a16="http://schemas.microsoft.com/office/drawing/2014/main" id="{BA238F62-9280-407B-4332-328F32F5D569}"/>
                    </a:ext>
                  </a:extLst>
                </p:cNvPr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834;p26">
                  <a:extLst>
                    <a:ext uri="{FF2B5EF4-FFF2-40B4-BE49-F238E27FC236}">
                      <a16:creationId xmlns:a16="http://schemas.microsoft.com/office/drawing/2014/main" id="{589B734C-2881-911D-6408-5D5F13F763FB}"/>
                    </a:ext>
                  </a:extLst>
                </p:cNvPr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835;p26">
                  <a:extLst>
                    <a:ext uri="{FF2B5EF4-FFF2-40B4-BE49-F238E27FC236}">
                      <a16:creationId xmlns:a16="http://schemas.microsoft.com/office/drawing/2014/main" id="{FDB98DC1-C67D-3069-967F-79518B1E3825}"/>
                    </a:ext>
                  </a:extLst>
                </p:cNvPr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2" name="Google Shape;836;p26">
              <a:extLst>
                <a:ext uri="{FF2B5EF4-FFF2-40B4-BE49-F238E27FC236}">
                  <a16:creationId xmlns:a16="http://schemas.microsoft.com/office/drawing/2014/main" id="{9D042E3C-2223-7FD4-E777-14AB4163D472}"/>
                </a:ext>
              </a:extLst>
            </p:cNvPr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133" name="Google Shape;837;p26">
                <a:extLst>
                  <a:ext uri="{FF2B5EF4-FFF2-40B4-BE49-F238E27FC236}">
                    <a16:creationId xmlns:a16="http://schemas.microsoft.com/office/drawing/2014/main" id="{F7549921-4B7D-CFDD-A065-FF8349400B2B}"/>
                  </a:ext>
                </a:extLst>
              </p:cNvPr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38;p26">
                <a:extLst>
                  <a:ext uri="{FF2B5EF4-FFF2-40B4-BE49-F238E27FC236}">
                    <a16:creationId xmlns:a16="http://schemas.microsoft.com/office/drawing/2014/main" id="{8F53F0FD-DF6C-CEC2-765B-4170EA965B2A}"/>
                  </a:ext>
                </a:extLst>
              </p:cNvPr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" name="Google Shape;839;p26">
            <a:extLst>
              <a:ext uri="{FF2B5EF4-FFF2-40B4-BE49-F238E27FC236}">
                <a16:creationId xmlns:a16="http://schemas.microsoft.com/office/drawing/2014/main" id="{9CDD3B40-8DDF-093A-559C-3632493157D0}"/>
              </a:ext>
            </a:extLst>
          </p:cNvPr>
          <p:cNvGrpSpPr/>
          <p:nvPr/>
        </p:nvGrpSpPr>
        <p:grpSpPr>
          <a:xfrm>
            <a:off x="7582816" y="2298930"/>
            <a:ext cx="1047787" cy="27232"/>
            <a:chOff x="7384446" y="3573113"/>
            <a:chExt cx="952880" cy="24765"/>
          </a:xfrm>
        </p:grpSpPr>
        <p:sp>
          <p:nvSpPr>
            <p:cNvPr id="128" name="Google Shape;840;p26">
              <a:extLst>
                <a:ext uri="{FF2B5EF4-FFF2-40B4-BE49-F238E27FC236}">
                  <a16:creationId xmlns:a16="http://schemas.microsoft.com/office/drawing/2014/main" id="{A58314DA-DC14-DFE0-BD3D-5B1B6C75121D}"/>
                </a:ext>
              </a:extLst>
            </p:cNvPr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841;p26">
              <a:extLst>
                <a:ext uri="{FF2B5EF4-FFF2-40B4-BE49-F238E27FC236}">
                  <a16:creationId xmlns:a16="http://schemas.microsoft.com/office/drawing/2014/main" id="{460C674E-E299-A8A7-66BA-1288E0651D16}"/>
                </a:ext>
              </a:extLst>
            </p:cNvPr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842;p26">
              <a:extLst>
                <a:ext uri="{FF2B5EF4-FFF2-40B4-BE49-F238E27FC236}">
                  <a16:creationId xmlns:a16="http://schemas.microsoft.com/office/drawing/2014/main" id="{97D5CA15-1F51-F405-6541-66759307A54A}"/>
                </a:ext>
              </a:extLst>
            </p:cNvPr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43;p26">
            <a:extLst>
              <a:ext uri="{FF2B5EF4-FFF2-40B4-BE49-F238E27FC236}">
                <a16:creationId xmlns:a16="http://schemas.microsoft.com/office/drawing/2014/main" id="{B0F1AE38-1F96-5E25-2CF5-BB220EC3AAD9}"/>
              </a:ext>
            </a:extLst>
          </p:cNvPr>
          <p:cNvGrpSpPr/>
          <p:nvPr/>
        </p:nvGrpSpPr>
        <p:grpSpPr>
          <a:xfrm>
            <a:off x="8120389" y="1769140"/>
            <a:ext cx="657643" cy="856749"/>
            <a:chOff x="-2" y="3134666"/>
            <a:chExt cx="498554" cy="649495"/>
          </a:xfrm>
        </p:grpSpPr>
        <p:grpSp>
          <p:nvGrpSpPr>
            <p:cNvPr id="119" name="Google Shape;844;p26">
              <a:extLst>
                <a:ext uri="{FF2B5EF4-FFF2-40B4-BE49-F238E27FC236}">
                  <a16:creationId xmlns:a16="http://schemas.microsoft.com/office/drawing/2014/main" id="{B058D81F-560B-0FC8-1B07-215077EA36A4}"/>
                </a:ext>
              </a:extLst>
            </p:cNvPr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123" name="Google Shape;845;p26">
                <a:extLst>
                  <a:ext uri="{FF2B5EF4-FFF2-40B4-BE49-F238E27FC236}">
                    <a16:creationId xmlns:a16="http://schemas.microsoft.com/office/drawing/2014/main" id="{2DEB37FA-4003-823E-90D1-F4CC1EBD4BB7}"/>
                  </a:ext>
                </a:extLst>
              </p:cNvPr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" name="Google Shape;846;p26">
                <a:extLst>
                  <a:ext uri="{FF2B5EF4-FFF2-40B4-BE49-F238E27FC236}">
                    <a16:creationId xmlns:a16="http://schemas.microsoft.com/office/drawing/2014/main" id="{E5676B1C-CAF4-6ACD-503A-69A9B91B05E1}"/>
                  </a:ext>
                </a:extLst>
              </p:cNvPr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125" name="Google Shape;847;p26">
                  <a:extLst>
                    <a:ext uri="{FF2B5EF4-FFF2-40B4-BE49-F238E27FC236}">
                      <a16:creationId xmlns:a16="http://schemas.microsoft.com/office/drawing/2014/main" id="{F74DF947-1C30-18A9-26D5-080DFC3337D8}"/>
                    </a:ext>
                  </a:extLst>
                </p:cNvPr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848;p26">
                  <a:extLst>
                    <a:ext uri="{FF2B5EF4-FFF2-40B4-BE49-F238E27FC236}">
                      <a16:creationId xmlns:a16="http://schemas.microsoft.com/office/drawing/2014/main" id="{44970618-1A2D-8AFF-A42F-2B6152632A72}"/>
                    </a:ext>
                  </a:extLst>
                </p:cNvPr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849;p26">
                  <a:extLst>
                    <a:ext uri="{FF2B5EF4-FFF2-40B4-BE49-F238E27FC236}">
                      <a16:creationId xmlns:a16="http://schemas.microsoft.com/office/drawing/2014/main" id="{BD0B9CE0-F81D-2E2A-940D-1A174EAB51F0}"/>
                    </a:ext>
                  </a:extLst>
                </p:cNvPr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0" name="Google Shape;850;p26">
              <a:extLst>
                <a:ext uri="{FF2B5EF4-FFF2-40B4-BE49-F238E27FC236}">
                  <a16:creationId xmlns:a16="http://schemas.microsoft.com/office/drawing/2014/main" id="{898110D8-A721-CB31-148A-C158842B5CA3}"/>
                </a:ext>
              </a:extLst>
            </p:cNvPr>
            <p:cNvGrpSpPr/>
            <p:nvPr/>
          </p:nvGrpSpPr>
          <p:grpSpPr>
            <a:xfrm>
              <a:off x="59230" y="3269181"/>
              <a:ext cx="382391" cy="400020"/>
              <a:chOff x="966406" y="4426553"/>
              <a:chExt cx="458723" cy="479869"/>
            </a:xfrm>
          </p:grpSpPr>
          <p:sp>
            <p:nvSpPr>
              <p:cNvPr id="121" name="Google Shape;851;p26">
                <a:extLst>
                  <a:ext uri="{FF2B5EF4-FFF2-40B4-BE49-F238E27FC236}">
                    <a16:creationId xmlns:a16="http://schemas.microsoft.com/office/drawing/2014/main" id="{4E3059B8-E83D-385B-EE64-354C6935A7BB}"/>
                  </a:ext>
                </a:extLst>
              </p:cNvPr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852;p26">
                <a:extLst>
                  <a:ext uri="{FF2B5EF4-FFF2-40B4-BE49-F238E27FC236}">
                    <a16:creationId xmlns:a16="http://schemas.microsoft.com/office/drawing/2014/main" id="{718CD2E1-B80A-ABFB-9501-4C501BBADDC2}"/>
                  </a:ext>
                </a:extLst>
              </p:cNvPr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" name="Google Shape;853;p26">
            <a:extLst>
              <a:ext uri="{FF2B5EF4-FFF2-40B4-BE49-F238E27FC236}">
                <a16:creationId xmlns:a16="http://schemas.microsoft.com/office/drawing/2014/main" id="{A01D4096-C485-E23A-D544-0B86B32272A5}"/>
              </a:ext>
            </a:extLst>
          </p:cNvPr>
          <p:cNvGrpSpPr/>
          <p:nvPr/>
        </p:nvGrpSpPr>
        <p:grpSpPr>
          <a:xfrm>
            <a:off x="4937016" y="2706631"/>
            <a:ext cx="645598" cy="1166771"/>
            <a:chOff x="5165167" y="2950875"/>
            <a:chExt cx="645598" cy="1166771"/>
          </a:xfrm>
        </p:grpSpPr>
        <p:grpSp>
          <p:nvGrpSpPr>
            <p:cNvPr id="90" name="Google Shape;854;p26">
              <a:extLst>
                <a:ext uri="{FF2B5EF4-FFF2-40B4-BE49-F238E27FC236}">
                  <a16:creationId xmlns:a16="http://schemas.microsoft.com/office/drawing/2014/main" id="{BAF21B9D-6B78-AE44-3404-91B320B64896}"/>
                </a:ext>
              </a:extLst>
            </p:cNvPr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92" name="Google Shape;855;p26">
                <a:extLst>
                  <a:ext uri="{FF2B5EF4-FFF2-40B4-BE49-F238E27FC236}">
                    <a16:creationId xmlns:a16="http://schemas.microsoft.com/office/drawing/2014/main" id="{0D754DB3-8115-F4E9-87F2-4D716A0D9B73}"/>
                  </a:ext>
                </a:extLst>
              </p:cNvPr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117" name="Google Shape;856;p26">
                  <a:extLst>
                    <a:ext uri="{FF2B5EF4-FFF2-40B4-BE49-F238E27FC236}">
                      <a16:creationId xmlns:a16="http://schemas.microsoft.com/office/drawing/2014/main" id="{F351A9F2-0BDD-B55E-4C38-2F51E3F5166E}"/>
                    </a:ext>
                  </a:extLst>
                </p:cNvPr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857;p26">
                  <a:extLst>
                    <a:ext uri="{FF2B5EF4-FFF2-40B4-BE49-F238E27FC236}">
                      <a16:creationId xmlns:a16="http://schemas.microsoft.com/office/drawing/2014/main" id="{FE3B2AB6-DB05-0149-3C73-08C6CE7E9E66}"/>
                    </a:ext>
                  </a:extLst>
                </p:cNvPr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" name="Google Shape;858;p26">
                <a:extLst>
                  <a:ext uri="{FF2B5EF4-FFF2-40B4-BE49-F238E27FC236}">
                    <a16:creationId xmlns:a16="http://schemas.microsoft.com/office/drawing/2014/main" id="{AE819FF4-4551-2BF8-56F4-0201DD0B0D91}"/>
                  </a:ext>
                </a:extLst>
              </p:cNvPr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" name="Google Shape;859;p26">
                <a:extLst>
                  <a:ext uri="{FF2B5EF4-FFF2-40B4-BE49-F238E27FC236}">
                    <a16:creationId xmlns:a16="http://schemas.microsoft.com/office/drawing/2014/main" id="{ACECF6A2-CA11-D3FF-308A-C7A51A93162D}"/>
                  </a:ext>
                </a:extLst>
              </p:cNvPr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98" name="Google Shape;860;p26">
                  <a:extLst>
                    <a:ext uri="{FF2B5EF4-FFF2-40B4-BE49-F238E27FC236}">
                      <a16:creationId xmlns:a16="http://schemas.microsoft.com/office/drawing/2014/main" id="{A62728EB-BAFD-B64A-98E7-9B2EB2916E73}"/>
                    </a:ext>
                  </a:extLst>
                </p:cNvPr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111" name="Google Shape;861;p26">
                    <a:extLst>
                      <a:ext uri="{FF2B5EF4-FFF2-40B4-BE49-F238E27FC236}">
                        <a16:creationId xmlns:a16="http://schemas.microsoft.com/office/drawing/2014/main" id="{A493AD9E-6C20-70A1-45DE-53C6AB8CECA2}"/>
                      </a:ext>
                    </a:extLst>
                  </p:cNvPr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115" name="Google Shape;862;p26">
                      <a:extLst>
                        <a:ext uri="{FF2B5EF4-FFF2-40B4-BE49-F238E27FC236}">
                          <a16:creationId xmlns:a16="http://schemas.microsoft.com/office/drawing/2014/main" id="{D6E4DDE5-D29D-BBD7-C17A-ACCED0174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" name="Google Shape;863;p26">
                      <a:extLst>
                        <a:ext uri="{FF2B5EF4-FFF2-40B4-BE49-F238E27FC236}">
                          <a16:creationId xmlns:a16="http://schemas.microsoft.com/office/drawing/2014/main" id="{86BB2F6C-5C48-5ADE-F99B-7619ABFEB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12" name="Google Shape;864;p26">
                    <a:extLst>
                      <a:ext uri="{FF2B5EF4-FFF2-40B4-BE49-F238E27FC236}">
                        <a16:creationId xmlns:a16="http://schemas.microsoft.com/office/drawing/2014/main" id="{C37E3843-D892-5568-1B61-C730BAFD2DAE}"/>
                      </a:ext>
                    </a:extLst>
                  </p:cNvPr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113" name="Google Shape;865;p26">
                      <a:extLst>
                        <a:ext uri="{FF2B5EF4-FFF2-40B4-BE49-F238E27FC236}">
                          <a16:creationId xmlns:a16="http://schemas.microsoft.com/office/drawing/2014/main" id="{2FB1AFAB-EB25-5946-E12E-F78490496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4" name="Google Shape;866;p26">
                      <a:extLst>
                        <a:ext uri="{FF2B5EF4-FFF2-40B4-BE49-F238E27FC236}">
                          <a16:creationId xmlns:a16="http://schemas.microsoft.com/office/drawing/2014/main" id="{70486424-574C-2882-47C2-84BC092C2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99" name="Google Shape;867;p26">
                  <a:extLst>
                    <a:ext uri="{FF2B5EF4-FFF2-40B4-BE49-F238E27FC236}">
                      <a16:creationId xmlns:a16="http://schemas.microsoft.com/office/drawing/2014/main" id="{E22CACCB-D6F7-D0CB-E279-D2F4D95D3A89}"/>
                    </a:ext>
                  </a:extLst>
                </p:cNvPr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106" name="Google Shape;868;p26">
                    <a:extLst>
                      <a:ext uri="{FF2B5EF4-FFF2-40B4-BE49-F238E27FC236}">
                        <a16:creationId xmlns:a16="http://schemas.microsoft.com/office/drawing/2014/main" id="{ED79678C-5115-6B9A-139F-A575C16D6124}"/>
                      </a:ext>
                    </a:extLst>
                  </p:cNvPr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" name="Google Shape;869;p26">
                    <a:extLst>
                      <a:ext uri="{FF2B5EF4-FFF2-40B4-BE49-F238E27FC236}">
                        <a16:creationId xmlns:a16="http://schemas.microsoft.com/office/drawing/2014/main" id="{98187859-50F7-C063-950C-85E99C7B30F9}"/>
                      </a:ext>
                    </a:extLst>
                  </p:cNvPr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870;p26">
                    <a:extLst>
                      <a:ext uri="{FF2B5EF4-FFF2-40B4-BE49-F238E27FC236}">
                        <a16:creationId xmlns:a16="http://schemas.microsoft.com/office/drawing/2014/main" id="{59F25FF7-A53D-1A4D-66A6-A10601BDF267}"/>
                      </a:ext>
                    </a:extLst>
                  </p:cNvPr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871;p26">
                    <a:extLst>
                      <a:ext uri="{FF2B5EF4-FFF2-40B4-BE49-F238E27FC236}">
                        <a16:creationId xmlns:a16="http://schemas.microsoft.com/office/drawing/2014/main" id="{1E5829F0-2F09-50BF-6E7D-0B60F9CDCC01}"/>
                      </a:ext>
                    </a:extLst>
                  </p:cNvPr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872;p26">
                    <a:extLst>
                      <a:ext uri="{FF2B5EF4-FFF2-40B4-BE49-F238E27FC236}">
                        <a16:creationId xmlns:a16="http://schemas.microsoft.com/office/drawing/2014/main" id="{8455D230-EA4D-4B59-92EE-E89F1FAEE744}"/>
                      </a:ext>
                    </a:extLst>
                  </p:cNvPr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" name="Google Shape;873;p26">
                  <a:extLst>
                    <a:ext uri="{FF2B5EF4-FFF2-40B4-BE49-F238E27FC236}">
                      <a16:creationId xmlns:a16="http://schemas.microsoft.com/office/drawing/2014/main" id="{8B03564B-B59B-CE30-5872-2142E18DBB78}"/>
                    </a:ext>
                  </a:extLst>
                </p:cNvPr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101" name="Google Shape;874;p26">
                    <a:extLst>
                      <a:ext uri="{FF2B5EF4-FFF2-40B4-BE49-F238E27FC236}">
                        <a16:creationId xmlns:a16="http://schemas.microsoft.com/office/drawing/2014/main" id="{314DA2AE-37AB-87FB-CFE7-6310EFEE226C}"/>
                      </a:ext>
                    </a:extLst>
                  </p:cNvPr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Google Shape;875;p26">
                    <a:extLst>
                      <a:ext uri="{FF2B5EF4-FFF2-40B4-BE49-F238E27FC236}">
                        <a16:creationId xmlns:a16="http://schemas.microsoft.com/office/drawing/2014/main" id="{E1BAACC7-972D-DA52-538D-4AC100299D48}"/>
                      </a:ext>
                    </a:extLst>
                  </p:cNvPr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876;p26">
                    <a:extLst>
                      <a:ext uri="{FF2B5EF4-FFF2-40B4-BE49-F238E27FC236}">
                        <a16:creationId xmlns:a16="http://schemas.microsoft.com/office/drawing/2014/main" id="{CB86E046-5F99-7A42-7ECB-2388421AB748}"/>
                      </a:ext>
                    </a:extLst>
                  </p:cNvPr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877;p26">
                    <a:extLst>
                      <a:ext uri="{FF2B5EF4-FFF2-40B4-BE49-F238E27FC236}">
                        <a16:creationId xmlns:a16="http://schemas.microsoft.com/office/drawing/2014/main" id="{DDC37571-A46A-9321-6F04-F575E15D09EF}"/>
                      </a:ext>
                    </a:extLst>
                  </p:cNvPr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878;p26">
                    <a:extLst>
                      <a:ext uri="{FF2B5EF4-FFF2-40B4-BE49-F238E27FC236}">
                        <a16:creationId xmlns:a16="http://schemas.microsoft.com/office/drawing/2014/main" id="{75750296-A286-ADC8-6903-4654E1859BB1}"/>
                      </a:ext>
                    </a:extLst>
                  </p:cNvPr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5" name="Google Shape;879;p26">
                <a:extLst>
                  <a:ext uri="{FF2B5EF4-FFF2-40B4-BE49-F238E27FC236}">
                    <a16:creationId xmlns:a16="http://schemas.microsoft.com/office/drawing/2014/main" id="{5BF17AE2-3DBF-385D-339E-F532F650621C}"/>
                  </a:ext>
                </a:extLst>
              </p:cNvPr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96" name="Google Shape;880;p26">
                  <a:extLst>
                    <a:ext uri="{FF2B5EF4-FFF2-40B4-BE49-F238E27FC236}">
                      <a16:creationId xmlns:a16="http://schemas.microsoft.com/office/drawing/2014/main" id="{19B84838-0A06-06C6-B8B1-DC21654E11FD}"/>
                    </a:ext>
                  </a:extLst>
                </p:cNvPr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881;p26">
                  <a:extLst>
                    <a:ext uri="{FF2B5EF4-FFF2-40B4-BE49-F238E27FC236}">
                      <a16:creationId xmlns:a16="http://schemas.microsoft.com/office/drawing/2014/main" id="{0297674C-B7FD-72F9-F034-CB3BCF535626}"/>
                    </a:ext>
                  </a:extLst>
                </p:cNvPr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Google Shape;882;p26">
              <a:extLst>
                <a:ext uri="{FF2B5EF4-FFF2-40B4-BE49-F238E27FC236}">
                  <a16:creationId xmlns:a16="http://schemas.microsoft.com/office/drawing/2014/main" id="{38E069A0-F942-544D-43CF-1A42EF467A33}"/>
                </a:ext>
              </a:extLst>
            </p:cNvPr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6" name="Imagem 255">
            <a:extLst>
              <a:ext uri="{FF2B5EF4-FFF2-40B4-BE49-F238E27FC236}">
                <a16:creationId xmlns:a16="http://schemas.microsoft.com/office/drawing/2014/main" id="{12008255-3DCB-6911-14B4-064E05A4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88" y="1902483"/>
            <a:ext cx="1763204" cy="624633"/>
          </a:xfrm>
          <a:prstGeom prst="rect">
            <a:avLst/>
          </a:prstGeom>
        </p:spPr>
      </p:pic>
      <p:sp>
        <p:nvSpPr>
          <p:cNvPr id="262" name="Fluxograma: Dados 261">
            <a:extLst>
              <a:ext uri="{FF2B5EF4-FFF2-40B4-BE49-F238E27FC236}">
                <a16:creationId xmlns:a16="http://schemas.microsoft.com/office/drawing/2014/main" id="{FEFE533E-E94D-D914-01AF-9147B6FF9201}"/>
              </a:ext>
            </a:extLst>
          </p:cNvPr>
          <p:cNvSpPr/>
          <p:nvPr/>
        </p:nvSpPr>
        <p:spPr>
          <a:xfrm flipH="1">
            <a:off x="-5748560" y="-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3" name="Fluxograma: Dados 262">
            <a:extLst>
              <a:ext uri="{FF2B5EF4-FFF2-40B4-BE49-F238E27FC236}">
                <a16:creationId xmlns:a16="http://schemas.microsoft.com/office/drawing/2014/main" id="{99EC964C-7CEC-F66F-65E9-C4C96850FBA8}"/>
              </a:ext>
            </a:extLst>
          </p:cNvPr>
          <p:cNvSpPr/>
          <p:nvPr/>
        </p:nvSpPr>
        <p:spPr>
          <a:xfrm flipH="1">
            <a:off x="-6744298" y="-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4" name="Fluxograma: Dados 263">
            <a:extLst>
              <a:ext uri="{FF2B5EF4-FFF2-40B4-BE49-F238E27FC236}">
                <a16:creationId xmlns:a16="http://schemas.microsoft.com/office/drawing/2014/main" id="{6A444166-8939-90E4-9A8A-B44AEC28AEC1}"/>
              </a:ext>
            </a:extLst>
          </p:cNvPr>
          <p:cNvSpPr/>
          <p:nvPr/>
        </p:nvSpPr>
        <p:spPr>
          <a:xfrm flipH="1">
            <a:off x="-7790096" y="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Google Shape;193;p35">
            <a:extLst>
              <a:ext uri="{FF2B5EF4-FFF2-40B4-BE49-F238E27FC236}">
                <a16:creationId xmlns:a16="http://schemas.microsoft.com/office/drawing/2014/main" id="{A0D5F8A0-42D4-E29D-0C6C-713F45E54BCD}"/>
              </a:ext>
            </a:extLst>
          </p:cNvPr>
          <p:cNvSpPr txBox="1">
            <a:spLocks/>
          </p:cNvSpPr>
          <p:nvPr/>
        </p:nvSpPr>
        <p:spPr>
          <a:xfrm>
            <a:off x="132039" y="2216849"/>
            <a:ext cx="3767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000" dirty="0">
                <a:solidFill>
                  <a:schemeClr val="tx1"/>
                </a:solidFill>
              </a:rPr>
              <a:t>Abordando o Projeto</a:t>
            </a:r>
          </a:p>
        </p:txBody>
      </p:sp>
    </p:spTree>
    <p:extLst>
      <p:ext uri="{BB962C8B-B14F-4D97-AF65-F5344CB8AC3E}">
        <p14:creationId xmlns:p14="http://schemas.microsoft.com/office/powerpoint/2010/main" val="157129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Model: </a:t>
            </a:r>
            <a:r>
              <a:rPr lang="pt-BR" dirty="0"/>
              <a:t>Representa a estrutura dos dados com os quais a API trabalha. Em um contexto de aplicação, modelos são classes que definem as propriedades e os dados que serão manipulados e armazenados.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/>
              <a:t>DTO (Data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): </a:t>
            </a:r>
            <a:r>
              <a:rPr lang="pt-BR" dirty="0"/>
              <a:t>São objetos usados para transferir dados entre camadas de uma aplicação ou entre sistemas. </a:t>
            </a:r>
            <a:r>
              <a:rPr lang="pt-BR" dirty="0" err="1"/>
              <a:t>DTOs</a:t>
            </a:r>
            <a:r>
              <a:rPr lang="pt-BR" dirty="0"/>
              <a:t> são frequentemente utilizados para encapsular os dados que serão enviados e recebidos via API, proporcionando uma estrutura clara e separada dos modelos de banco de dados, escondendo a complexidade das regras de negócio.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/>
              <a:t>Mapping: </a:t>
            </a:r>
            <a:r>
              <a:rPr lang="pt-BR" dirty="0"/>
              <a:t>O mapeamento refere-se ao processo de converter entre diferentes tipos de objetos, como entre um modelo de banco de dados Model e um DTO. Ferramentas como </a:t>
            </a:r>
            <a:r>
              <a:rPr lang="pt-BR" dirty="0" err="1"/>
              <a:t>AutoMapper</a:t>
            </a:r>
            <a:r>
              <a:rPr lang="pt-BR" dirty="0"/>
              <a:t> ajudam a automatizar e simplificar esse processo.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778757"/>
            <a:ext cx="720000" cy="720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98D2DD-06BE-6242-6B68-1E41968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1941840"/>
            <a:ext cx="720000" cy="720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015B0C05-C364-D438-950A-C2FFD0D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33731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7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 err="1"/>
              <a:t>Repository</a:t>
            </a:r>
            <a:r>
              <a:rPr lang="pt-BR" b="1" dirty="0"/>
              <a:t>: </a:t>
            </a:r>
            <a:r>
              <a:rPr lang="pt-BR" dirty="0"/>
              <a:t>O padrão </a:t>
            </a:r>
            <a:r>
              <a:rPr lang="pt-BR" dirty="0" err="1"/>
              <a:t>Repository</a:t>
            </a:r>
            <a:r>
              <a:rPr lang="pt-BR" dirty="0"/>
              <a:t> é usado para encapsular a lógica de acesso a dados, fornecendo uma interface para realizar operações CRUD 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Update, Delete) sem expor a lógica de acesso ao banco de dados diretamente.</a:t>
            </a:r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/>
              <a:t>Service: </a:t>
            </a:r>
            <a:r>
              <a:rPr lang="pt-BR" dirty="0"/>
              <a:t>Os serviços são classes que contêm a lógica de negócios da aplicação. Eles processam a lógica relacionada às operações da API e interagem com os repositórios para realizar ações no banco de dados, realizando a conversão entre </a:t>
            </a:r>
            <a:r>
              <a:rPr lang="pt-BR" dirty="0" err="1"/>
              <a:t>DTOs</a:t>
            </a:r>
            <a:r>
              <a:rPr lang="pt-BR" dirty="0"/>
              <a:t> e Models.</a:t>
            </a:r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/>
              <a:t>Controller: </a:t>
            </a:r>
            <a:r>
              <a:rPr lang="pt-BR" dirty="0"/>
              <a:t>No ASP.NET Core, um controller é responsável por gerenciar as requisições HTTP e retornar as respostas apropriadas. Ele atua como um intermediário entre a UI (front-</a:t>
            </a:r>
            <a:r>
              <a:rPr lang="pt-BR" dirty="0" err="1"/>
              <a:t>end</a:t>
            </a:r>
            <a:r>
              <a:rPr lang="pt-BR" dirty="0"/>
              <a:t>) e a lógica de negócios da API.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778757"/>
            <a:ext cx="720000" cy="720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98D2DD-06BE-6242-6B68-1E41968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1927950"/>
            <a:ext cx="720000" cy="720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015B0C05-C364-D438-950A-C2FFD0D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311524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JWT (JSON Web Token): </a:t>
            </a:r>
            <a:r>
              <a:rPr lang="pt-BR" dirty="0"/>
              <a:t>É um padrão aberto para a transmissão segura de informações entre partes na forma de um token compactado. Um JWT é composto por três partes separadas por pontos:</a:t>
            </a:r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Header: </a:t>
            </a:r>
            <a:r>
              <a:rPr lang="pt-BR" dirty="0"/>
              <a:t>Contém informações sobre o tipo de token e o algoritmo de assinatura usado.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Payload</a:t>
            </a:r>
            <a:r>
              <a:rPr lang="pt-BR" b="1" dirty="0"/>
              <a:t>: </a:t>
            </a:r>
            <a:r>
              <a:rPr lang="pt-BR" dirty="0"/>
              <a:t>Contém as "</a:t>
            </a:r>
            <a:r>
              <a:rPr lang="pt-BR" dirty="0" err="1"/>
              <a:t>claims</a:t>
            </a:r>
            <a:r>
              <a:rPr lang="pt-BR" dirty="0"/>
              <a:t>" (afirmações) que são os dados que você deseja transmitir. Isso pode incluir informações sobre o usuário ou permissões.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Signature</a:t>
            </a:r>
            <a:r>
              <a:rPr lang="pt-BR" b="1" dirty="0"/>
              <a:t>: </a:t>
            </a:r>
            <a:r>
              <a:rPr lang="pt-BR" dirty="0"/>
              <a:t>Uma assinatura gerada com base no header e </a:t>
            </a:r>
            <a:r>
              <a:rPr lang="pt-BR" dirty="0" err="1"/>
              <a:t>payload</a:t>
            </a:r>
            <a:r>
              <a:rPr lang="pt-BR" dirty="0"/>
              <a:t>, usando um segredo ou chave pública/privada. Isso garante que o token não foi alterado.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77875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8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Arquivo </a:t>
            </a:r>
            <a:r>
              <a:rPr lang="pt-BR" b="1" dirty="0" err="1"/>
              <a:t>Program.cs</a:t>
            </a:r>
            <a:r>
              <a:rPr lang="pt-BR" b="1" dirty="0"/>
              <a:t>:</a:t>
            </a:r>
            <a:r>
              <a:rPr lang="pt-BR" dirty="0"/>
              <a:t> A classe </a:t>
            </a:r>
            <a:r>
              <a:rPr lang="pt-BR" dirty="0" err="1"/>
              <a:t>Program</a:t>
            </a:r>
            <a:r>
              <a:rPr lang="pt-BR" dirty="0"/>
              <a:t> é o ponto de entrada da aplicação, onde o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é definido. É responsável por iniciar a aplicação e configurar o ambiente de execução.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/>
              <a:t>Arquivo </a:t>
            </a:r>
            <a:r>
              <a:rPr lang="pt-BR" b="1" dirty="0" err="1"/>
              <a:t>Startup.cs</a:t>
            </a:r>
            <a:r>
              <a:rPr lang="pt-BR" b="1" dirty="0"/>
              <a:t>:</a:t>
            </a:r>
            <a:r>
              <a:rPr lang="pt-BR" dirty="0"/>
              <a:t> A classe Startup configura os serviços e o pipeline de requisições da aplicação. Ela define como a aplicação deve se comportar, incluindo o registro de serviços, middleware e configurações de roteamento.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/>
              <a:t>Swagger:</a:t>
            </a:r>
            <a:r>
              <a:rPr lang="pt-BR" dirty="0"/>
              <a:t> É uma ferramenta e um conjunto de especificações que facilita o design, a documentação e o teste de APIs. O Swagger UI é uma interface gráfica que permite aos usuários explorar e testar os </a:t>
            </a:r>
            <a:r>
              <a:rPr lang="pt-BR" dirty="0" err="1"/>
              <a:t>endpoints</a:t>
            </a:r>
            <a:r>
              <a:rPr lang="pt-BR" dirty="0"/>
              <a:t> da API diretamente no navegador. Os desenvolvedores podem experimentar chamadas de API e visualizar as respostas sem precisar escrever código adicional.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778757"/>
            <a:ext cx="720000" cy="720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98D2DD-06BE-6242-6B68-1E41968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1851750"/>
            <a:ext cx="720000" cy="720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015B0C05-C364-D438-950A-C2FFD0D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311524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B78CAED8-6BCC-021D-AFD4-EFAB1009F49C}"/>
              </a:ext>
            </a:extLst>
          </p:cNvPr>
          <p:cNvSpPr txBox="1">
            <a:spLocks/>
          </p:cNvSpPr>
          <p:nvPr/>
        </p:nvSpPr>
        <p:spPr>
          <a:xfrm>
            <a:off x="847725" y="1900237"/>
            <a:ext cx="59245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sz="4000" b="1" dirty="0">
                <a:solidFill>
                  <a:schemeClr val="accent6"/>
                </a:solidFill>
              </a:rPr>
              <a:t>Módulo 3</a:t>
            </a:r>
          </a:p>
          <a:p>
            <a:pPr marL="0" indent="0"/>
            <a:r>
              <a:rPr lang="pt-BR" sz="3000" dirty="0">
                <a:solidFill>
                  <a:schemeClr val="accent6"/>
                </a:solidFill>
              </a:rPr>
              <a:t>Conceitos do Web Site (React)</a:t>
            </a:r>
          </a:p>
        </p:txBody>
      </p:sp>
      <p:grpSp>
        <p:nvGrpSpPr>
          <p:cNvPr id="150" name="Google Shape;441;p41">
            <a:extLst>
              <a:ext uri="{FF2B5EF4-FFF2-40B4-BE49-F238E27FC236}">
                <a16:creationId xmlns:a16="http://schemas.microsoft.com/office/drawing/2014/main" id="{E5522E49-EC41-1C7A-F752-EB02E7DFA6AA}"/>
              </a:ext>
            </a:extLst>
          </p:cNvPr>
          <p:cNvGrpSpPr/>
          <p:nvPr/>
        </p:nvGrpSpPr>
        <p:grpSpPr>
          <a:xfrm>
            <a:off x="6095307" y="1257599"/>
            <a:ext cx="2350413" cy="2628301"/>
            <a:chOff x="822207" y="1621329"/>
            <a:chExt cx="2350413" cy="2628301"/>
          </a:xfrm>
        </p:grpSpPr>
        <p:sp>
          <p:nvSpPr>
            <p:cNvPr id="151" name="Google Shape;442;p41">
              <a:extLst>
                <a:ext uri="{FF2B5EF4-FFF2-40B4-BE49-F238E27FC236}">
                  <a16:creationId xmlns:a16="http://schemas.microsoft.com/office/drawing/2014/main" id="{1E0A2A49-2E94-CA1E-9706-062C3EEF6985}"/>
                </a:ext>
              </a:extLst>
            </p:cNvPr>
            <p:cNvSpPr/>
            <p:nvPr/>
          </p:nvSpPr>
          <p:spPr>
            <a:xfrm>
              <a:off x="822207" y="2795378"/>
              <a:ext cx="1300540" cy="1454251"/>
            </a:xfrm>
            <a:custGeom>
              <a:avLst/>
              <a:gdLst/>
              <a:ahLst/>
              <a:cxnLst/>
              <a:rect l="l" t="t" r="r" b="b"/>
              <a:pathLst>
                <a:path w="20797" h="23255" extrusionOk="0">
                  <a:moveTo>
                    <a:pt x="16914" y="4166"/>
                  </a:moveTo>
                  <a:cubicBezTo>
                    <a:pt x="16496" y="5526"/>
                    <a:pt x="15570" y="8436"/>
                    <a:pt x="14297" y="11801"/>
                  </a:cubicBezTo>
                  <a:lnTo>
                    <a:pt x="14281" y="11846"/>
                  </a:lnTo>
                  <a:cubicBezTo>
                    <a:pt x="14154" y="11946"/>
                    <a:pt x="14029" y="12049"/>
                    <a:pt x="13908" y="12151"/>
                  </a:cubicBezTo>
                  <a:cubicBezTo>
                    <a:pt x="13198" y="12759"/>
                    <a:pt x="12677" y="13346"/>
                    <a:pt x="12327" y="13788"/>
                  </a:cubicBezTo>
                  <a:cubicBezTo>
                    <a:pt x="12450" y="12542"/>
                    <a:pt x="12527" y="11341"/>
                    <a:pt x="12560" y="10203"/>
                  </a:cubicBezTo>
                  <a:cubicBezTo>
                    <a:pt x="13047" y="9332"/>
                    <a:pt x="14712" y="6478"/>
                    <a:pt x="16914" y="4166"/>
                  </a:cubicBezTo>
                  <a:close/>
                  <a:moveTo>
                    <a:pt x="4409" y="4796"/>
                  </a:moveTo>
                  <a:lnTo>
                    <a:pt x="4409" y="4796"/>
                  </a:lnTo>
                  <a:cubicBezTo>
                    <a:pt x="6901" y="7419"/>
                    <a:pt x="8309" y="11189"/>
                    <a:pt x="8415" y="11482"/>
                  </a:cubicBezTo>
                  <a:cubicBezTo>
                    <a:pt x="8435" y="12319"/>
                    <a:pt x="8487" y="13158"/>
                    <a:pt x="8566" y="13982"/>
                  </a:cubicBezTo>
                  <a:cubicBezTo>
                    <a:pt x="8300" y="13669"/>
                    <a:pt x="7961" y="13350"/>
                    <a:pt x="7560" y="13029"/>
                  </a:cubicBezTo>
                  <a:cubicBezTo>
                    <a:pt x="7509" y="12988"/>
                    <a:pt x="7458" y="12947"/>
                    <a:pt x="7400" y="12906"/>
                  </a:cubicBezTo>
                  <a:cubicBezTo>
                    <a:pt x="5680" y="9682"/>
                    <a:pt x="4736" y="6169"/>
                    <a:pt x="4409" y="4796"/>
                  </a:cubicBezTo>
                  <a:close/>
                  <a:moveTo>
                    <a:pt x="19921" y="9862"/>
                  </a:moveTo>
                  <a:lnTo>
                    <a:pt x="19921" y="9862"/>
                  </a:lnTo>
                  <a:cubicBezTo>
                    <a:pt x="19258" y="10690"/>
                    <a:pt x="17331" y="12931"/>
                    <a:pt x="13929" y="15570"/>
                  </a:cubicBezTo>
                  <a:lnTo>
                    <a:pt x="12126" y="15586"/>
                  </a:lnTo>
                  <a:cubicBezTo>
                    <a:pt x="12167" y="15255"/>
                    <a:pt x="12208" y="14925"/>
                    <a:pt x="12245" y="14600"/>
                  </a:cubicBezTo>
                  <a:cubicBezTo>
                    <a:pt x="12433" y="14318"/>
                    <a:pt x="13082" y="13403"/>
                    <a:pt x="14180" y="12462"/>
                  </a:cubicBezTo>
                  <a:cubicBezTo>
                    <a:pt x="15338" y="11470"/>
                    <a:pt x="17264" y="10226"/>
                    <a:pt x="19921" y="9862"/>
                  </a:cubicBezTo>
                  <a:close/>
                  <a:moveTo>
                    <a:pt x="10846" y="812"/>
                  </a:moveTo>
                  <a:cubicBezTo>
                    <a:pt x="11058" y="1230"/>
                    <a:pt x="11447" y="2146"/>
                    <a:pt x="11746" y="3707"/>
                  </a:cubicBezTo>
                  <a:cubicBezTo>
                    <a:pt x="12087" y="5492"/>
                    <a:pt x="12224" y="7636"/>
                    <a:pt x="12157" y="10093"/>
                  </a:cubicBezTo>
                  <a:cubicBezTo>
                    <a:pt x="12118" y="10160"/>
                    <a:pt x="12098" y="10199"/>
                    <a:pt x="12098" y="10201"/>
                  </a:cubicBezTo>
                  <a:lnTo>
                    <a:pt x="12059" y="10277"/>
                  </a:lnTo>
                  <a:lnTo>
                    <a:pt x="12151" y="10324"/>
                  </a:lnTo>
                  <a:cubicBezTo>
                    <a:pt x="12108" y="11623"/>
                    <a:pt x="12006" y="13014"/>
                    <a:pt x="11848" y="14457"/>
                  </a:cubicBezTo>
                  <a:cubicBezTo>
                    <a:pt x="11830" y="14483"/>
                    <a:pt x="11821" y="14500"/>
                    <a:pt x="11817" y="14506"/>
                  </a:cubicBezTo>
                  <a:lnTo>
                    <a:pt x="11774" y="14577"/>
                  </a:lnTo>
                  <a:lnTo>
                    <a:pt x="11830" y="14610"/>
                  </a:lnTo>
                  <a:cubicBezTo>
                    <a:pt x="11793" y="14933"/>
                    <a:pt x="11752" y="15261"/>
                    <a:pt x="11713" y="15588"/>
                  </a:cubicBezTo>
                  <a:lnTo>
                    <a:pt x="9192" y="15605"/>
                  </a:lnTo>
                  <a:cubicBezTo>
                    <a:pt x="9168" y="15445"/>
                    <a:pt x="9125" y="15171"/>
                    <a:pt x="9076" y="14803"/>
                  </a:cubicBezTo>
                  <a:lnTo>
                    <a:pt x="9098" y="14792"/>
                  </a:lnTo>
                  <a:lnTo>
                    <a:pt x="9068" y="14717"/>
                  </a:lnTo>
                  <a:cubicBezTo>
                    <a:pt x="9068" y="14713"/>
                    <a:pt x="9066" y="14708"/>
                    <a:pt x="9064" y="14700"/>
                  </a:cubicBezTo>
                  <a:cubicBezTo>
                    <a:pt x="8945" y="13763"/>
                    <a:pt x="8810" y="12292"/>
                    <a:pt x="8820" y="10557"/>
                  </a:cubicBezTo>
                  <a:cubicBezTo>
                    <a:pt x="8834" y="7918"/>
                    <a:pt x="9201" y="4102"/>
                    <a:pt x="10846" y="812"/>
                  </a:cubicBezTo>
                  <a:close/>
                  <a:moveTo>
                    <a:pt x="747" y="10097"/>
                  </a:moveTo>
                  <a:lnTo>
                    <a:pt x="747" y="10097"/>
                  </a:lnTo>
                  <a:cubicBezTo>
                    <a:pt x="4123" y="11243"/>
                    <a:pt x="6050" y="12399"/>
                    <a:pt x="7081" y="13178"/>
                  </a:cubicBezTo>
                  <a:lnTo>
                    <a:pt x="7116" y="13239"/>
                  </a:lnTo>
                  <a:lnTo>
                    <a:pt x="7142" y="13225"/>
                  </a:lnTo>
                  <a:cubicBezTo>
                    <a:pt x="7187" y="13260"/>
                    <a:pt x="7232" y="13295"/>
                    <a:pt x="7273" y="13327"/>
                  </a:cubicBezTo>
                  <a:cubicBezTo>
                    <a:pt x="8235" y="14089"/>
                    <a:pt x="8575" y="14649"/>
                    <a:pt x="8665" y="14821"/>
                  </a:cubicBezTo>
                  <a:cubicBezTo>
                    <a:pt x="8708" y="15161"/>
                    <a:pt x="8746" y="15424"/>
                    <a:pt x="8777" y="15609"/>
                  </a:cubicBezTo>
                  <a:lnTo>
                    <a:pt x="7095" y="15621"/>
                  </a:lnTo>
                  <a:cubicBezTo>
                    <a:pt x="4219" y="13964"/>
                    <a:pt x="2588" y="12435"/>
                    <a:pt x="1725" y="11443"/>
                  </a:cubicBezTo>
                  <a:cubicBezTo>
                    <a:pt x="1222" y="10864"/>
                    <a:pt x="915" y="10394"/>
                    <a:pt x="747" y="10097"/>
                  </a:cubicBezTo>
                  <a:close/>
                  <a:moveTo>
                    <a:pt x="15009" y="15977"/>
                  </a:moveTo>
                  <a:lnTo>
                    <a:pt x="14843" y="16542"/>
                  </a:lnTo>
                  <a:lnTo>
                    <a:pt x="6142" y="16603"/>
                  </a:lnTo>
                  <a:lnTo>
                    <a:pt x="5954" y="16040"/>
                  </a:lnTo>
                  <a:lnTo>
                    <a:pt x="15009" y="15977"/>
                  </a:lnTo>
                  <a:close/>
                  <a:moveTo>
                    <a:pt x="14723" y="16953"/>
                  </a:moveTo>
                  <a:lnTo>
                    <a:pt x="12994" y="22810"/>
                  </a:lnTo>
                  <a:lnTo>
                    <a:pt x="8251" y="22843"/>
                  </a:lnTo>
                  <a:lnTo>
                    <a:pt x="6281" y="17012"/>
                  </a:lnTo>
                  <a:lnTo>
                    <a:pt x="14723" y="16953"/>
                  </a:lnTo>
                  <a:close/>
                  <a:moveTo>
                    <a:pt x="10803" y="0"/>
                  </a:moveTo>
                  <a:lnTo>
                    <a:pt x="10649" y="289"/>
                  </a:lnTo>
                  <a:cubicBezTo>
                    <a:pt x="9841" y="1807"/>
                    <a:pt x="9239" y="3570"/>
                    <a:pt x="8865" y="5530"/>
                  </a:cubicBezTo>
                  <a:cubicBezTo>
                    <a:pt x="8579" y="7036"/>
                    <a:pt x="8423" y="8665"/>
                    <a:pt x="8403" y="10369"/>
                  </a:cubicBezTo>
                  <a:cubicBezTo>
                    <a:pt x="8214" y="9931"/>
                    <a:pt x="7951" y="9362"/>
                    <a:pt x="7623" y="8736"/>
                  </a:cubicBezTo>
                  <a:cubicBezTo>
                    <a:pt x="6911" y="7378"/>
                    <a:pt x="5741" y="5453"/>
                    <a:pt x="4186" y="4002"/>
                  </a:cubicBezTo>
                  <a:lnTo>
                    <a:pt x="3724" y="3570"/>
                  </a:lnTo>
                  <a:lnTo>
                    <a:pt x="3846" y="4192"/>
                  </a:lnTo>
                  <a:cubicBezTo>
                    <a:pt x="3853" y="4235"/>
                    <a:pt x="4675" y="8370"/>
                    <a:pt x="6664" y="12386"/>
                  </a:cubicBezTo>
                  <a:cubicBezTo>
                    <a:pt x="5090" y="11345"/>
                    <a:pt x="2983" y="10394"/>
                    <a:pt x="399" y="9551"/>
                  </a:cubicBezTo>
                  <a:lnTo>
                    <a:pt x="0" y="9420"/>
                  </a:lnTo>
                  <a:lnTo>
                    <a:pt x="139" y="9813"/>
                  </a:lnTo>
                  <a:cubicBezTo>
                    <a:pt x="149" y="9843"/>
                    <a:pt x="415" y="10565"/>
                    <a:pt x="1393" y="11693"/>
                  </a:cubicBezTo>
                  <a:cubicBezTo>
                    <a:pt x="2204" y="12630"/>
                    <a:pt x="3707" y="14058"/>
                    <a:pt x="6291" y="15623"/>
                  </a:cubicBezTo>
                  <a:lnTo>
                    <a:pt x="5373" y="15631"/>
                  </a:lnTo>
                  <a:lnTo>
                    <a:pt x="7951" y="23254"/>
                  </a:lnTo>
                  <a:lnTo>
                    <a:pt x="13292" y="23217"/>
                  </a:lnTo>
                  <a:lnTo>
                    <a:pt x="15553" y="15557"/>
                  </a:lnTo>
                  <a:lnTo>
                    <a:pt x="14594" y="15566"/>
                  </a:lnTo>
                  <a:cubicBezTo>
                    <a:pt x="18694" y="12309"/>
                    <a:pt x="20523" y="9747"/>
                    <a:pt x="20541" y="9718"/>
                  </a:cubicBezTo>
                  <a:lnTo>
                    <a:pt x="20797" y="9356"/>
                  </a:lnTo>
                  <a:lnTo>
                    <a:pt x="20359" y="9399"/>
                  </a:lnTo>
                  <a:cubicBezTo>
                    <a:pt x="19033" y="9522"/>
                    <a:pt x="17761" y="9868"/>
                    <a:pt x="16570" y="10424"/>
                  </a:cubicBezTo>
                  <a:cubicBezTo>
                    <a:pt x="15991" y="10698"/>
                    <a:pt x="15424" y="11024"/>
                    <a:pt x="14886" y="11396"/>
                  </a:cubicBezTo>
                  <a:cubicBezTo>
                    <a:pt x="16525" y="6997"/>
                    <a:pt x="17536" y="3529"/>
                    <a:pt x="17546" y="3495"/>
                  </a:cubicBezTo>
                  <a:lnTo>
                    <a:pt x="17761" y="2754"/>
                  </a:lnTo>
                  <a:lnTo>
                    <a:pt x="17204" y="3286"/>
                  </a:lnTo>
                  <a:cubicBezTo>
                    <a:pt x="15087" y="5320"/>
                    <a:pt x="13356" y="8031"/>
                    <a:pt x="12576" y="9348"/>
                  </a:cubicBezTo>
                  <a:cubicBezTo>
                    <a:pt x="12599" y="7159"/>
                    <a:pt x="12454" y="5228"/>
                    <a:pt x="12139" y="3601"/>
                  </a:cubicBezTo>
                  <a:cubicBezTo>
                    <a:pt x="11678" y="1216"/>
                    <a:pt x="11024" y="303"/>
                    <a:pt x="10997" y="264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43;p41">
              <a:extLst>
                <a:ext uri="{FF2B5EF4-FFF2-40B4-BE49-F238E27FC236}">
                  <a16:creationId xmlns:a16="http://schemas.microsoft.com/office/drawing/2014/main" id="{6B9FB573-B768-7184-D7B8-E44D07984ACE}"/>
                </a:ext>
              </a:extLst>
            </p:cNvPr>
            <p:cNvSpPr/>
            <p:nvPr/>
          </p:nvSpPr>
          <p:spPr>
            <a:xfrm>
              <a:off x="2498055" y="3802590"/>
              <a:ext cx="186273" cy="342209"/>
            </a:xfrm>
            <a:custGeom>
              <a:avLst/>
              <a:gdLst/>
              <a:ahLst/>
              <a:cxnLst/>
              <a:rect l="l" t="t" r="r" b="b"/>
              <a:pathLst>
                <a:path w="2628" h="4828" extrusionOk="0">
                  <a:moveTo>
                    <a:pt x="1607" y="1"/>
                  </a:moveTo>
                  <a:lnTo>
                    <a:pt x="1" y="686"/>
                  </a:lnTo>
                  <a:lnTo>
                    <a:pt x="1114" y="4827"/>
                  </a:lnTo>
                  <a:lnTo>
                    <a:pt x="2628" y="4097"/>
                  </a:lnTo>
                  <a:lnTo>
                    <a:pt x="2374" y="4093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44;p41">
              <a:extLst>
                <a:ext uri="{FF2B5EF4-FFF2-40B4-BE49-F238E27FC236}">
                  <a16:creationId xmlns:a16="http://schemas.microsoft.com/office/drawing/2014/main" id="{A7EAB081-842E-B64F-E102-3C7B1121F964}"/>
                </a:ext>
              </a:extLst>
            </p:cNvPr>
            <p:cNvSpPr/>
            <p:nvPr/>
          </p:nvSpPr>
          <p:spPr>
            <a:xfrm>
              <a:off x="2541576" y="4032028"/>
              <a:ext cx="396361" cy="161890"/>
            </a:xfrm>
            <a:custGeom>
              <a:avLst/>
              <a:gdLst/>
              <a:ahLst/>
              <a:cxnLst/>
              <a:rect l="l" t="t" r="r" b="b"/>
              <a:pathLst>
                <a:path w="5592" h="2284" extrusionOk="0">
                  <a:moveTo>
                    <a:pt x="1909" y="1"/>
                  </a:moveTo>
                  <a:cubicBezTo>
                    <a:pt x="1622" y="773"/>
                    <a:pt x="727" y="871"/>
                    <a:pt x="291" y="871"/>
                  </a:cubicBezTo>
                  <a:cubicBezTo>
                    <a:pt x="142" y="871"/>
                    <a:pt x="47" y="860"/>
                    <a:pt x="47" y="860"/>
                  </a:cubicBezTo>
                  <a:lnTo>
                    <a:pt x="0" y="2284"/>
                  </a:lnTo>
                  <a:lnTo>
                    <a:pt x="5592" y="760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45;p41">
              <a:extLst>
                <a:ext uri="{FF2B5EF4-FFF2-40B4-BE49-F238E27FC236}">
                  <a16:creationId xmlns:a16="http://schemas.microsoft.com/office/drawing/2014/main" id="{0FC45E53-7969-7334-2C7F-627684E686EA}"/>
                </a:ext>
              </a:extLst>
            </p:cNvPr>
            <p:cNvSpPr/>
            <p:nvPr/>
          </p:nvSpPr>
          <p:spPr>
            <a:xfrm>
              <a:off x="2541576" y="4085968"/>
              <a:ext cx="405363" cy="141476"/>
            </a:xfrm>
            <a:custGeom>
              <a:avLst/>
              <a:gdLst/>
              <a:ahLst/>
              <a:cxnLst/>
              <a:rect l="l" t="t" r="r" b="b"/>
              <a:pathLst>
                <a:path w="5719" h="1996" extrusionOk="0">
                  <a:moveTo>
                    <a:pt x="5592" y="1"/>
                  </a:moveTo>
                  <a:lnTo>
                    <a:pt x="0" y="1523"/>
                  </a:lnTo>
                  <a:lnTo>
                    <a:pt x="129" y="1995"/>
                  </a:lnTo>
                  <a:lnTo>
                    <a:pt x="5719" y="471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46;p41">
              <a:extLst>
                <a:ext uri="{FF2B5EF4-FFF2-40B4-BE49-F238E27FC236}">
                  <a16:creationId xmlns:a16="http://schemas.microsoft.com/office/drawing/2014/main" id="{21A61EB0-F645-7A54-F747-296E377DC900}"/>
                </a:ext>
              </a:extLst>
            </p:cNvPr>
            <p:cNvSpPr/>
            <p:nvPr/>
          </p:nvSpPr>
          <p:spPr>
            <a:xfrm>
              <a:off x="2677311" y="4033942"/>
              <a:ext cx="37637" cy="51742"/>
            </a:xfrm>
            <a:custGeom>
              <a:avLst/>
              <a:gdLst/>
              <a:ahLst/>
              <a:cxnLst/>
              <a:rect l="l" t="t" r="r" b="b"/>
              <a:pathLst>
                <a:path w="531" h="730" extrusionOk="0">
                  <a:moveTo>
                    <a:pt x="429" y="0"/>
                  </a:moveTo>
                  <a:cubicBezTo>
                    <a:pt x="403" y="0"/>
                    <a:pt x="376" y="10"/>
                    <a:pt x="358" y="31"/>
                  </a:cubicBezTo>
                  <a:cubicBezTo>
                    <a:pt x="350" y="41"/>
                    <a:pt x="164" y="248"/>
                    <a:pt x="19" y="610"/>
                  </a:cubicBezTo>
                  <a:cubicBezTo>
                    <a:pt x="0" y="657"/>
                    <a:pt x="23" y="708"/>
                    <a:pt x="72" y="722"/>
                  </a:cubicBezTo>
                  <a:cubicBezTo>
                    <a:pt x="82" y="727"/>
                    <a:pt x="93" y="730"/>
                    <a:pt x="104" y="730"/>
                  </a:cubicBezTo>
                  <a:cubicBezTo>
                    <a:pt x="125" y="730"/>
                    <a:pt x="145" y="722"/>
                    <a:pt x="160" y="710"/>
                  </a:cubicBezTo>
                  <a:cubicBezTo>
                    <a:pt x="172" y="700"/>
                    <a:pt x="182" y="688"/>
                    <a:pt x="191" y="671"/>
                  </a:cubicBezTo>
                  <a:cubicBezTo>
                    <a:pt x="319" y="340"/>
                    <a:pt x="495" y="147"/>
                    <a:pt x="497" y="145"/>
                  </a:cubicBezTo>
                  <a:cubicBezTo>
                    <a:pt x="530" y="107"/>
                    <a:pt x="528" y="51"/>
                    <a:pt x="489" y="21"/>
                  </a:cubicBezTo>
                  <a:cubicBezTo>
                    <a:pt x="472" y="7"/>
                    <a:pt x="450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47;p41">
              <a:extLst>
                <a:ext uri="{FF2B5EF4-FFF2-40B4-BE49-F238E27FC236}">
                  <a16:creationId xmlns:a16="http://schemas.microsoft.com/office/drawing/2014/main" id="{EFA37339-33D8-19F0-0E8E-919AB09FAF77}"/>
                </a:ext>
              </a:extLst>
            </p:cNvPr>
            <p:cNvSpPr/>
            <p:nvPr/>
          </p:nvSpPr>
          <p:spPr>
            <a:xfrm>
              <a:off x="2712680" y="4040605"/>
              <a:ext cx="37637" cy="51884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431" y="1"/>
                  </a:moveTo>
                  <a:cubicBezTo>
                    <a:pt x="404" y="1"/>
                    <a:pt x="377" y="11"/>
                    <a:pt x="359" y="31"/>
                  </a:cubicBezTo>
                  <a:cubicBezTo>
                    <a:pt x="350" y="41"/>
                    <a:pt x="164" y="248"/>
                    <a:pt x="19" y="612"/>
                  </a:cubicBezTo>
                  <a:cubicBezTo>
                    <a:pt x="1" y="657"/>
                    <a:pt x="23" y="708"/>
                    <a:pt x="72" y="724"/>
                  </a:cubicBezTo>
                  <a:cubicBezTo>
                    <a:pt x="82" y="730"/>
                    <a:pt x="93" y="732"/>
                    <a:pt x="104" y="732"/>
                  </a:cubicBezTo>
                  <a:cubicBezTo>
                    <a:pt x="124" y="732"/>
                    <a:pt x="144" y="724"/>
                    <a:pt x="160" y="712"/>
                  </a:cubicBezTo>
                  <a:cubicBezTo>
                    <a:pt x="172" y="702"/>
                    <a:pt x="183" y="688"/>
                    <a:pt x="189" y="673"/>
                  </a:cubicBezTo>
                  <a:cubicBezTo>
                    <a:pt x="320" y="340"/>
                    <a:pt x="494" y="150"/>
                    <a:pt x="496" y="145"/>
                  </a:cubicBezTo>
                  <a:cubicBezTo>
                    <a:pt x="530" y="109"/>
                    <a:pt x="526" y="51"/>
                    <a:pt x="489" y="21"/>
                  </a:cubicBezTo>
                  <a:cubicBezTo>
                    <a:pt x="472" y="7"/>
                    <a:pt x="452" y="1"/>
                    <a:pt x="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48;p41">
              <a:extLst>
                <a:ext uri="{FF2B5EF4-FFF2-40B4-BE49-F238E27FC236}">
                  <a16:creationId xmlns:a16="http://schemas.microsoft.com/office/drawing/2014/main" id="{FB347663-374E-D221-0271-DB2053967222}"/>
                </a:ext>
              </a:extLst>
            </p:cNvPr>
            <p:cNvSpPr/>
            <p:nvPr/>
          </p:nvSpPr>
          <p:spPr>
            <a:xfrm>
              <a:off x="2748191" y="4047480"/>
              <a:ext cx="37637" cy="51955"/>
            </a:xfrm>
            <a:custGeom>
              <a:avLst/>
              <a:gdLst/>
              <a:ahLst/>
              <a:cxnLst/>
              <a:rect l="l" t="t" r="r" b="b"/>
              <a:pathLst>
                <a:path w="531" h="733" extrusionOk="0">
                  <a:moveTo>
                    <a:pt x="430" y="1"/>
                  </a:moveTo>
                  <a:cubicBezTo>
                    <a:pt x="403" y="1"/>
                    <a:pt x="377" y="11"/>
                    <a:pt x="359" y="30"/>
                  </a:cubicBezTo>
                  <a:cubicBezTo>
                    <a:pt x="351" y="40"/>
                    <a:pt x="164" y="249"/>
                    <a:pt x="19" y="611"/>
                  </a:cubicBezTo>
                  <a:cubicBezTo>
                    <a:pt x="1" y="658"/>
                    <a:pt x="23" y="709"/>
                    <a:pt x="72" y="724"/>
                  </a:cubicBezTo>
                  <a:cubicBezTo>
                    <a:pt x="83" y="730"/>
                    <a:pt x="94" y="732"/>
                    <a:pt x="105" y="732"/>
                  </a:cubicBezTo>
                  <a:cubicBezTo>
                    <a:pt x="124" y="732"/>
                    <a:pt x="144" y="724"/>
                    <a:pt x="160" y="711"/>
                  </a:cubicBezTo>
                  <a:cubicBezTo>
                    <a:pt x="173" y="701"/>
                    <a:pt x="183" y="689"/>
                    <a:pt x="191" y="673"/>
                  </a:cubicBezTo>
                  <a:cubicBezTo>
                    <a:pt x="320" y="343"/>
                    <a:pt x="494" y="149"/>
                    <a:pt x="498" y="147"/>
                  </a:cubicBezTo>
                  <a:cubicBezTo>
                    <a:pt x="531" y="108"/>
                    <a:pt x="529" y="51"/>
                    <a:pt x="490" y="20"/>
                  </a:cubicBezTo>
                  <a:cubicBezTo>
                    <a:pt x="472" y="7"/>
                    <a:pt x="451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49;p41">
              <a:extLst>
                <a:ext uri="{FF2B5EF4-FFF2-40B4-BE49-F238E27FC236}">
                  <a16:creationId xmlns:a16="http://schemas.microsoft.com/office/drawing/2014/main" id="{D55D31D6-F29D-4ABA-4B72-768BC288D786}"/>
                </a:ext>
              </a:extLst>
            </p:cNvPr>
            <p:cNvSpPr/>
            <p:nvPr/>
          </p:nvSpPr>
          <p:spPr>
            <a:xfrm>
              <a:off x="2128983" y="2636826"/>
              <a:ext cx="549533" cy="1356431"/>
            </a:xfrm>
            <a:custGeom>
              <a:avLst/>
              <a:gdLst/>
              <a:ahLst/>
              <a:cxnLst/>
              <a:rect l="l" t="t" r="r" b="b"/>
              <a:pathLst>
                <a:path w="7753" h="19137" extrusionOk="0">
                  <a:moveTo>
                    <a:pt x="2699" y="1"/>
                  </a:moveTo>
                  <a:lnTo>
                    <a:pt x="52" y="3"/>
                  </a:lnTo>
                  <a:lnTo>
                    <a:pt x="1" y="3732"/>
                  </a:lnTo>
                  <a:lnTo>
                    <a:pt x="2918" y="11296"/>
                  </a:lnTo>
                  <a:cubicBezTo>
                    <a:pt x="2918" y="11296"/>
                    <a:pt x="4907" y="19110"/>
                    <a:pt x="5021" y="19136"/>
                  </a:cubicBezTo>
                  <a:cubicBezTo>
                    <a:pt x="5023" y="19137"/>
                    <a:pt x="5025" y="19137"/>
                    <a:pt x="5027" y="19137"/>
                  </a:cubicBezTo>
                  <a:cubicBezTo>
                    <a:pt x="5207" y="19137"/>
                    <a:pt x="7753" y="18273"/>
                    <a:pt x="7753" y="18273"/>
                  </a:cubicBezTo>
                  <a:lnTo>
                    <a:pt x="6057" y="10670"/>
                  </a:lnTo>
                  <a:lnTo>
                    <a:pt x="3477" y="1901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50;p41">
              <a:extLst>
                <a:ext uri="{FF2B5EF4-FFF2-40B4-BE49-F238E27FC236}">
                  <a16:creationId xmlns:a16="http://schemas.microsoft.com/office/drawing/2014/main" id="{22F4A19D-574F-0C06-62F1-8BAB2329C467}"/>
                </a:ext>
              </a:extLst>
            </p:cNvPr>
            <p:cNvSpPr/>
            <p:nvPr/>
          </p:nvSpPr>
          <p:spPr>
            <a:xfrm>
              <a:off x="1659616" y="3797416"/>
              <a:ext cx="230927" cy="288907"/>
            </a:xfrm>
            <a:custGeom>
              <a:avLst/>
              <a:gdLst/>
              <a:ahLst/>
              <a:cxnLst/>
              <a:rect l="l" t="t" r="r" b="b"/>
              <a:pathLst>
                <a:path w="3258" h="4076" extrusionOk="0">
                  <a:moveTo>
                    <a:pt x="1528" y="0"/>
                  </a:moveTo>
                  <a:lnTo>
                    <a:pt x="0" y="3939"/>
                  </a:lnTo>
                  <a:lnTo>
                    <a:pt x="1674" y="4076"/>
                  </a:lnTo>
                  <a:lnTo>
                    <a:pt x="1459" y="3941"/>
                  </a:lnTo>
                  <a:lnTo>
                    <a:pt x="3257" y="219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51;p41">
              <a:extLst>
                <a:ext uri="{FF2B5EF4-FFF2-40B4-BE49-F238E27FC236}">
                  <a16:creationId xmlns:a16="http://schemas.microsoft.com/office/drawing/2014/main" id="{99DB2091-B9EB-CB64-050E-51A23C8B12C8}"/>
                </a:ext>
              </a:extLst>
            </p:cNvPr>
            <p:cNvSpPr/>
            <p:nvPr/>
          </p:nvSpPr>
          <p:spPr>
            <a:xfrm>
              <a:off x="1604188" y="4015655"/>
              <a:ext cx="396715" cy="192510"/>
            </a:xfrm>
            <a:custGeom>
              <a:avLst/>
              <a:gdLst/>
              <a:ahLst/>
              <a:cxnLst/>
              <a:rect l="l" t="t" r="r" b="b"/>
              <a:pathLst>
                <a:path w="5597" h="2716" extrusionOk="0">
                  <a:moveTo>
                    <a:pt x="757" y="0"/>
                  </a:moveTo>
                  <a:lnTo>
                    <a:pt x="0" y="1209"/>
                  </a:lnTo>
                  <a:lnTo>
                    <a:pt x="5596" y="2715"/>
                  </a:lnTo>
                  <a:lnTo>
                    <a:pt x="5596" y="2715"/>
                  </a:lnTo>
                  <a:lnTo>
                    <a:pt x="2799" y="199"/>
                  </a:lnTo>
                  <a:cubicBezTo>
                    <a:pt x="2560" y="394"/>
                    <a:pt x="2294" y="465"/>
                    <a:pt x="2036" y="465"/>
                  </a:cubicBezTo>
                  <a:cubicBezTo>
                    <a:pt x="1372" y="465"/>
                    <a:pt x="757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52;p41">
              <a:extLst>
                <a:ext uri="{FF2B5EF4-FFF2-40B4-BE49-F238E27FC236}">
                  <a16:creationId xmlns:a16="http://schemas.microsoft.com/office/drawing/2014/main" id="{A146A0C1-C9C9-86AB-A884-8D45E9CA947E}"/>
                </a:ext>
              </a:extLst>
            </p:cNvPr>
            <p:cNvSpPr/>
            <p:nvPr/>
          </p:nvSpPr>
          <p:spPr>
            <a:xfrm>
              <a:off x="1595044" y="4101349"/>
              <a:ext cx="405717" cy="139988"/>
            </a:xfrm>
            <a:custGeom>
              <a:avLst/>
              <a:gdLst/>
              <a:ahLst/>
              <a:cxnLst/>
              <a:rect l="l" t="t" r="r" b="b"/>
              <a:pathLst>
                <a:path w="5724" h="1975" extrusionOk="0">
                  <a:moveTo>
                    <a:pt x="127" y="0"/>
                  </a:moveTo>
                  <a:lnTo>
                    <a:pt x="1" y="469"/>
                  </a:lnTo>
                  <a:lnTo>
                    <a:pt x="5596" y="1975"/>
                  </a:lnTo>
                  <a:lnTo>
                    <a:pt x="5723" y="150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53;p41">
              <a:extLst>
                <a:ext uri="{FF2B5EF4-FFF2-40B4-BE49-F238E27FC236}">
                  <a16:creationId xmlns:a16="http://schemas.microsoft.com/office/drawing/2014/main" id="{27448B1D-FE1B-33A2-EE3F-71C512B2ABAF}"/>
                </a:ext>
              </a:extLst>
            </p:cNvPr>
            <p:cNvSpPr/>
            <p:nvPr/>
          </p:nvSpPr>
          <p:spPr>
            <a:xfrm>
              <a:off x="1778198" y="4046133"/>
              <a:ext cx="54294" cy="34873"/>
            </a:xfrm>
            <a:custGeom>
              <a:avLst/>
              <a:gdLst/>
              <a:ahLst/>
              <a:cxnLst/>
              <a:rect l="l" t="t" r="r" b="b"/>
              <a:pathLst>
                <a:path w="766" h="492" extrusionOk="0">
                  <a:moveTo>
                    <a:pt x="657" y="0"/>
                  </a:moveTo>
                  <a:cubicBezTo>
                    <a:pt x="648" y="0"/>
                    <a:pt x="639" y="1"/>
                    <a:pt x="631" y="4"/>
                  </a:cubicBezTo>
                  <a:cubicBezTo>
                    <a:pt x="621" y="6"/>
                    <a:pt x="350" y="94"/>
                    <a:pt x="44" y="333"/>
                  </a:cubicBezTo>
                  <a:cubicBezTo>
                    <a:pt x="7" y="364"/>
                    <a:pt x="1" y="421"/>
                    <a:pt x="33" y="460"/>
                  </a:cubicBezTo>
                  <a:cubicBezTo>
                    <a:pt x="50" y="481"/>
                    <a:pt x="81" y="491"/>
                    <a:pt x="111" y="491"/>
                  </a:cubicBezTo>
                  <a:cubicBezTo>
                    <a:pt x="114" y="491"/>
                    <a:pt x="117" y="491"/>
                    <a:pt x="119" y="491"/>
                  </a:cubicBezTo>
                  <a:cubicBezTo>
                    <a:pt x="138" y="487"/>
                    <a:pt x="150" y="483"/>
                    <a:pt x="162" y="473"/>
                  </a:cubicBezTo>
                  <a:cubicBezTo>
                    <a:pt x="445" y="252"/>
                    <a:pt x="688" y="174"/>
                    <a:pt x="692" y="174"/>
                  </a:cubicBezTo>
                  <a:cubicBezTo>
                    <a:pt x="739" y="158"/>
                    <a:pt x="766" y="108"/>
                    <a:pt x="747" y="61"/>
                  </a:cubicBezTo>
                  <a:cubicBezTo>
                    <a:pt x="732" y="23"/>
                    <a:pt x="695" y="0"/>
                    <a:pt x="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54;p41">
              <a:extLst>
                <a:ext uri="{FF2B5EF4-FFF2-40B4-BE49-F238E27FC236}">
                  <a16:creationId xmlns:a16="http://schemas.microsoft.com/office/drawing/2014/main" id="{4C4BB9B8-E087-4934-1ED8-D0FBD4DF935A}"/>
                </a:ext>
              </a:extLst>
            </p:cNvPr>
            <p:cNvSpPr/>
            <p:nvPr/>
          </p:nvSpPr>
          <p:spPr>
            <a:xfrm>
              <a:off x="1805203" y="4069807"/>
              <a:ext cx="54294" cy="34944"/>
            </a:xfrm>
            <a:custGeom>
              <a:avLst/>
              <a:gdLst/>
              <a:ahLst/>
              <a:cxnLst/>
              <a:rect l="l" t="t" r="r" b="b"/>
              <a:pathLst>
                <a:path w="766" h="493" extrusionOk="0">
                  <a:moveTo>
                    <a:pt x="658" y="1"/>
                  </a:moveTo>
                  <a:cubicBezTo>
                    <a:pt x="649" y="1"/>
                    <a:pt x="639" y="2"/>
                    <a:pt x="630" y="6"/>
                  </a:cubicBezTo>
                  <a:cubicBezTo>
                    <a:pt x="620" y="8"/>
                    <a:pt x="352" y="96"/>
                    <a:pt x="45" y="335"/>
                  </a:cubicBezTo>
                  <a:cubicBezTo>
                    <a:pt x="6" y="366"/>
                    <a:pt x="0" y="423"/>
                    <a:pt x="35" y="460"/>
                  </a:cubicBezTo>
                  <a:cubicBezTo>
                    <a:pt x="52" y="480"/>
                    <a:pt x="77" y="492"/>
                    <a:pt x="103" y="492"/>
                  </a:cubicBezTo>
                  <a:cubicBezTo>
                    <a:pt x="108" y="492"/>
                    <a:pt x="114" y="492"/>
                    <a:pt x="119" y="490"/>
                  </a:cubicBezTo>
                  <a:cubicBezTo>
                    <a:pt x="137" y="488"/>
                    <a:pt x="149" y="484"/>
                    <a:pt x="162" y="474"/>
                  </a:cubicBezTo>
                  <a:cubicBezTo>
                    <a:pt x="444" y="253"/>
                    <a:pt x="690" y="173"/>
                    <a:pt x="692" y="173"/>
                  </a:cubicBezTo>
                  <a:cubicBezTo>
                    <a:pt x="741" y="159"/>
                    <a:pt x="765" y="110"/>
                    <a:pt x="747" y="61"/>
                  </a:cubicBezTo>
                  <a:cubicBezTo>
                    <a:pt x="734" y="25"/>
                    <a:pt x="696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55;p41">
              <a:extLst>
                <a:ext uri="{FF2B5EF4-FFF2-40B4-BE49-F238E27FC236}">
                  <a16:creationId xmlns:a16="http://schemas.microsoft.com/office/drawing/2014/main" id="{7C200C66-824E-CD7E-95DB-CA7D266F267C}"/>
                </a:ext>
              </a:extLst>
            </p:cNvPr>
            <p:cNvSpPr/>
            <p:nvPr/>
          </p:nvSpPr>
          <p:spPr>
            <a:xfrm>
              <a:off x="1832280" y="4093623"/>
              <a:ext cx="54294" cy="34802"/>
            </a:xfrm>
            <a:custGeom>
              <a:avLst/>
              <a:gdLst/>
              <a:ahLst/>
              <a:cxnLst/>
              <a:rect l="l" t="t" r="r" b="b"/>
              <a:pathLst>
                <a:path w="766" h="491" extrusionOk="0">
                  <a:moveTo>
                    <a:pt x="658" y="0"/>
                  </a:moveTo>
                  <a:cubicBezTo>
                    <a:pt x="648" y="0"/>
                    <a:pt x="638" y="2"/>
                    <a:pt x="629" y="5"/>
                  </a:cubicBezTo>
                  <a:cubicBezTo>
                    <a:pt x="619" y="7"/>
                    <a:pt x="351" y="93"/>
                    <a:pt x="44" y="335"/>
                  </a:cubicBezTo>
                  <a:cubicBezTo>
                    <a:pt x="5" y="365"/>
                    <a:pt x="1" y="420"/>
                    <a:pt x="33" y="459"/>
                  </a:cubicBezTo>
                  <a:cubicBezTo>
                    <a:pt x="51" y="479"/>
                    <a:pt x="78" y="491"/>
                    <a:pt x="105" y="491"/>
                  </a:cubicBezTo>
                  <a:cubicBezTo>
                    <a:pt x="109" y="491"/>
                    <a:pt x="113" y="491"/>
                    <a:pt x="117" y="490"/>
                  </a:cubicBezTo>
                  <a:cubicBezTo>
                    <a:pt x="136" y="488"/>
                    <a:pt x="148" y="482"/>
                    <a:pt x="162" y="472"/>
                  </a:cubicBezTo>
                  <a:cubicBezTo>
                    <a:pt x="443" y="253"/>
                    <a:pt x="688" y="173"/>
                    <a:pt x="690" y="173"/>
                  </a:cubicBezTo>
                  <a:cubicBezTo>
                    <a:pt x="739" y="159"/>
                    <a:pt x="766" y="109"/>
                    <a:pt x="747" y="60"/>
                  </a:cubicBezTo>
                  <a:cubicBezTo>
                    <a:pt x="733" y="24"/>
                    <a:pt x="696" y="0"/>
                    <a:pt x="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56;p41">
              <a:extLst>
                <a:ext uri="{FF2B5EF4-FFF2-40B4-BE49-F238E27FC236}">
                  <a16:creationId xmlns:a16="http://schemas.microsoft.com/office/drawing/2014/main" id="{02C8E70F-C667-448B-1BCF-3A6E6A6CF58C}"/>
                </a:ext>
              </a:extLst>
            </p:cNvPr>
            <p:cNvSpPr/>
            <p:nvPr/>
          </p:nvSpPr>
          <p:spPr>
            <a:xfrm>
              <a:off x="1677265" y="2663690"/>
              <a:ext cx="541878" cy="1286330"/>
            </a:xfrm>
            <a:custGeom>
              <a:avLst/>
              <a:gdLst/>
              <a:ahLst/>
              <a:cxnLst/>
              <a:rect l="l" t="t" r="r" b="b"/>
              <a:pathLst>
                <a:path w="7645" h="18148" extrusionOk="0">
                  <a:moveTo>
                    <a:pt x="3822" y="0"/>
                  </a:moveTo>
                  <a:cubicBezTo>
                    <a:pt x="2464" y="1502"/>
                    <a:pt x="3149" y="4959"/>
                    <a:pt x="3149" y="4959"/>
                  </a:cubicBezTo>
                  <a:lnTo>
                    <a:pt x="2470" y="10661"/>
                  </a:lnTo>
                  <a:lnTo>
                    <a:pt x="1" y="17174"/>
                  </a:lnTo>
                  <a:lnTo>
                    <a:pt x="2939" y="18148"/>
                  </a:lnTo>
                  <a:lnTo>
                    <a:pt x="5852" y="12104"/>
                  </a:lnTo>
                  <a:lnTo>
                    <a:pt x="7644" y="2954"/>
                  </a:lnTo>
                  <a:lnTo>
                    <a:pt x="7632" y="50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57;p41">
              <a:extLst>
                <a:ext uri="{FF2B5EF4-FFF2-40B4-BE49-F238E27FC236}">
                  <a16:creationId xmlns:a16="http://schemas.microsoft.com/office/drawing/2014/main" id="{770CCD05-1451-2F3F-B5BE-8AF4087BC24C}"/>
                </a:ext>
              </a:extLst>
            </p:cNvPr>
            <p:cNvSpPr/>
            <p:nvPr/>
          </p:nvSpPr>
          <p:spPr>
            <a:xfrm>
              <a:off x="2355941" y="2253153"/>
              <a:ext cx="191660" cy="366946"/>
            </a:xfrm>
            <a:custGeom>
              <a:avLst/>
              <a:gdLst/>
              <a:ahLst/>
              <a:cxnLst/>
              <a:rect l="l" t="t" r="r" b="b"/>
              <a:pathLst>
                <a:path w="2704" h="5177" extrusionOk="0">
                  <a:moveTo>
                    <a:pt x="1776" y="0"/>
                  </a:moveTo>
                  <a:lnTo>
                    <a:pt x="1" y="1021"/>
                  </a:lnTo>
                  <a:lnTo>
                    <a:pt x="1163" y="5176"/>
                  </a:lnTo>
                  <a:lnTo>
                    <a:pt x="2335" y="5166"/>
                  </a:lnTo>
                  <a:lnTo>
                    <a:pt x="2703" y="3969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8;p41">
              <a:extLst>
                <a:ext uri="{FF2B5EF4-FFF2-40B4-BE49-F238E27FC236}">
                  <a16:creationId xmlns:a16="http://schemas.microsoft.com/office/drawing/2014/main" id="{334C2809-E81A-E7F3-F7C9-40AD2C518B3F}"/>
                </a:ext>
              </a:extLst>
            </p:cNvPr>
            <p:cNvSpPr/>
            <p:nvPr/>
          </p:nvSpPr>
          <p:spPr>
            <a:xfrm>
              <a:off x="2369125" y="2117134"/>
              <a:ext cx="189320" cy="332711"/>
            </a:xfrm>
            <a:custGeom>
              <a:avLst/>
              <a:gdLst/>
              <a:ahLst/>
              <a:cxnLst/>
              <a:rect l="l" t="t" r="r" b="b"/>
              <a:pathLst>
                <a:path w="2671" h="4694" extrusionOk="0">
                  <a:moveTo>
                    <a:pt x="977" y="0"/>
                  </a:moveTo>
                  <a:lnTo>
                    <a:pt x="1" y="4652"/>
                  </a:lnTo>
                  <a:cubicBezTo>
                    <a:pt x="114" y="4681"/>
                    <a:pt x="262" y="4693"/>
                    <a:pt x="430" y="4693"/>
                  </a:cubicBezTo>
                  <a:cubicBezTo>
                    <a:pt x="1288" y="4693"/>
                    <a:pt x="2671" y="4378"/>
                    <a:pt x="2671" y="4378"/>
                  </a:cubicBezTo>
                  <a:cubicBezTo>
                    <a:pt x="2671" y="4378"/>
                    <a:pt x="2057" y="2343"/>
                    <a:pt x="1903" y="1187"/>
                  </a:cubicBezTo>
                  <a:cubicBezTo>
                    <a:pt x="1748" y="31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59;p41">
              <a:extLst>
                <a:ext uri="{FF2B5EF4-FFF2-40B4-BE49-F238E27FC236}">
                  <a16:creationId xmlns:a16="http://schemas.microsoft.com/office/drawing/2014/main" id="{81B423D8-3C2D-3AAD-1C09-3C4CEA3CB04E}"/>
                </a:ext>
              </a:extLst>
            </p:cNvPr>
            <p:cNvSpPr/>
            <p:nvPr/>
          </p:nvSpPr>
          <p:spPr>
            <a:xfrm>
              <a:off x="2586230" y="2028960"/>
              <a:ext cx="183792" cy="282457"/>
            </a:xfrm>
            <a:custGeom>
              <a:avLst/>
              <a:gdLst/>
              <a:ahLst/>
              <a:cxnLst/>
              <a:rect l="l" t="t" r="r" b="b"/>
              <a:pathLst>
                <a:path w="2593" h="3985" extrusionOk="0">
                  <a:moveTo>
                    <a:pt x="962" y="0"/>
                  </a:moveTo>
                  <a:cubicBezTo>
                    <a:pt x="954" y="0"/>
                    <a:pt x="946" y="2"/>
                    <a:pt x="944" y="10"/>
                  </a:cubicBezTo>
                  <a:lnTo>
                    <a:pt x="0" y="3531"/>
                  </a:lnTo>
                  <a:cubicBezTo>
                    <a:pt x="0" y="3540"/>
                    <a:pt x="3" y="3546"/>
                    <a:pt x="11" y="3550"/>
                  </a:cubicBezTo>
                  <a:lnTo>
                    <a:pt x="1631" y="3984"/>
                  </a:lnTo>
                  <a:cubicBezTo>
                    <a:pt x="1632" y="3984"/>
                    <a:pt x="1633" y="3984"/>
                    <a:pt x="1634" y="3984"/>
                  </a:cubicBezTo>
                  <a:cubicBezTo>
                    <a:pt x="1639" y="3984"/>
                    <a:pt x="1644" y="3980"/>
                    <a:pt x="1649" y="3973"/>
                  </a:cubicBezTo>
                  <a:lnTo>
                    <a:pt x="2593" y="452"/>
                  </a:lnTo>
                  <a:cubicBezTo>
                    <a:pt x="2593" y="444"/>
                    <a:pt x="2591" y="436"/>
                    <a:pt x="2582" y="434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0;p41">
              <a:extLst>
                <a:ext uri="{FF2B5EF4-FFF2-40B4-BE49-F238E27FC236}">
                  <a16:creationId xmlns:a16="http://schemas.microsoft.com/office/drawing/2014/main" id="{BAAE2269-A78D-B186-3885-89C5CF2A32F9}"/>
                </a:ext>
              </a:extLst>
            </p:cNvPr>
            <p:cNvSpPr/>
            <p:nvPr/>
          </p:nvSpPr>
          <p:spPr>
            <a:xfrm>
              <a:off x="2604801" y="2033992"/>
              <a:ext cx="183934" cy="282457"/>
            </a:xfrm>
            <a:custGeom>
              <a:avLst/>
              <a:gdLst/>
              <a:ahLst/>
              <a:cxnLst/>
              <a:rect l="l" t="t" r="r" b="b"/>
              <a:pathLst>
                <a:path w="2595" h="3985" extrusionOk="0">
                  <a:moveTo>
                    <a:pt x="962" y="1"/>
                  </a:moveTo>
                  <a:cubicBezTo>
                    <a:pt x="956" y="1"/>
                    <a:pt x="948" y="3"/>
                    <a:pt x="946" y="11"/>
                  </a:cubicBezTo>
                  <a:lnTo>
                    <a:pt x="0" y="3532"/>
                  </a:lnTo>
                  <a:cubicBezTo>
                    <a:pt x="0" y="3540"/>
                    <a:pt x="4" y="3546"/>
                    <a:pt x="11" y="3550"/>
                  </a:cubicBezTo>
                  <a:lnTo>
                    <a:pt x="1633" y="3984"/>
                  </a:lnTo>
                  <a:cubicBezTo>
                    <a:pt x="1641" y="3984"/>
                    <a:pt x="1645" y="3982"/>
                    <a:pt x="1651" y="3974"/>
                  </a:cubicBezTo>
                  <a:lnTo>
                    <a:pt x="2595" y="453"/>
                  </a:lnTo>
                  <a:cubicBezTo>
                    <a:pt x="2595" y="445"/>
                    <a:pt x="2593" y="437"/>
                    <a:pt x="2584" y="434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1;p41">
              <a:extLst>
                <a:ext uri="{FF2B5EF4-FFF2-40B4-BE49-F238E27FC236}">
                  <a16:creationId xmlns:a16="http://schemas.microsoft.com/office/drawing/2014/main" id="{4E5F6544-D36A-0620-D272-600E496A0F19}"/>
                </a:ext>
              </a:extLst>
            </p:cNvPr>
            <p:cNvSpPr/>
            <p:nvPr/>
          </p:nvSpPr>
          <p:spPr>
            <a:xfrm>
              <a:off x="2632798" y="2240324"/>
              <a:ext cx="166993" cy="148352"/>
            </a:xfrm>
            <a:custGeom>
              <a:avLst/>
              <a:gdLst/>
              <a:ahLst/>
              <a:cxnLst/>
              <a:rect l="l" t="t" r="r" b="b"/>
              <a:pathLst>
                <a:path w="2356" h="2093" extrusionOk="0">
                  <a:moveTo>
                    <a:pt x="1179" y="0"/>
                  </a:moveTo>
                  <a:cubicBezTo>
                    <a:pt x="748" y="0"/>
                    <a:pt x="344" y="267"/>
                    <a:pt x="190" y="695"/>
                  </a:cubicBezTo>
                  <a:cubicBezTo>
                    <a:pt x="0" y="1239"/>
                    <a:pt x="285" y="1838"/>
                    <a:pt x="827" y="2033"/>
                  </a:cubicBezTo>
                  <a:cubicBezTo>
                    <a:pt x="942" y="2073"/>
                    <a:pt x="1060" y="2093"/>
                    <a:pt x="1176" y="2093"/>
                  </a:cubicBezTo>
                  <a:cubicBezTo>
                    <a:pt x="1606" y="2093"/>
                    <a:pt x="2010" y="1826"/>
                    <a:pt x="2163" y="1398"/>
                  </a:cubicBezTo>
                  <a:cubicBezTo>
                    <a:pt x="2355" y="856"/>
                    <a:pt x="2071" y="255"/>
                    <a:pt x="1529" y="60"/>
                  </a:cubicBezTo>
                  <a:cubicBezTo>
                    <a:pt x="1413" y="20"/>
                    <a:pt x="1295" y="0"/>
                    <a:pt x="1179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2;p41">
              <a:extLst>
                <a:ext uri="{FF2B5EF4-FFF2-40B4-BE49-F238E27FC236}">
                  <a16:creationId xmlns:a16="http://schemas.microsoft.com/office/drawing/2014/main" id="{3B9DF0A7-349E-C5CE-3A4F-B09F74FE7643}"/>
                </a:ext>
              </a:extLst>
            </p:cNvPr>
            <p:cNvSpPr/>
            <p:nvPr/>
          </p:nvSpPr>
          <p:spPr>
            <a:xfrm>
              <a:off x="2623229" y="2242592"/>
              <a:ext cx="68187" cy="141831"/>
            </a:xfrm>
            <a:custGeom>
              <a:avLst/>
              <a:gdLst/>
              <a:ahLst/>
              <a:cxnLst/>
              <a:rect l="l" t="t" r="r" b="b"/>
              <a:pathLst>
                <a:path w="962" h="2001" extrusionOk="0">
                  <a:moveTo>
                    <a:pt x="598" y="0"/>
                  </a:moveTo>
                  <a:cubicBezTo>
                    <a:pt x="479" y="0"/>
                    <a:pt x="340" y="63"/>
                    <a:pt x="235" y="296"/>
                  </a:cubicBezTo>
                  <a:cubicBezTo>
                    <a:pt x="10" y="798"/>
                    <a:pt x="0" y="1571"/>
                    <a:pt x="962" y="2001"/>
                  </a:cubicBezTo>
                  <a:lnTo>
                    <a:pt x="841" y="82"/>
                  </a:lnTo>
                  <a:cubicBezTo>
                    <a:pt x="841" y="82"/>
                    <a:pt x="733" y="0"/>
                    <a:pt x="598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3;p41">
              <a:extLst>
                <a:ext uri="{FF2B5EF4-FFF2-40B4-BE49-F238E27FC236}">
                  <a16:creationId xmlns:a16="http://schemas.microsoft.com/office/drawing/2014/main" id="{AE62AC70-6581-EC3E-F144-D21246A22AF0}"/>
                </a:ext>
              </a:extLst>
            </p:cNvPr>
            <p:cNvSpPr/>
            <p:nvPr/>
          </p:nvSpPr>
          <p:spPr>
            <a:xfrm>
              <a:off x="2432775" y="2300146"/>
              <a:ext cx="322291" cy="371553"/>
            </a:xfrm>
            <a:custGeom>
              <a:avLst/>
              <a:gdLst/>
              <a:ahLst/>
              <a:cxnLst/>
              <a:rect l="l" t="t" r="r" b="b"/>
              <a:pathLst>
                <a:path w="4547" h="5242" extrusionOk="0">
                  <a:moveTo>
                    <a:pt x="3890" y="0"/>
                  </a:moveTo>
                  <a:lnTo>
                    <a:pt x="267" y="3613"/>
                  </a:lnTo>
                  <a:cubicBezTo>
                    <a:pt x="1" y="3928"/>
                    <a:pt x="17" y="4710"/>
                    <a:pt x="306" y="5004"/>
                  </a:cubicBezTo>
                  <a:cubicBezTo>
                    <a:pt x="462" y="5164"/>
                    <a:pt x="667" y="5242"/>
                    <a:pt x="870" y="5242"/>
                  </a:cubicBezTo>
                  <a:cubicBezTo>
                    <a:pt x="1121" y="5242"/>
                    <a:pt x="1370" y="5123"/>
                    <a:pt x="1525" y="4894"/>
                  </a:cubicBezTo>
                  <a:lnTo>
                    <a:pt x="4547" y="1070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4;p41">
              <a:extLst>
                <a:ext uri="{FF2B5EF4-FFF2-40B4-BE49-F238E27FC236}">
                  <a16:creationId xmlns:a16="http://schemas.microsoft.com/office/drawing/2014/main" id="{52505ED3-8BCA-C1D5-EE49-DD7BDB868D27}"/>
                </a:ext>
              </a:extLst>
            </p:cNvPr>
            <p:cNvSpPr/>
            <p:nvPr/>
          </p:nvSpPr>
          <p:spPr>
            <a:xfrm>
              <a:off x="1966597" y="2075315"/>
              <a:ext cx="471777" cy="656916"/>
            </a:xfrm>
            <a:custGeom>
              <a:avLst/>
              <a:gdLst/>
              <a:ahLst/>
              <a:cxnLst/>
              <a:rect l="l" t="t" r="r" b="b"/>
              <a:pathLst>
                <a:path w="6656" h="9268" extrusionOk="0">
                  <a:moveTo>
                    <a:pt x="3341" y="1"/>
                  </a:moveTo>
                  <a:lnTo>
                    <a:pt x="941" y="261"/>
                  </a:lnTo>
                  <a:cubicBezTo>
                    <a:pt x="757" y="281"/>
                    <a:pt x="166" y="829"/>
                    <a:pt x="160" y="1016"/>
                  </a:cubicBezTo>
                  <a:lnTo>
                    <a:pt x="0" y="8465"/>
                  </a:lnTo>
                  <a:cubicBezTo>
                    <a:pt x="1451" y="9077"/>
                    <a:pt x="2548" y="9268"/>
                    <a:pt x="3349" y="9268"/>
                  </a:cubicBezTo>
                  <a:cubicBezTo>
                    <a:pt x="4660" y="9268"/>
                    <a:pt x="5183" y="8759"/>
                    <a:pt x="5183" y="8759"/>
                  </a:cubicBezTo>
                  <a:cubicBezTo>
                    <a:pt x="5829" y="6947"/>
                    <a:pt x="6656" y="590"/>
                    <a:pt x="6656" y="590"/>
                  </a:cubicBezTo>
                  <a:lnTo>
                    <a:pt x="33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5;p41">
              <a:extLst>
                <a:ext uri="{FF2B5EF4-FFF2-40B4-BE49-F238E27FC236}">
                  <a16:creationId xmlns:a16="http://schemas.microsoft.com/office/drawing/2014/main" id="{DE9F3D67-20D0-391F-6347-BC324B7F0AA6}"/>
                </a:ext>
              </a:extLst>
            </p:cNvPr>
            <p:cNvSpPr/>
            <p:nvPr/>
          </p:nvSpPr>
          <p:spPr>
            <a:xfrm>
              <a:off x="2383513" y="2242521"/>
              <a:ext cx="71234" cy="213987"/>
            </a:xfrm>
            <a:custGeom>
              <a:avLst/>
              <a:gdLst/>
              <a:ahLst/>
              <a:cxnLst/>
              <a:rect l="l" t="t" r="r" b="b"/>
              <a:pathLst>
                <a:path w="1005" h="3019" extrusionOk="0">
                  <a:moveTo>
                    <a:pt x="397" y="1"/>
                  </a:moveTo>
                  <a:lnTo>
                    <a:pt x="256" y="50"/>
                  </a:lnTo>
                  <a:cubicBezTo>
                    <a:pt x="262" y="66"/>
                    <a:pt x="841" y="1816"/>
                    <a:pt x="0" y="2931"/>
                  </a:cubicBezTo>
                  <a:lnTo>
                    <a:pt x="119" y="3019"/>
                  </a:lnTo>
                  <a:cubicBezTo>
                    <a:pt x="1005" y="1838"/>
                    <a:pt x="420" y="72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6;p41">
              <a:extLst>
                <a:ext uri="{FF2B5EF4-FFF2-40B4-BE49-F238E27FC236}">
                  <a16:creationId xmlns:a16="http://schemas.microsoft.com/office/drawing/2014/main" id="{FD896065-B211-66EC-4210-797B041F3739}"/>
                </a:ext>
              </a:extLst>
            </p:cNvPr>
            <p:cNvSpPr/>
            <p:nvPr/>
          </p:nvSpPr>
          <p:spPr>
            <a:xfrm>
              <a:off x="1844471" y="2491664"/>
              <a:ext cx="448883" cy="458168"/>
            </a:xfrm>
            <a:custGeom>
              <a:avLst/>
              <a:gdLst/>
              <a:ahLst/>
              <a:cxnLst/>
              <a:rect l="l" t="t" r="r" b="b"/>
              <a:pathLst>
                <a:path w="6333" h="6464" extrusionOk="0">
                  <a:moveTo>
                    <a:pt x="6059" y="1"/>
                  </a:moveTo>
                  <a:lnTo>
                    <a:pt x="1" y="2280"/>
                  </a:lnTo>
                  <a:lnTo>
                    <a:pt x="379" y="6464"/>
                  </a:lnTo>
                  <a:lnTo>
                    <a:pt x="6333" y="4205"/>
                  </a:lnTo>
                  <a:lnTo>
                    <a:pt x="60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7;p41">
              <a:extLst>
                <a:ext uri="{FF2B5EF4-FFF2-40B4-BE49-F238E27FC236}">
                  <a16:creationId xmlns:a16="http://schemas.microsoft.com/office/drawing/2014/main" id="{D196B2BA-46F3-B048-8FF9-95FC0F40D2D7}"/>
                </a:ext>
              </a:extLst>
            </p:cNvPr>
            <p:cNvSpPr/>
            <p:nvPr/>
          </p:nvSpPr>
          <p:spPr>
            <a:xfrm>
              <a:off x="1824908" y="2477488"/>
              <a:ext cx="468446" cy="472344"/>
            </a:xfrm>
            <a:custGeom>
              <a:avLst/>
              <a:gdLst/>
              <a:ahLst/>
              <a:cxnLst/>
              <a:rect l="l" t="t" r="r" b="b"/>
              <a:pathLst>
                <a:path w="6609" h="6664" extrusionOk="0">
                  <a:moveTo>
                    <a:pt x="5837" y="0"/>
                  </a:moveTo>
                  <a:lnTo>
                    <a:pt x="0" y="2302"/>
                  </a:lnTo>
                  <a:lnTo>
                    <a:pt x="655" y="6664"/>
                  </a:lnTo>
                  <a:lnTo>
                    <a:pt x="6609" y="4405"/>
                  </a:lnTo>
                  <a:lnTo>
                    <a:pt x="5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8;p41">
              <a:extLst>
                <a:ext uri="{FF2B5EF4-FFF2-40B4-BE49-F238E27FC236}">
                  <a16:creationId xmlns:a16="http://schemas.microsoft.com/office/drawing/2014/main" id="{4AC48D62-650C-1597-1191-C06E743124B0}"/>
                </a:ext>
              </a:extLst>
            </p:cNvPr>
            <p:cNvSpPr/>
            <p:nvPr/>
          </p:nvSpPr>
          <p:spPr>
            <a:xfrm>
              <a:off x="1753390" y="2470188"/>
              <a:ext cx="539964" cy="497932"/>
            </a:xfrm>
            <a:custGeom>
              <a:avLst/>
              <a:gdLst/>
              <a:ahLst/>
              <a:cxnLst/>
              <a:rect l="l" t="t" r="r" b="b"/>
              <a:pathLst>
                <a:path w="7618" h="7025" extrusionOk="0">
                  <a:moveTo>
                    <a:pt x="6585" y="1"/>
                  </a:moveTo>
                  <a:lnTo>
                    <a:pt x="1" y="2562"/>
                  </a:lnTo>
                  <a:lnTo>
                    <a:pt x="919" y="7025"/>
                  </a:lnTo>
                  <a:lnTo>
                    <a:pt x="7618" y="4508"/>
                  </a:lnTo>
                  <a:lnTo>
                    <a:pt x="6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9;p41">
              <a:extLst>
                <a:ext uri="{FF2B5EF4-FFF2-40B4-BE49-F238E27FC236}">
                  <a16:creationId xmlns:a16="http://schemas.microsoft.com/office/drawing/2014/main" id="{F3E41FDD-14EB-D978-961E-B4D9ADE8B38F}"/>
                </a:ext>
              </a:extLst>
            </p:cNvPr>
            <p:cNvSpPr/>
            <p:nvPr/>
          </p:nvSpPr>
          <p:spPr>
            <a:xfrm>
              <a:off x="1755587" y="2318363"/>
              <a:ext cx="255026" cy="301594"/>
            </a:xfrm>
            <a:custGeom>
              <a:avLst/>
              <a:gdLst/>
              <a:ahLst/>
              <a:cxnLst/>
              <a:rect l="l" t="t" r="r" b="b"/>
              <a:pathLst>
                <a:path w="3598" h="4255" extrusionOk="0">
                  <a:moveTo>
                    <a:pt x="1461" y="1"/>
                  </a:moveTo>
                  <a:lnTo>
                    <a:pt x="228" y="2965"/>
                  </a:lnTo>
                  <a:cubicBezTo>
                    <a:pt x="0" y="3524"/>
                    <a:pt x="356" y="4152"/>
                    <a:pt x="950" y="4244"/>
                  </a:cubicBezTo>
                  <a:cubicBezTo>
                    <a:pt x="997" y="4251"/>
                    <a:pt x="1044" y="4255"/>
                    <a:pt x="1090" y="4255"/>
                  </a:cubicBezTo>
                  <a:cubicBezTo>
                    <a:pt x="1446" y="4255"/>
                    <a:pt x="1776" y="4052"/>
                    <a:pt x="1934" y="3726"/>
                  </a:cubicBezTo>
                  <a:lnTo>
                    <a:pt x="3597" y="739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70;p41">
              <a:extLst>
                <a:ext uri="{FF2B5EF4-FFF2-40B4-BE49-F238E27FC236}">
                  <a16:creationId xmlns:a16="http://schemas.microsoft.com/office/drawing/2014/main" id="{7DE92587-4771-1F72-6275-E3AE0BFE6DC5}"/>
                </a:ext>
              </a:extLst>
            </p:cNvPr>
            <p:cNvSpPr/>
            <p:nvPr/>
          </p:nvSpPr>
          <p:spPr>
            <a:xfrm>
              <a:off x="1785711" y="2091759"/>
              <a:ext cx="264028" cy="395652"/>
            </a:xfrm>
            <a:custGeom>
              <a:avLst/>
              <a:gdLst/>
              <a:ahLst/>
              <a:cxnLst/>
              <a:rect l="l" t="t" r="r" b="b"/>
              <a:pathLst>
                <a:path w="3725" h="5582" extrusionOk="0">
                  <a:moveTo>
                    <a:pt x="3725" y="0"/>
                  </a:moveTo>
                  <a:cubicBezTo>
                    <a:pt x="3724" y="0"/>
                    <a:pt x="2344" y="121"/>
                    <a:pt x="1816" y="972"/>
                  </a:cubicBezTo>
                  <a:cubicBezTo>
                    <a:pt x="1151" y="2050"/>
                    <a:pt x="1" y="3795"/>
                    <a:pt x="1" y="3795"/>
                  </a:cubicBezTo>
                  <a:lnTo>
                    <a:pt x="3305" y="5581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71;p41">
              <a:extLst>
                <a:ext uri="{FF2B5EF4-FFF2-40B4-BE49-F238E27FC236}">
                  <a16:creationId xmlns:a16="http://schemas.microsoft.com/office/drawing/2014/main" id="{C8294914-4B94-B24E-8DC5-7676586DAE67}"/>
                </a:ext>
              </a:extLst>
            </p:cNvPr>
            <p:cNvSpPr/>
            <p:nvPr/>
          </p:nvSpPr>
          <p:spPr>
            <a:xfrm>
              <a:off x="1970779" y="2319709"/>
              <a:ext cx="112487" cy="161748"/>
            </a:xfrm>
            <a:custGeom>
              <a:avLst/>
              <a:gdLst/>
              <a:ahLst/>
              <a:cxnLst/>
              <a:rect l="l" t="t" r="r" b="b"/>
              <a:pathLst>
                <a:path w="1587" h="2282" extrusionOk="0">
                  <a:moveTo>
                    <a:pt x="1455" y="0"/>
                  </a:moveTo>
                  <a:lnTo>
                    <a:pt x="330" y="2079"/>
                  </a:lnTo>
                  <a:lnTo>
                    <a:pt x="74" y="1940"/>
                  </a:lnTo>
                  <a:lnTo>
                    <a:pt x="1" y="2073"/>
                  </a:lnTo>
                  <a:lnTo>
                    <a:pt x="389" y="2281"/>
                  </a:lnTo>
                  <a:lnTo>
                    <a:pt x="1586" y="74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72;p41">
              <a:extLst>
                <a:ext uri="{FF2B5EF4-FFF2-40B4-BE49-F238E27FC236}">
                  <a16:creationId xmlns:a16="http://schemas.microsoft.com/office/drawing/2014/main" id="{4CEF9808-B57E-6CE3-5E08-421A93D20D39}"/>
                </a:ext>
              </a:extLst>
            </p:cNvPr>
            <p:cNvSpPr/>
            <p:nvPr/>
          </p:nvSpPr>
          <p:spPr>
            <a:xfrm>
              <a:off x="2027200" y="2775468"/>
              <a:ext cx="187548" cy="164654"/>
            </a:xfrm>
            <a:custGeom>
              <a:avLst/>
              <a:gdLst/>
              <a:ahLst/>
              <a:cxnLst/>
              <a:rect l="l" t="t" r="r" b="b"/>
              <a:pathLst>
                <a:path w="2646" h="2323" extrusionOk="0">
                  <a:moveTo>
                    <a:pt x="1324" y="1"/>
                  </a:moveTo>
                  <a:cubicBezTo>
                    <a:pt x="903" y="1"/>
                    <a:pt x="498" y="230"/>
                    <a:pt x="291" y="631"/>
                  </a:cubicBezTo>
                  <a:cubicBezTo>
                    <a:pt x="0" y="1202"/>
                    <a:pt x="221" y="1899"/>
                    <a:pt x="792" y="2194"/>
                  </a:cubicBezTo>
                  <a:cubicBezTo>
                    <a:pt x="962" y="2281"/>
                    <a:pt x="1143" y="2322"/>
                    <a:pt x="1321" y="2322"/>
                  </a:cubicBezTo>
                  <a:cubicBezTo>
                    <a:pt x="1742" y="2322"/>
                    <a:pt x="2148" y="2092"/>
                    <a:pt x="2355" y="1693"/>
                  </a:cubicBezTo>
                  <a:cubicBezTo>
                    <a:pt x="2646" y="1122"/>
                    <a:pt x="2425" y="424"/>
                    <a:pt x="1854" y="129"/>
                  </a:cubicBezTo>
                  <a:cubicBezTo>
                    <a:pt x="1684" y="42"/>
                    <a:pt x="1502" y="1"/>
                    <a:pt x="1324" y="1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73;p41">
              <a:extLst>
                <a:ext uri="{FF2B5EF4-FFF2-40B4-BE49-F238E27FC236}">
                  <a16:creationId xmlns:a16="http://schemas.microsoft.com/office/drawing/2014/main" id="{014BBE3F-FDA9-6B40-2351-0D99FD032276}"/>
                </a:ext>
              </a:extLst>
            </p:cNvPr>
            <p:cNvSpPr/>
            <p:nvPr/>
          </p:nvSpPr>
          <p:spPr>
            <a:xfrm>
              <a:off x="2047613" y="2764765"/>
              <a:ext cx="176987" cy="65918"/>
            </a:xfrm>
            <a:custGeom>
              <a:avLst/>
              <a:gdLst/>
              <a:ahLst/>
              <a:cxnLst/>
              <a:rect l="l" t="t" r="r" b="b"/>
              <a:pathLst>
                <a:path w="2497" h="930" extrusionOk="0">
                  <a:moveTo>
                    <a:pt x="1207" y="1"/>
                  </a:moveTo>
                  <a:cubicBezTo>
                    <a:pt x="801" y="1"/>
                    <a:pt x="361" y="199"/>
                    <a:pt x="1" y="782"/>
                  </a:cubicBezTo>
                  <a:lnTo>
                    <a:pt x="2129" y="929"/>
                  </a:lnTo>
                  <a:cubicBezTo>
                    <a:pt x="2129" y="929"/>
                    <a:pt x="2497" y="551"/>
                    <a:pt x="1979" y="231"/>
                  </a:cubicBezTo>
                  <a:cubicBezTo>
                    <a:pt x="1765" y="99"/>
                    <a:pt x="1495" y="1"/>
                    <a:pt x="1207" y="1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74;p41">
              <a:extLst>
                <a:ext uri="{FF2B5EF4-FFF2-40B4-BE49-F238E27FC236}">
                  <a16:creationId xmlns:a16="http://schemas.microsoft.com/office/drawing/2014/main" id="{559391E4-E98C-0781-A176-D3C4138538F6}"/>
                </a:ext>
              </a:extLst>
            </p:cNvPr>
            <p:cNvSpPr/>
            <p:nvPr/>
          </p:nvSpPr>
          <p:spPr>
            <a:xfrm>
              <a:off x="1757501" y="2489183"/>
              <a:ext cx="377082" cy="366095"/>
            </a:xfrm>
            <a:custGeom>
              <a:avLst/>
              <a:gdLst/>
              <a:ahLst/>
              <a:cxnLst/>
              <a:rect l="l" t="t" r="r" b="b"/>
              <a:pathLst>
                <a:path w="5320" h="5165" extrusionOk="0">
                  <a:moveTo>
                    <a:pt x="1149" y="1"/>
                  </a:moveTo>
                  <a:cubicBezTo>
                    <a:pt x="880" y="1"/>
                    <a:pt x="613" y="80"/>
                    <a:pt x="436" y="240"/>
                  </a:cubicBezTo>
                  <a:cubicBezTo>
                    <a:pt x="0" y="633"/>
                    <a:pt x="43" y="1335"/>
                    <a:pt x="524" y="1674"/>
                  </a:cubicBezTo>
                  <a:lnTo>
                    <a:pt x="4206" y="5165"/>
                  </a:lnTo>
                  <a:lnTo>
                    <a:pt x="5319" y="4432"/>
                  </a:lnTo>
                  <a:lnTo>
                    <a:pt x="1929" y="296"/>
                  </a:lnTo>
                  <a:cubicBezTo>
                    <a:pt x="1750" y="100"/>
                    <a:pt x="1449" y="1"/>
                    <a:pt x="1149" y="1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5;p41">
              <a:extLst>
                <a:ext uri="{FF2B5EF4-FFF2-40B4-BE49-F238E27FC236}">
                  <a16:creationId xmlns:a16="http://schemas.microsoft.com/office/drawing/2014/main" id="{1B2D61E6-721B-A864-5C37-69D77AC8D827}"/>
                </a:ext>
              </a:extLst>
            </p:cNvPr>
            <p:cNvSpPr/>
            <p:nvPr/>
          </p:nvSpPr>
          <p:spPr>
            <a:xfrm>
              <a:off x="1975457" y="1627283"/>
              <a:ext cx="482764" cy="421027"/>
            </a:xfrm>
            <a:custGeom>
              <a:avLst/>
              <a:gdLst/>
              <a:ahLst/>
              <a:cxnLst/>
              <a:rect l="l" t="t" r="r" b="b"/>
              <a:pathLst>
                <a:path w="6811" h="5940" extrusionOk="0">
                  <a:moveTo>
                    <a:pt x="3581" y="1"/>
                  </a:moveTo>
                  <a:cubicBezTo>
                    <a:pt x="3290" y="1"/>
                    <a:pt x="3029" y="40"/>
                    <a:pt x="2850" y="145"/>
                  </a:cubicBezTo>
                  <a:cubicBezTo>
                    <a:pt x="2144" y="558"/>
                    <a:pt x="1981" y="513"/>
                    <a:pt x="1088" y="2928"/>
                  </a:cubicBezTo>
                  <a:cubicBezTo>
                    <a:pt x="624" y="4170"/>
                    <a:pt x="0" y="4902"/>
                    <a:pt x="0" y="4902"/>
                  </a:cubicBezTo>
                  <a:cubicBezTo>
                    <a:pt x="1801" y="5721"/>
                    <a:pt x="3401" y="5940"/>
                    <a:pt x="4597" y="5940"/>
                  </a:cubicBezTo>
                  <a:cubicBezTo>
                    <a:pt x="5971" y="5940"/>
                    <a:pt x="6811" y="5651"/>
                    <a:pt x="6811" y="5651"/>
                  </a:cubicBezTo>
                  <a:lnTo>
                    <a:pt x="6678" y="2518"/>
                  </a:lnTo>
                  <a:cubicBezTo>
                    <a:pt x="6745" y="732"/>
                    <a:pt x="5544" y="342"/>
                    <a:pt x="5544" y="342"/>
                  </a:cubicBezTo>
                  <a:cubicBezTo>
                    <a:pt x="5544" y="342"/>
                    <a:pt x="4436" y="1"/>
                    <a:pt x="3581" y="1"/>
                  </a:cubicBez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76;p41">
              <a:extLst>
                <a:ext uri="{FF2B5EF4-FFF2-40B4-BE49-F238E27FC236}">
                  <a16:creationId xmlns:a16="http://schemas.microsoft.com/office/drawing/2014/main" id="{BB978089-6119-7078-2599-7CDD0426828D}"/>
                </a:ext>
              </a:extLst>
            </p:cNvPr>
            <p:cNvSpPr/>
            <p:nvPr/>
          </p:nvSpPr>
          <p:spPr>
            <a:xfrm>
              <a:off x="2065333" y="1621329"/>
              <a:ext cx="310100" cy="349509"/>
            </a:xfrm>
            <a:custGeom>
              <a:avLst/>
              <a:gdLst/>
              <a:ahLst/>
              <a:cxnLst/>
              <a:rect l="l" t="t" r="r" b="b"/>
              <a:pathLst>
                <a:path w="4375" h="4931" extrusionOk="0">
                  <a:moveTo>
                    <a:pt x="2565" y="1"/>
                  </a:moveTo>
                  <a:cubicBezTo>
                    <a:pt x="1916" y="1"/>
                    <a:pt x="1224" y="218"/>
                    <a:pt x="733" y="949"/>
                  </a:cubicBezTo>
                  <a:cubicBezTo>
                    <a:pt x="1" y="2040"/>
                    <a:pt x="467" y="4155"/>
                    <a:pt x="1887" y="4863"/>
                  </a:cubicBezTo>
                  <a:cubicBezTo>
                    <a:pt x="1979" y="4909"/>
                    <a:pt x="2066" y="4931"/>
                    <a:pt x="2146" y="4931"/>
                  </a:cubicBezTo>
                  <a:cubicBezTo>
                    <a:pt x="3238" y="4931"/>
                    <a:pt x="3233" y="943"/>
                    <a:pt x="3233" y="943"/>
                  </a:cubicBezTo>
                  <a:lnTo>
                    <a:pt x="4375" y="467"/>
                  </a:lnTo>
                  <a:cubicBezTo>
                    <a:pt x="4375" y="467"/>
                    <a:pt x="3516" y="1"/>
                    <a:pt x="2565" y="1"/>
                  </a:cubicBez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77;p41">
              <a:extLst>
                <a:ext uri="{FF2B5EF4-FFF2-40B4-BE49-F238E27FC236}">
                  <a16:creationId xmlns:a16="http://schemas.microsoft.com/office/drawing/2014/main" id="{B68F6F77-2744-1EB7-CED6-C6663A5994C0}"/>
                </a:ext>
              </a:extLst>
            </p:cNvPr>
            <p:cNvSpPr/>
            <p:nvPr/>
          </p:nvSpPr>
          <p:spPr>
            <a:xfrm>
              <a:off x="2356083" y="1819793"/>
              <a:ext cx="105044" cy="97531"/>
            </a:xfrm>
            <a:custGeom>
              <a:avLst/>
              <a:gdLst/>
              <a:ahLst/>
              <a:cxnLst/>
              <a:rect l="l" t="t" r="r" b="b"/>
              <a:pathLst>
                <a:path w="1482" h="1376" extrusionOk="0">
                  <a:moveTo>
                    <a:pt x="739" y="1"/>
                  </a:moveTo>
                  <a:cubicBezTo>
                    <a:pt x="412" y="1"/>
                    <a:pt x="123" y="236"/>
                    <a:pt x="66" y="572"/>
                  </a:cubicBezTo>
                  <a:cubicBezTo>
                    <a:pt x="1" y="946"/>
                    <a:pt x="252" y="1300"/>
                    <a:pt x="625" y="1366"/>
                  </a:cubicBezTo>
                  <a:cubicBezTo>
                    <a:pt x="664" y="1372"/>
                    <a:pt x="703" y="1375"/>
                    <a:pt x="741" y="1375"/>
                  </a:cubicBezTo>
                  <a:cubicBezTo>
                    <a:pt x="1072" y="1375"/>
                    <a:pt x="1362" y="1139"/>
                    <a:pt x="1418" y="805"/>
                  </a:cubicBezTo>
                  <a:cubicBezTo>
                    <a:pt x="1482" y="429"/>
                    <a:pt x="1232" y="77"/>
                    <a:pt x="858" y="11"/>
                  </a:cubicBezTo>
                  <a:cubicBezTo>
                    <a:pt x="818" y="4"/>
                    <a:pt x="778" y="1"/>
                    <a:pt x="739" y="1"/>
                  </a:cubicBezTo>
                  <a:close/>
                </a:path>
              </a:pathLst>
            </a:custGeom>
            <a:solidFill>
              <a:srgbClr val="DE8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78;p41">
              <a:extLst>
                <a:ext uri="{FF2B5EF4-FFF2-40B4-BE49-F238E27FC236}">
                  <a16:creationId xmlns:a16="http://schemas.microsoft.com/office/drawing/2014/main" id="{14B4C7FB-1AFF-761E-3D83-79F43EE4A66E}"/>
                </a:ext>
              </a:extLst>
            </p:cNvPr>
            <p:cNvSpPr/>
            <p:nvPr/>
          </p:nvSpPr>
          <p:spPr>
            <a:xfrm>
              <a:off x="2184695" y="1924199"/>
              <a:ext cx="142469" cy="222209"/>
            </a:xfrm>
            <a:custGeom>
              <a:avLst/>
              <a:gdLst/>
              <a:ahLst/>
              <a:cxnLst/>
              <a:rect l="l" t="t" r="r" b="b"/>
              <a:pathLst>
                <a:path w="2010" h="3135" extrusionOk="0">
                  <a:moveTo>
                    <a:pt x="514" y="1"/>
                  </a:moveTo>
                  <a:lnTo>
                    <a:pt x="19" y="2305"/>
                  </a:lnTo>
                  <a:cubicBezTo>
                    <a:pt x="0" y="2749"/>
                    <a:pt x="371" y="3041"/>
                    <a:pt x="806" y="3117"/>
                  </a:cubicBezTo>
                  <a:cubicBezTo>
                    <a:pt x="877" y="3129"/>
                    <a:pt x="944" y="3135"/>
                    <a:pt x="1009" y="3135"/>
                  </a:cubicBezTo>
                  <a:cubicBezTo>
                    <a:pt x="1410" y="3135"/>
                    <a:pt x="1692" y="2906"/>
                    <a:pt x="1764" y="2458"/>
                  </a:cubicBezTo>
                  <a:lnTo>
                    <a:pt x="2009" y="983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79;p41">
              <a:extLst>
                <a:ext uri="{FF2B5EF4-FFF2-40B4-BE49-F238E27FC236}">
                  <a16:creationId xmlns:a16="http://schemas.microsoft.com/office/drawing/2014/main" id="{7E9A40C1-5F82-8393-ADE9-F31ADD788FF9}"/>
                </a:ext>
              </a:extLst>
            </p:cNvPr>
            <p:cNvSpPr/>
            <p:nvPr/>
          </p:nvSpPr>
          <p:spPr>
            <a:xfrm>
              <a:off x="2210991" y="1939651"/>
              <a:ext cx="118228" cy="115747"/>
            </a:xfrm>
            <a:custGeom>
              <a:avLst/>
              <a:gdLst/>
              <a:ahLst/>
              <a:cxnLst/>
              <a:rect l="l" t="t" r="r" b="b"/>
              <a:pathLst>
                <a:path w="1668" h="1633" extrusionOk="0">
                  <a:moveTo>
                    <a:pt x="131" y="1"/>
                  </a:moveTo>
                  <a:cubicBezTo>
                    <a:pt x="44" y="1"/>
                    <a:pt x="1" y="35"/>
                    <a:pt x="28" y="119"/>
                  </a:cubicBezTo>
                  <a:cubicBezTo>
                    <a:pt x="499" y="1573"/>
                    <a:pt x="1344" y="1633"/>
                    <a:pt x="1480" y="1633"/>
                  </a:cubicBezTo>
                  <a:cubicBezTo>
                    <a:pt x="1493" y="1633"/>
                    <a:pt x="1499" y="1632"/>
                    <a:pt x="1499" y="1632"/>
                  </a:cubicBezTo>
                  <a:lnTo>
                    <a:pt x="1667" y="612"/>
                  </a:lnTo>
                  <a:cubicBezTo>
                    <a:pt x="1667" y="612"/>
                    <a:pt x="50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80;p41">
              <a:extLst>
                <a:ext uri="{FF2B5EF4-FFF2-40B4-BE49-F238E27FC236}">
                  <a16:creationId xmlns:a16="http://schemas.microsoft.com/office/drawing/2014/main" id="{1C854B35-C1D0-1BC4-D9A5-7A1C1D4E5F35}"/>
                </a:ext>
              </a:extLst>
            </p:cNvPr>
            <p:cNvSpPr/>
            <p:nvPr/>
          </p:nvSpPr>
          <p:spPr>
            <a:xfrm>
              <a:off x="2168038" y="1664920"/>
              <a:ext cx="275723" cy="343414"/>
            </a:xfrm>
            <a:custGeom>
              <a:avLst/>
              <a:gdLst/>
              <a:ahLst/>
              <a:cxnLst/>
              <a:rect l="l" t="t" r="r" b="b"/>
              <a:pathLst>
                <a:path w="3890" h="4845" extrusionOk="0">
                  <a:moveTo>
                    <a:pt x="2089" y="0"/>
                  </a:moveTo>
                  <a:cubicBezTo>
                    <a:pt x="1263" y="0"/>
                    <a:pt x="433" y="554"/>
                    <a:pt x="293" y="1365"/>
                  </a:cubicBezTo>
                  <a:lnTo>
                    <a:pt x="129" y="2726"/>
                  </a:lnTo>
                  <a:cubicBezTo>
                    <a:pt x="0" y="3778"/>
                    <a:pt x="726" y="4657"/>
                    <a:pt x="1770" y="4835"/>
                  </a:cubicBezTo>
                  <a:cubicBezTo>
                    <a:pt x="1828" y="4842"/>
                    <a:pt x="1887" y="4845"/>
                    <a:pt x="1944" y="4845"/>
                  </a:cubicBezTo>
                  <a:cubicBezTo>
                    <a:pt x="2750" y="4845"/>
                    <a:pt x="3448" y="4262"/>
                    <a:pt x="3542" y="3594"/>
                  </a:cubicBezTo>
                  <a:lnTo>
                    <a:pt x="3765" y="1906"/>
                  </a:lnTo>
                  <a:cubicBezTo>
                    <a:pt x="3889" y="1010"/>
                    <a:pt x="3278" y="179"/>
                    <a:pt x="2388" y="25"/>
                  </a:cubicBezTo>
                  <a:cubicBezTo>
                    <a:pt x="2289" y="9"/>
                    <a:pt x="2189" y="0"/>
                    <a:pt x="2089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81;p41">
              <a:extLst>
                <a:ext uri="{FF2B5EF4-FFF2-40B4-BE49-F238E27FC236}">
                  <a16:creationId xmlns:a16="http://schemas.microsoft.com/office/drawing/2014/main" id="{87013E7E-C8FA-ED86-2F24-3016F7997AF0}"/>
                </a:ext>
              </a:extLst>
            </p:cNvPr>
            <p:cNvSpPr/>
            <p:nvPr/>
          </p:nvSpPr>
          <p:spPr>
            <a:xfrm>
              <a:off x="2130472" y="1739911"/>
              <a:ext cx="102989" cy="114613"/>
            </a:xfrm>
            <a:custGeom>
              <a:avLst/>
              <a:gdLst/>
              <a:ahLst/>
              <a:cxnLst/>
              <a:rect l="l" t="t" r="r" b="b"/>
              <a:pathLst>
                <a:path w="1453" h="1617" extrusionOk="0">
                  <a:moveTo>
                    <a:pt x="0" y="1"/>
                  </a:moveTo>
                  <a:lnTo>
                    <a:pt x="1136" y="1617"/>
                  </a:lnTo>
                  <a:lnTo>
                    <a:pt x="1453" y="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82;p41">
              <a:extLst>
                <a:ext uri="{FF2B5EF4-FFF2-40B4-BE49-F238E27FC236}">
                  <a16:creationId xmlns:a16="http://schemas.microsoft.com/office/drawing/2014/main" id="{3E6C90E4-C625-4266-0EBC-5489C7F5C729}"/>
                </a:ext>
              </a:extLst>
            </p:cNvPr>
            <p:cNvSpPr/>
            <p:nvPr/>
          </p:nvSpPr>
          <p:spPr>
            <a:xfrm>
              <a:off x="2115800" y="1798103"/>
              <a:ext cx="105044" cy="97460"/>
            </a:xfrm>
            <a:custGeom>
              <a:avLst/>
              <a:gdLst/>
              <a:ahLst/>
              <a:cxnLst/>
              <a:rect l="l" t="t" r="r" b="b"/>
              <a:pathLst>
                <a:path w="1482" h="1375" extrusionOk="0">
                  <a:moveTo>
                    <a:pt x="742" y="0"/>
                  </a:moveTo>
                  <a:cubicBezTo>
                    <a:pt x="412" y="0"/>
                    <a:pt x="121" y="237"/>
                    <a:pt x="64" y="571"/>
                  </a:cubicBezTo>
                  <a:cubicBezTo>
                    <a:pt x="1" y="945"/>
                    <a:pt x="250" y="1299"/>
                    <a:pt x="625" y="1365"/>
                  </a:cubicBezTo>
                  <a:cubicBezTo>
                    <a:pt x="664" y="1371"/>
                    <a:pt x="703" y="1374"/>
                    <a:pt x="741" y="1374"/>
                  </a:cubicBezTo>
                  <a:cubicBezTo>
                    <a:pt x="1071" y="1374"/>
                    <a:pt x="1359" y="1138"/>
                    <a:pt x="1416" y="804"/>
                  </a:cubicBezTo>
                  <a:cubicBezTo>
                    <a:pt x="1482" y="428"/>
                    <a:pt x="1230" y="76"/>
                    <a:pt x="858" y="10"/>
                  </a:cubicBezTo>
                  <a:cubicBezTo>
                    <a:pt x="819" y="4"/>
                    <a:pt x="780" y="0"/>
                    <a:pt x="742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83;p41">
              <a:extLst>
                <a:ext uri="{FF2B5EF4-FFF2-40B4-BE49-F238E27FC236}">
                  <a16:creationId xmlns:a16="http://schemas.microsoft.com/office/drawing/2014/main" id="{580A98B4-C793-E59F-D155-7EAB84F75019}"/>
                </a:ext>
              </a:extLst>
            </p:cNvPr>
            <p:cNvSpPr/>
            <p:nvPr/>
          </p:nvSpPr>
          <p:spPr>
            <a:xfrm>
              <a:off x="2150602" y="1825180"/>
              <a:ext cx="39055" cy="42882"/>
            </a:xfrm>
            <a:custGeom>
              <a:avLst/>
              <a:gdLst/>
              <a:ahLst/>
              <a:cxnLst/>
              <a:rect l="l" t="t" r="r" b="b"/>
              <a:pathLst>
                <a:path w="551" h="605" extrusionOk="0">
                  <a:moveTo>
                    <a:pt x="56" y="1"/>
                  </a:moveTo>
                  <a:cubicBezTo>
                    <a:pt x="23" y="1"/>
                    <a:pt x="1" y="23"/>
                    <a:pt x="1" y="54"/>
                  </a:cubicBezTo>
                  <a:cubicBezTo>
                    <a:pt x="1" y="87"/>
                    <a:pt x="23" y="109"/>
                    <a:pt x="54" y="109"/>
                  </a:cubicBezTo>
                  <a:cubicBezTo>
                    <a:pt x="176" y="109"/>
                    <a:pt x="271" y="146"/>
                    <a:pt x="328" y="215"/>
                  </a:cubicBezTo>
                  <a:cubicBezTo>
                    <a:pt x="430" y="340"/>
                    <a:pt x="399" y="537"/>
                    <a:pt x="399" y="539"/>
                  </a:cubicBezTo>
                  <a:cubicBezTo>
                    <a:pt x="391" y="569"/>
                    <a:pt x="412" y="598"/>
                    <a:pt x="442" y="604"/>
                  </a:cubicBezTo>
                  <a:lnTo>
                    <a:pt x="453" y="604"/>
                  </a:lnTo>
                  <a:cubicBezTo>
                    <a:pt x="479" y="604"/>
                    <a:pt x="502" y="584"/>
                    <a:pt x="510" y="559"/>
                  </a:cubicBezTo>
                  <a:cubicBezTo>
                    <a:pt x="510" y="549"/>
                    <a:pt x="551" y="310"/>
                    <a:pt x="412" y="146"/>
                  </a:cubicBezTo>
                  <a:cubicBezTo>
                    <a:pt x="332" y="52"/>
                    <a:pt x="213" y="3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84;p41">
              <a:extLst>
                <a:ext uri="{FF2B5EF4-FFF2-40B4-BE49-F238E27FC236}">
                  <a16:creationId xmlns:a16="http://schemas.microsoft.com/office/drawing/2014/main" id="{36DCBC6F-F588-8706-73E2-B8C41EF4BF86}"/>
                </a:ext>
              </a:extLst>
            </p:cNvPr>
            <p:cNvSpPr/>
            <p:nvPr/>
          </p:nvSpPr>
          <p:spPr>
            <a:xfrm>
              <a:off x="2335386" y="1888546"/>
              <a:ext cx="24241" cy="33172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280" y="1"/>
                  </a:moveTo>
                  <a:cubicBezTo>
                    <a:pt x="250" y="1"/>
                    <a:pt x="227" y="27"/>
                    <a:pt x="227" y="58"/>
                  </a:cubicBezTo>
                  <a:lnTo>
                    <a:pt x="229" y="357"/>
                  </a:lnTo>
                  <a:lnTo>
                    <a:pt x="57" y="348"/>
                  </a:lnTo>
                  <a:cubicBezTo>
                    <a:pt x="33" y="348"/>
                    <a:pt x="4" y="369"/>
                    <a:pt x="2" y="400"/>
                  </a:cubicBezTo>
                  <a:cubicBezTo>
                    <a:pt x="0" y="428"/>
                    <a:pt x="23" y="453"/>
                    <a:pt x="53" y="457"/>
                  </a:cubicBezTo>
                  <a:lnTo>
                    <a:pt x="286" y="467"/>
                  </a:lnTo>
                  <a:cubicBezTo>
                    <a:pt x="301" y="467"/>
                    <a:pt x="313" y="461"/>
                    <a:pt x="323" y="451"/>
                  </a:cubicBezTo>
                  <a:cubicBezTo>
                    <a:pt x="336" y="441"/>
                    <a:pt x="342" y="426"/>
                    <a:pt x="342" y="410"/>
                  </a:cubicBezTo>
                  <a:lnTo>
                    <a:pt x="336" y="54"/>
                  </a:lnTo>
                  <a:cubicBezTo>
                    <a:pt x="336" y="23"/>
                    <a:pt x="317" y="3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85;p41">
              <a:extLst>
                <a:ext uri="{FF2B5EF4-FFF2-40B4-BE49-F238E27FC236}">
                  <a16:creationId xmlns:a16="http://schemas.microsoft.com/office/drawing/2014/main" id="{885B33B9-0AD5-5AA2-4C87-D7B5D17732CC}"/>
                </a:ext>
              </a:extLst>
            </p:cNvPr>
            <p:cNvSpPr/>
            <p:nvPr/>
          </p:nvSpPr>
          <p:spPr>
            <a:xfrm>
              <a:off x="2257560" y="1808452"/>
              <a:ext cx="57555" cy="18712"/>
            </a:xfrm>
            <a:custGeom>
              <a:avLst/>
              <a:gdLst/>
              <a:ahLst/>
              <a:cxnLst/>
              <a:rect l="l" t="t" r="r" b="b"/>
              <a:pathLst>
                <a:path w="812" h="264" extrusionOk="0">
                  <a:moveTo>
                    <a:pt x="346" y="1"/>
                  </a:moveTo>
                  <a:cubicBezTo>
                    <a:pt x="182" y="1"/>
                    <a:pt x="1" y="33"/>
                    <a:pt x="20" y="120"/>
                  </a:cubicBezTo>
                  <a:cubicBezTo>
                    <a:pt x="42" y="226"/>
                    <a:pt x="126" y="259"/>
                    <a:pt x="460" y="263"/>
                  </a:cubicBezTo>
                  <a:cubicBezTo>
                    <a:pt x="469" y="263"/>
                    <a:pt x="478" y="263"/>
                    <a:pt x="487" y="263"/>
                  </a:cubicBezTo>
                  <a:cubicBezTo>
                    <a:pt x="794" y="263"/>
                    <a:pt x="803" y="161"/>
                    <a:pt x="803" y="161"/>
                  </a:cubicBezTo>
                  <a:cubicBezTo>
                    <a:pt x="812" y="3"/>
                    <a:pt x="429" y="3"/>
                    <a:pt x="429" y="3"/>
                  </a:cubicBezTo>
                  <a:cubicBezTo>
                    <a:pt x="403" y="2"/>
                    <a:pt x="375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86;p41">
              <a:extLst>
                <a:ext uri="{FF2B5EF4-FFF2-40B4-BE49-F238E27FC236}">
                  <a16:creationId xmlns:a16="http://schemas.microsoft.com/office/drawing/2014/main" id="{F755B028-6B72-581E-9E4A-64507EC6BEA8}"/>
                </a:ext>
              </a:extLst>
            </p:cNvPr>
            <p:cNvSpPr/>
            <p:nvPr/>
          </p:nvSpPr>
          <p:spPr>
            <a:xfrm>
              <a:off x="2374086" y="1820714"/>
              <a:ext cx="50112" cy="19067"/>
            </a:xfrm>
            <a:custGeom>
              <a:avLst/>
              <a:gdLst/>
              <a:ahLst/>
              <a:cxnLst/>
              <a:rect l="l" t="t" r="r" b="b"/>
              <a:pathLst>
                <a:path w="707" h="269" extrusionOk="0">
                  <a:moveTo>
                    <a:pt x="237" y="1"/>
                  </a:moveTo>
                  <a:cubicBezTo>
                    <a:pt x="148" y="1"/>
                    <a:pt x="43" y="19"/>
                    <a:pt x="23" y="100"/>
                  </a:cubicBezTo>
                  <a:cubicBezTo>
                    <a:pt x="23" y="100"/>
                    <a:pt x="0" y="201"/>
                    <a:pt x="272" y="248"/>
                  </a:cubicBezTo>
                  <a:cubicBezTo>
                    <a:pt x="359" y="262"/>
                    <a:pt x="428" y="269"/>
                    <a:pt x="482" y="269"/>
                  </a:cubicBezTo>
                  <a:cubicBezTo>
                    <a:pt x="597" y="269"/>
                    <a:pt x="647" y="238"/>
                    <a:pt x="669" y="182"/>
                  </a:cubicBezTo>
                  <a:cubicBezTo>
                    <a:pt x="706" y="94"/>
                    <a:pt x="520" y="27"/>
                    <a:pt x="371" y="12"/>
                  </a:cubicBezTo>
                  <a:cubicBezTo>
                    <a:pt x="371" y="12"/>
                    <a:pt x="309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87;p41">
              <a:extLst>
                <a:ext uri="{FF2B5EF4-FFF2-40B4-BE49-F238E27FC236}">
                  <a16:creationId xmlns:a16="http://schemas.microsoft.com/office/drawing/2014/main" id="{3372A369-D1B2-1DDB-A36A-BCDECE6176CC}"/>
                </a:ext>
              </a:extLst>
            </p:cNvPr>
            <p:cNvSpPr/>
            <p:nvPr/>
          </p:nvSpPr>
          <p:spPr>
            <a:xfrm>
              <a:off x="2270531" y="1855729"/>
              <a:ext cx="45434" cy="18074"/>
            </a:xfrm>
            <a:custGeom>
              <a:avLst/>
              <a:gdLst/>
              <a:ahLst/>
              <a:cxnLst/>
              <a:rect l="l" t="t" r="r" b="b"/>
              <a:pathLst>
                <a:path w="641" h="255" extrusionOk="0">
                  <a:moveTo>
                    <a:pt x="325" y="0"/>
                  </a:moveTo>
                  <a:cubicBezTo>
                    <a:pt x="235" y="0"/>
                    <a:pt x="139" y="35"/>
                    <a:pt x="39" y="102"/>
                  </a:cubicBezTo>
                  <a:cubicBezTo>
                    <a:pt x="9" y="122"/>
                    <a:pt x="0" y="165"/>
                    <a:pt x="21" y="196"/>
                  </a:cubicBezTo>
                  <a:cubicBezTo>
                    <a:pt x="34" y="215"/>
                    <a:pt x="56" y="225"/>
                    <a:pt x="79" y="225"/>
                  </a:cubicBezTo>
                  <a:cubicBezTo>
                    <a:pt x="92" y="225"/>
                    <a:pt x="106" y="222"/>
                    <a:pt x="117" y="214"/>
                  </a:cubicBezTo>
                  <a:cubicBezTo>
                    <a:pt x="194" y="161"/>
                    <a:pt x="265" y="134"/>
                    <a:pt x="330" y="134"/>
                  </a:cubicBezTo>
                  <a:cubicBezTo>
                    <a:pt x="345" y="134"/>
                    <a:pt x="359" y="136"/>
                    <a:pt x="373" y="138"/>
                  </a:cubicBezTo>
                  <a:cubicBezTo>
                    <a:pt x="457" y="155"/>
                    <a:pt x="500" y="220"/>
                    <a:pt x="502" y="224"/>
                  </a:cubicBezTo>
                  <a:cubicBezTo>
                    <a:pt x="516" y="245"/>
                    <a:pt x="537" y="255"/>
                    <a:pt x="559" y="255"/>
                  </a:cubicBezTo>
                  <a:cubicBezTo>
                    <a:pt x="571" y="255"/>
                    <a:pt x="584" y="249"/>
                    <a:pt x="598" y="249"/>
                  </a:cubicBezTo>
                  <a:cubicBezTo>
                    <a:pt x="631" y="228"/>
                    <a:pt x="641" y="185"/>
                    <a:pt x="620" y="155"/>
                  </a:cubicBezTo>
                  <a:cubicBezTo>
                    <a:pt x="618" y="149"/>
                    <a:pt x="547" y="40"/>
                    <a:pt x="404" y="9"/>
                  </a:cubicBezTo>
                  <a:cubicBezTo>
                    <a:pt x="378" y="3"/>
                    <a:pt x="352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88;p41">
              <a:extLst>
                <a:ext uri="{FF2B5EF4-FFF2-40B4-BE49-F238E27FC236}">
                  <a16:creationId xmlns:a16="http://schemas.microsoft.com/office/drawing/2014/main" id="{A9E26626-EBB0-8BDA-FDB2-9B97F32744F2}"/>
                </a:ext>
              </a:extLst>
            </p:cNvPr>
            <p:cNvSpPr/>
            <p:nvPr/>
          </p:nvSpPr>
          <p:spPr>
            <a:xfrm>
              <a:off x="2374653" y="1864872"/>
              <a:ext cx="38063" cy="18571"/>
            </a:xfrm>
            <a:custGeom>
              <a:avLst/>
              <a:gdLst/>
              <a:ahLst/>
              <a:cxnLst/>
              <a:rect l="l" t="t" r="r" b="b"/>
              <a:pathLst>
                <a:path w="537" h="262" extrusionOk="0">
                  <a:moveTo>
                    <a:pt x="262" y="0"/>
                  </a:moveTo>
                  <a:cubicBezTo>
                    <a:pt x="183" y="0"/>
                    <a:pt x="105" y="39"/>
                    <a:pt x="29" y="112"/>
                  </a:cubicBezTo>
                  <a:cubicBezTo>
                    <a:pt x="3" y="136"/>
                    <a:pt x="0" y="179"/>
                    <a:pt x="25" y="204"/>
                  </a:cubicBezTo>
                  <a:cubicBezTo>
                    <a:pt x="38" y="218"/>
                    <a:pt x="56" y="225"/>
                    <a:pt x="74" y="225"/>
                  </a:cubicBezTo>
                  <a:cubicBezTo>
                    <a:pt x="90" y="225"/>
                    <a:pt x="106" y="219"/>
                    <a:pt x="117" y="208"/>
                  </a:cubicBezTo>
                  <a:cubicBezTo>
                    <a:pt x="168" y="157"/>
                    <a:pt x="215" y="131"/>
                    <a:pt x="259" y="131"/>
                  </a:cubicBezTo>
                  <a:cubicBezTo>
                    <a:pt x="265" y="131"/>
                    <a:pt x="271" y="131"/>
                    <a:pt x="277" y="132"/>
                  </a:cubicBezTo>
                  <a:cubicBezTo>
                    <a:pt x="350" y="142"/>
                    <a:pt x="401" y="226"/>
                    <a:pt x="401" y="226"/>
                  </a:cubicBezTo>
                  <a:cubicBezTo>
                    <a:pt x="414" y="251"/>
                    <a:pt x="434" y="261"/>
                    <a:pt x="459" y="261"/>
                  </a:cubicBezTo>
                  <a:cubicBezTo>
                    <a:pt x="469" y="261"/>
                    <a:pt x="479" y="259"/>
                    <a:pt x="494" y="253"/>
                  </a:cubicBezTo>
                  <a:cubicBezTo>
                    <a:pt x="524" y="234"/>
                    <a:pt x="536" y="194"/>
                    <a:pt x="520" y="163"/>
                  </a:cubicBezTo>
                  <a:cubicBezTo>
                    <a:pt x="516" y="157"/>
                    <a:pt x="438" y="24"/>
                    <a:pt x="299" y="3"/>
                  </a:cubicBezTo>
                  <a:cubicBezTo>
                    <a:pt x="287" y="1"/>
                    <a:pt x="27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89;p41">
              <a:extLst>
                <a:ext uri="{FF2B5EF4-FFF2-40B4-BE49-F238E27FC236}">
                  <a16:creationId xmlns:a16="http://schemas.microsoft.com/office/drawing/2014/main" id="{07368C86-1239-E033-56C1-EF98CE76D24D}"/>
                </a:ext>
              </a:extLst>
            </p:cNvPr>
            <p:cNvSpPr/>
            <p:nvPr/>
          </p:nvSpPr>
          <p:spPr>
            <a:xfrm>
              <a:off x="2292858" y="1938729"/>
              <a:ext cx="71305" cy="25446"/>
            </a:xfrm>
            <a:custGeom>
              <a:avLst/>
              <a:gdLst/>
              <a:ahLst/>
              <a:cxnLst/>
              <a:rect l="l" t="t" r="r" b="b"/>
              <a:pathLst>
                <a:path w="1006" h="359" extrusionOk="0">
                  <a:moveTo>
                    <a:pt x="3" y="1"/>
                  </a:moveTo>
                  <a:cubicBezTo>
                    <a:pt x="3" y="1"/>
                    <a:pt x="1" y="307"/>
                    <a:pt x="469" y="355"/>
                  </a:cubicBezTo>
                  <a:cubicBezTo>
                    <a:pt x="498" y="357"/>
                    <a:pt x="525" y="359"/>
                    <a:pt x="551" y="359"/>
                  </a:cubicBezTo>
                  <a:cubicBezTo>
                    <a:pt x="937" y="359"/>
                    <a:pt x="1005" y="62"/>
                    <a:pt x="1005" y="6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90;p41">
              <a:extLst>
                <a:ext uri="{FF2B5EF4-FFF2-40B4-BE49-F238E27FC236}">
                  <a16:creationId xmlns:a16="http://schemas.microsoft.com/office/drawing/2014/main" id="{A9804054-F385-9D51-4298-4C38C066884D}"/>
                </a:ext>
              </a:extLst>
            </p:cNvPr>
            <p:cNvSpPr/>
            <p:nvPr/>
          </p:nvSpPr>
          <p:spPr>
            <a:xfrm>
              <a:off x="2150176" y="1640892"/>
              <a:ext cx="320236" cy="146792"/>
            </a:xfrm>
            <a:custGeom>
              <a:avLst/>
              <a:gdLst/>
              <a:ahLst/>
              <a:cxnLst/>
              <a:rect l="l" t="t" r="r" b="b"/>
              <a:pathLst>
                <a:path w="4518" h="2071" extrusionOk="0">
                  <a:moveTo>
                    <a:pt x="1772" y="1"/>
                  </a:moveTo>
                  <a:cubicBezTo>
                    <a:pt x="375" y="1"/>
                    <a:pt x="0" y="1242"/>
                    <a:pt x="0" y="1242"/>
                  </a:cubicBezTo>
                  <a:lnTo>
                    <a:pt x="352" y="1895"/>
                  </a:lnTo>
                  <a:cubicBezTo>
                    <a:pt x="352" y="1895"/>
                    <a:pt x="738" y="2005"/>
                    <a:pt x="1235" y="2005"/>
                  </a:cubicBezTo>
                  <a:cubicBezTo>
                    <a:pt x="1781" y="2005"/>
                    <a:pt x="2462" y="1872"/>
                    <a:pt x="2914" y="1312"/>
                  </a:cubicBezTo>
                  <a:cubicBezTo>
                    <a:pt x="2914" y="1312"/>
                    <a:pt x="3131" y="1795"/>
                    <a:pt x="4113" y="2071"/>
                  </a:cubicBezTo>
                  <a:cubicBezTo>
                    <a:pt x="4113" y="2071"/>
                    <a:pt x="4518" y="628"/>
                    <a:pt x="2511" y="103"/>
                  </a:cubicBezTo>
                  <a:cubicBezTo>
                    <a:pt x="2237" y="31"/>
                    <a:pt x="1992" y="1"/>
                    <a:pt x="1772" y="1"/>
                  </a:cubicBez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91;p41">
              <a:extLst>
                <a:ext uri="{FF2B5EF4-FFF2-40B4-BE49-F238E27FC236}">
                  <a16:creationId xmlns:a16="http://schemas.microsoft.com/office/drawing/2014/main" id="{702076B8-2F9C-A548-A30E-DC05E6365035}"/>
                </a:ext>
              </a:extLst>
            </p:cNvPr>
            <p:cNvSpPr/>
            <p:nvPr/>
          </p:nvSpPr>
          <p:spPr>
            <a:xfrm>
              <a:off x="2068806" y="2072409"/>
              <a:ext cx="310880" cy="134672"/>
            </a:xfrm>
            <a:custGeom>
              <a:avLst/>
              <a:gdLst/>
              <a:ahLst/>
              <a:cxnLst/>
              <a:rect l="l" t="t" r="r" b="b"/>
              <a:pathLst>
                <a:path w="4386" h="1900" extrusionOk="0">
                  <a:moveTo>
                    <a:pt x="2053" y="1"/>
                  </a:moveTo>
                  <a:lnTo>
                    <a:pt x="1" y="251"/>
                  </a:lnTo>
                  <a:cubicBezTo>
                    <a:pt x="1" y="251"/>
                    <a:pt x="887" y="1834"/>
                    <a:pt x="2323" y="1897"/>
                  </a:cubicBezTo>
                  <a:cubicBezTo>
                    <a:pt x="2355" y="1899"/>
                    <a:pt x="2387" y="1900"/>
                    <a:pt x="2418" y="1900"/>
                  </a:cubicBezTo>
                  <a:cubicBezTo>
                    <a:pt x="3789" y="1900"/>
                    <a:pt x="4385" y="496"/>
                    <a:pt x="4385" y="496"/>
                  </a:cubicBezTo>
                  <a:lnTo>
                    <a:pt x="2053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92;p41">
              <a:extLst>
                <a:ext uri="{FF2B5EF4-FFF2-40B4-BE49-F238E27FC236}">
                  <a16:creationId xmlns:a16="http://schemas.microsoft.com/office/drawing/2014/main" id="{15B4E79C-570E-11FF-9FBE-E1B7BA1D6F9D}"/>
                </a:ext>
              </a:extLst>
            </p:cNvPr>
            <p:cNvSpPr/>
            <p:nvPr/>
          </p:nvSpPr>
          <p:spPr>
            <a:xfrm>
              <a:off x="1017868" y="4220569"/>
              <a:ext cx="2154752" cy="29061"/>
            </a:xfrm>
            <a:custGeom>
              <a:avLst/>
              <a:gdLst/>
              <a:ahLst/>
              <a:cxnLst/>
              <a:rect l="l" t="t" r="r" b="b"/>
              <a:pathLst>
                <a:path w="30400" h="410" extrusionOk="0">
                  <a:moveTo>
                    <a:pt x="30399" y="0"/>
                  </a:moveTo>
                  <a:lnTo>
                    <a:pt x="1" y="223"/>
                  </a:lnTo>
                  <a:lnTo>
                    <a:pt x="3" y="409"/>
                  </a:lnTo>
                  <a:lnTo>
                    <a:pt x="30399" y="186"/>
                  </a:lnTo>
                  <a:lnTo>
                    <a:pt x="30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93;p41">
              <a:extLst>
                <a:ext uri="{FF2B5EF4-FFF2-40B4-BE49-F238E27FC236}">
                  <a16:creationId xmlns:a16="http://schemas.microsoft.com/office/drawing/2014/main" id="{C48D46AA-CA0F-A4DE-9D22-F941050C224D}"/>
                </a:ext>
              </a:extLst>
            </p:cNvPr>
            <p:cNvSpPr/>
            <p:nvPr/>
          </p:nvSpPr>
          <p:spPr>
            <a:xfrm>
              <a:off x="1342570" y="1712055"/>
              <a:ext cx="449450" cy="203284"/>
            </a:xfrm>
            <a:custGeom>
              <a:avLst/>
              <a:gdLst/>
              <a:ahLst/>
              <a:cxnLst/>
              <a:rect l="l" t="t" r="r" b="b"/>
              <a:pathLst>
                <a:path w="6341" h="2868" extrusionOk="0">
                  <a:moveTo>
                    <a:pt x="56" y="1"/>
                  </a:moveTo>
                  <a:cubicBezTo>
                    <a:pt x="25" y="1"/>
                    <a:pt x="3" y="23"/>
                    <a:pt x="3" y="54"/>
                  </a:cubicBezTo>
                  <a:lnTo>
                    <a:pt x="3" y="2814"/>
                  </a:lnTo>
                  <a:cubicBezTo>
                    <a:pt x="1" y="2841"/>
                    <a:pt x="27" y="2867"/>
                    <a:pt x="56" y="2867"/>
                  </a:cubicBezTo>
                  <a:lnTo>
                    <a:pt x="6288" y="2867"/>
                  </a:lnTo>
                  <a:cubicBezTo>
                    <a:pt x="6318" y="2867"/>
                    <a:pt x="6341" y="2845"/>
                    <a:pt x="6341" y="2814"/>
                  </a:cubicBezTo>
                  <a:lnTo>
                    <a:pt x="6341" y="54"/>
                  </a:lnTo>
                  <a:cubicBezTo>
                    <a:pt x="6341" y="23"/>
                    <a:pt x="6318" y="1"/>
                    <a:pt x="6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94;p41">
              <a:extLst>
                <a:ext uri="{FF2B5EF4-FFF2-40B4-BE49-F238E27FC236}">
                  <a16:creationId xmlns:a16="http://schemas.microsoft.com/office/drawing/2014/main" id="{AB06A8F9-4A83-CA5D-26E8-4DE812573DB0}"/>
                </a:ext>
              </a:extLst>
            </p:cNvPr>
            <p:cNvSpPr/>
            <p:nvPr/>
          </p:nvSpPr>
          <p:spPr>
            <a:xfrm>
              <a:off x="1606243" y="1875504"/>
              <a:ext cx="113904" cy="95404"/>
            </a:xfrm>
            <a:custGeom>
              <a:avLst/>
              <a:gdLst/>
              <a:ahLst/>
              <a:cxnLst/>
              <a:rect l="l" t="t" r="r" b="b"/>
              <a:pathLst>
                <a:path w="1607" h="1346" extrusionOk="0">
                  <a:moveTo>
                    <a:pt x="1606" y="1"/>
                  </a:moveTo>
                  <a:lnTo>
                    <a:pt x="0" y="3"/>
                  </a:lnTo>
                  <a:lnTo>
                    <a:pt x="1287" y="1289"/>
                  </a:lnTo>
                  <a:cubicBezTo>
                    <a:pt x="1325" y="1328"/>
                    <a:pt x="1371" y="1346"/>
                    <a:pt x="1417" y="1346"/>
                  </a:cubicBezTo>
                  <a:cubicBezTo>
                    <a:pt x="1513" y="1346"/>
                    <a:pt x="1606" y="1269"/>
                    <a:pt x="1606" y="1156"/>
                  </a:cubicBezTo>
                  <a:lnTo>
                    <a:pt x="1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95;p41">
              <a:extLst>
                <a:ext uri="{FF2B5EF4-FFF2-40B4-BE49-F238E27FC236}">
                  <a16:creationId xmlns:a16="http://schemas.microsoft.com/office/drawing/2014/main" id="{6155A3BD-C950-9545-9FB5-BD4447771792}"/>
                </a:ext>
              </a:extLst>
            </p:cNvPr>
            <p:cNvSpPr/>
            <p:nvPr/>
          </p:nvSpPr>
          <p:spPr>
            <a:xfrm>
              <a:off x="1437691" y="1774713"/>
              <a:ext cx="259350" cy="18216"/>
            </a:xfrm>
            <a:custGeom>
              <a:avLst/>
              <a:gdLst/>
              <a:ahLst/>
              <a:cxnLst/>
              <a:rect l="l" t="t" r="r" b="b"/>
              <a:pathLst>
                <a:path w="3659" h="257" extrusionOk="0">
                  <a:moveTo>
                    <a:pt x="128" y="1"/>
                  </a:moveTo>
                  <a:cubicBezTo>
                    <a:pt x="56" y="1"/>
                    <a:pt x="1" y="58"/>
                    <a:pt x="1" y="130"/>
                  </a:cubicBezTo>
                  <a:cubicBezTo>
                    <a:pt x="1" y="201"/>
                    <a:pt x="56" y="256"/>
                    <a:pt x="128" y="256"/>
                  </a:cubicBezTo>
                  <a:lnTo>
                    <a:pt x="3532" y="256"/>
                  </a:lnTo>
                  <a:cubicBezTo>
                    <a:pt x="3602" y="256"/>
                    <a:pt x="3659" y="201"/>
                    <a:pt x="3659" y="130"/>
                  </a:cubicBezTo>
                  <a:cubicBezTo>
                    <a:pt x="3659" y="58"/>
                    <a:pt x="360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96;p41">
              <a:extLst>
                <a:ext uri="{FF2B5EF4-FFF2-40B4-BE49-F238E27FC236}">
                  <a16:creationId xmlns:a16="http://schemas.microsoft.com/office/drawing/2014/main" id="{6D828924-A9A9-14FF-09B2-00DCCD6AD75B}"/>
                </a:ext>
              </a:extLst>
            </p:cNvPr>
            <p:cNvSpPr/>
            <p:nvPr/>
          </p:nvSpPr>
          <p:spPr>
            <a:xfrm>
              <a:off x="1434217" y="1824754"/>
              <a:ext cx="115534" cy="18216"/>
            </a:xfrm>
            <a:custGeom>
              <a:avLst/>
              <a:gdLst/>
              <a:ahLst/>
              <a:cxnLst/>
              <a:rect l="l" t="t" r="r" b="b"/>
              <a:pathLst>
                <a:path w="1630" h="257" extrusionOk="0">
                  <a:moveTo>
                    <a:pt x="128" y="0"/>
                  </a:moveTo>
                  <a:cubicBezTo>
                    <a:pt x="56" y="0"/>
                    <a:pt x="1" y="58"/>
                    <a:pt x="1" y="129"/>
                  </a:cubicBezTo>
                  <a:cubicBezTo>
                    <a:pt x="1" y="201"/>
                    <a:pt x="56" y="256"/>
                    <a:pt x="128" y="256"/>
                  </a:cubicBezTo>
                  <a:lnTo>
                    <a:pt x="1502" y="256"/>
                  </a:lnTo>
                  <a:cubicBezTo>
                    <a:pt x="1570" y="256"/>
                    <a:pt x="1629" y="201"/>
                    <a:pt x="1629" y="129"/>
                  </a:cubicBezTo>
                  <a:cubicBezTo>
                    <a:pt x="1629" y="58"/>
                    <a:pt x="1574" y="0"/>
                    <a:pt x="1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618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DOM (</a:t>
            </a:r>
            <a:r>
              <a:rPr lang="pt-BR" b="1" dirty="0" err="1"/>
              <a:t>Document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Model): </a:t>
            </a:r>
            <a:r>
              <a:rPr lang="pt-BR" dirty="0"/>
              <a:t>O DOM é uma representação em árvore dos elementos de uma página web. React utiliza um conceito chamado "Virtual DOM" para otimizar atualizações e renderizações de componentes, comparando a nova árvore com a antiga para aplicar apenas as mudanças necessárias.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/>
              <a:t>Componentes: </a:t>
            </a:r>
            <a:r>
              <a:rPr lang="pt-BR" dirty="0"/>
              <a:t>Componentes são unidades reutilizáveis e independentes que representam partes da UI (interface do usuário). Em React, você pode criar componentes funcionais e componentes de classe. Componentes funcionais são preferidos por serem mais simples e leves.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 err="1"/>
              <a:t>Routing</a:t>
            </a:r>
            <a:r>
              <a:rPr lang="pt-BR" b="1" dirty="0"/>
              <a:t>:</a:t>
            </a:r>
            <a:r>
              <a:rPr lang="pt-BR" dirty="0"/>
              <a:t> O roteamento em React é gerenciado por bibliotecas como </a:t>
            </a:r>
          </a:p>
          <a:p>
            <a:pPr marL="0" indent="0">
              <a:buFont typeface="Nunito Light"/>
              <a:buNone/>
            </a:pPr>
            <a:r>
              <a:rPr lang="pt-BR" dirty="0"/>
              <a:t>react-</a:t>
            </a:r>
            <a:r>
              <a:rPr lang="pt-BR" dirty="0" err="1"/>
              <a:t>router</a:t>
            </a:r>
            <a:r>
              <a:rPr lang="pt-BR" dirty="0"/>
              <a:t>-dom, que permite a navegação entre diferentes páginas ou seções de um website. Ele define rotas e componentes associados a essas rotas.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850479"/>
            <a:ext cx="720000" cy="720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98D2DD-06BE-6242-6B68-1E41968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2123507"/>
            <a:ext cx="720000" cy="720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015B0C05-C364-D438-950A-C2FFD0D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331195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4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 err="1"/>
              <a:t>Props</a:t>
            </a:r>
            <a:r>
              <a:rPr lang="pt-BR" b="1" dirty="0"/>
              <a:t> (propriedades): </a:t>
            </a:r>
            <a:r>
              <a:rPr lang="pt-BR" dirty="0"/>
              <a:t>São dados passados para os componentes a partir dos seus pais. Elas permitem que os componentes recebam e exibam dados, tornando-os mais dinâmicos e reutilizáveis.</a:t>
            </a:r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 err="1"/>
              <a:t>Hooks</a:t>
            </a:r>
            <a:r>
              <a:rPr lang="pt-BR" b="1" dirty="0"/>
              <a:t>: </a:t>
            </a:r>
            <a:r>
              <a:rPr lang="pt-BR" dirty="0"/>
              <a:t>São funções que permitem que você "ligue" o estado e outras funcionalidades do React em componentes funcionais.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err="1"/>
              <a:t>useState</a:t>
            </a:r>
            <a:r>
              <a:rPr lang="pt-BR" b="1" dirty="0"/>
              <a:t>: </a:t>
            </a:r>
            <a:r>
              <a:rPr lang="pt-BR" dirty="0"/>
              <a:t>Permite adicionar estado a um componente funcional ou variável.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err="1"/>
              <a:t>useEffect</a:t>
            </a:r>
            <a:r>
              <a:rPr lang="pt-BR" dirty="0"/>
              <a:t>: Permite executar efeitos colaterais em componentes funcionais, como buscar dados ou manipular o DOM.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793329"/>
            <a:ext cx="720000" cy="720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98D2DD-06BE-6242-6B68-1E41968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193300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7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Pasta </a:t>
            </a:r>
            <a:r>
              <a:rPr lang="pt-BR" b="1" dirty="0" err="1"/>
              <a:t>src</a:t>
            </a:r>
            <a:r>
              <a:rPr lang="pt-BR" b="1" dirty="0"/>
              <a:t>: </a:t>
            </a:r>
            <a:r>
              <a:rPr lang="pt-BR" dirty="0"/>
              <a:t>Contém o código-fonte da aplicação, incluindo componentes, </a:t>
            </a:r>
            <a:r>
              <a:rPr lang="pt-BR" dirty="0" err="1"/>
              <a:t>hooks</a:t>
            </a:r>
            <a:r>
              <a:rPr lang="pt-BR" dirty="0"/>
              <a:t>, e arquivos de estilo.</a:t>
            </a:r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/>
              <a:t>Arquivo index.js: </a:t>
            </a:r>
            <a:r>
              <a:rPr lang="pt-BR" dirty="0"/>
              <a:t>Ponto de entrada da aplicação, onde o componente raiz é renderizado no DOM.</a:t>
            </a:r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/>
              <a:t>Arquivo </a:t>
            </a:r>
            <a:r>
              <a:rPr lang="pt-BR" b="1" dirty="0" err="1"/>
              <a:t>package.json</a:t>
            </a:r>
            <a:r>
              <a:rPr lang="pt-BR" b="1" dirty="0"/>
              <a:t>: </a:t>
            </a:r>
            <a:r>
              <a:rPr lang="pt-BR" dirty="0"/>
              <a:t>Gerencia as dependências do projeto e scripts para tarefas como build, start e test.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621879"/>
            <a:ext cx="720000" cy="720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98D2DD-06BE-6242-6B68-1E41968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1673593"/>
            <a:ext cx="720000" cy="720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015B0C05-C364-D438-950A-C2FFD0D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274990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5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B78CAED8-6BCC-021D-AFD4-EFAB1009F49C}"/>
              </a:ext>
            </a:extLst>
          </p:cNvPr>
          <p:cNvSpPr txBox="1">
            <a:spLocks/>
          </p:cNvSpPr>
          <p:nvPr/>
        </p:nvSpPr>
        <p:spPr>
          <a:xfrm>
            <a:off x="847725" y="1900237"/>
            <a:ext cx="59245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sz="4000" b="1" dirty="0">
                <a:solidFill>
                  <a:schemeClr val="accent6"/>
                </a:solidFill>
              </a:rPr>
              <a:t>Módulo 4</a:t>
            </a:r>
          </a:p>
          <a:p>
            <a:pPr marL="0" indent="0"/>
            <a:r>
              <a:rPr lang="pt-BR" sz="3000" dirty="0">
                <a:solidFill>
                  <a:schemeClr val="accent6"/>
                </a:solidFill>
              </a:rPr>
              <a:t>Diagrama de Classe</a:t>
            </a:r>
          </a:p>
        </p:txBody>
      </p:sp>
      <p:grpSp>
        <p:nvGrpSpPr>
          <p:cNvPr id="150" name="Google Shape;441;p41">
            <a:extLst>
              <a:ext uri="{FF2B5EF4-FFF2-40B4-BE49-F238E27FC236}">
                <a16:creationId xmlns:a16="http://schemas.microsoft.com/office/drawing/2014/main" id="{E5522E49-EC41-1C7A-F752-EB02E7DFA6AA}"/>
              </a:ext>
            </a:extLst>
          </p:cNvPr>
          <p:cNvGrpSpPr/>
          <p:nvPr/>
        </p:nvGrpSpPr>
        <p:grpSpPr>
          <a:xfrm>
            <a:off x="6095307" y="1257599"/>
            <a:ext cx="2350413" cy="2628301"/>
            <a:chOff x="822207" y="1621329"/>
            <a:chExt cx="2350413" cy="2628301"/>
          </a:xfrm>
        </p:grpSpPr>
        <p:sp>
          <p:nvSpPr>
            <p:cNvPr id="151" name="Google Shape;442;p41">
              <a:extLst>
                <a:ext uri="{FF2B5EF4-FFF2-40B4-BE49-F238E27FC236}">
                  <a16:creationId xmlns:a16="http://schemas.microsoft.com/office/drawing/2014/main" id="{1E0A2A49-2E94-CA1E-9706-062C3EEF6985}"/>
                </a:ext>
              </a:extLst>
            </p:cNvPr>
            <p:cNvSpPr/>
            <p:nvPr/>
          </p:nvSpPr>
          <p:spPr>
            <a:xfrm>
              <a:off x="822207" y="2795378"/>
              <a:ext cx="1300540" cy="1454251"/>
            </a:xfrm>
            <a:custGeom>
              <a:avLst/>
              <a:gdLst/>
              <a:ahLst/>
              <a:cxnLst/>
              <a:rect l="l" t="t" r="r" b="b"/>
              <a:pathLst>
                <a:path w="20797" h="23255" extrusionOk="0">
                  <a:moveTo>
                    <a:pt x="16914" y="4166"/>
                  </a:moveTo>
                  <a:cubicBezTo>
                    <a:pt x="16496" y="5526"/>
                    <a:pt x="15570" y="8436"/>
                    <a:pt x="14297" y="11801"/>
                  </a:cubicBezTo>
                  <a:lnTo>
                    <a:pt x="14281" y="11846"/>
                  </a:lnTo>
                  <a:cubicBezTo>
                    <a:pt x="14154" y="11946"/>
                    <a:pt x="14029" y="12049"/>
                    <a:pt x="13908" y="12151"/>
                  </a:cubicBezTo>
                  <a:cubicBezTo>
                    <a:pt x="13198" y="12759"/>
                    <a:pt x="12677" y="13346"/>
                    <a:pt x="12327" y="13788"/>
                  </a:cubicBezTo>
                  <a:cubicBezTo>
                    <a:pt x="12450" y="12542"/>
                    <a:pt x="12527" y="11341"/>
                    <a:pt x="12560" y="10203"/>
                  </a:cubicBezTo>
                  <a:cubicBezTo>
                    <a:pt x="13047" y="9332"/>
                    <a:pt x="14712" y="6478"/>
                    <a:pt x="16914" y="4166"/>
                  </a:cubicBezTo>
                  <a:close/>
                  <a:moveTo>
                    <a:pt x="4409" y="4796"/>
                  </a:moveTo>
                  <a:lnTo>
                    <a:pt x="4409" y="4796"/>
                  </a:lnTo>
                  <a:cubicBezTo>
                    <a:pt x="6901" y="7419"/>
                    <a:pt x="8309" y="11189"/>
                    <a:pt x="8415" y="11482"/>
                  </a:cubicBezTo>
                  <a:cubicBezTo>
                    <a:pt x="8435" y="12319"/>
                    <a:pt x="8487" y="13158"/>
                    <a:pt x="8566" y="13982"/>
                  </a:cubicBezTo>
                  <a:cubicBezTo>
                    <a:pt x="8300" y="13669"/>
                    <a:pt x="7961" y="13350"/>
                    <a:pt x="7560" y="13029"/>
                  </a:cubicBezTo>
                  <a:cubicBezTo>
                    <a:pt x="7509" y="12988"/>
                    <a:pt x="7458" y="12947"/>
                    <a:pt x="7400" y="12906"/>
                  </a:cubicBezTo>
                  <a:cubicBezTo>
                    <a:pt x="5680" y="9682"/>
                    <a:pt x="4736" y="6169"/>
                    <a:pt x="4409" y="4796"/>
                  </a:cubicBezTo>
                  <a:close/>
                  <a:moveTo>
                    <a:pt x="19921" y="9862"/>
                  </a:moveTo>
                  <a:lnTo>
                    <a:pt x="19921" y="9862"/>
                  </a:lnTo>
                  <a:cubicBezTo>
                    <a:pt x="19258" y="10690"/>
                    <a:pt x="17331" y="12931"/>
                    <a:pt x="13929" y="15570"/>
                  </a:cubicBezTo>
                  <a:lnTo>
                    <a:pt x="12126" y="15586"/>
                  </a:lnTo>
                  <a:cubicBezTo>
                    <a:pt x="12167" y="15255"/>
                    <a:pt x="12208" y="14925"/>
                    <a:pt x="12245" y="14600"/>
                  </a:cubicBezTo>
                  <a:cubicBezTo>
                    <a:pt x="12433" y="14318"/>
                    <a:pt x="13082" y="13403"/>
                    <a:pt x="14180" y="12462"/>
                  </a:cubicBezTo>
                  <a:cubicBezTo>
                    <a:pt x="15338" y="11470"/>
                    <a:pt x="17264" y="10226"/>
                    <a:pt x="19921" y="9862"/>
                  </a:cubicBezTo>
                  <a:close/>
                  <a:moveTo>
                    <a:pt x="10846" y="812"/>
                  </a:moveTo>
                  <a:cubicBezTo>
                    <a:pt x="11058" y="1230"/>
                    <a:pt x="11447" y="2146"/>
                    <a:pt x="11746" y="3707"/>
                  </a:cubicBezTo>
                  <a:cubicBezTo>
                    <a:pt x="12087" y="5492"/>
                    <a:pt x="12224" y="7636"/>
                    <a:pt x="12157" y="10093"/>
                  </a:cubicBezTo>
                  <a:cubicBezTo>
                    <a:pt x="12118" y="10160"/>
                    <a:pt x="12098" y="10199"/>
                    <a:pt x="12098" y="10201"/>
                  </a:cubicBezTo>
                  <a:lnTo>
                    <a:pt x="12059" y="10277"/>
                  </a:lnTo>
                  <a:lnTo>
                    <a:pt x="12151" y="10324"/>
                  </a:lnTo>
                  <a:cubicBezTo>
                    <a:pt x="12108" y="11623"/>
                    <a:pt x="12006" y="13014"/>
                    <a:pt x="11848" y="14457"/>
                  </a:cubicBezTo>
                  <a:cubicBezTo>
                    <a:pt x="11830" y="14483"/>
                    <a:pt x="11821" y="14500"/>
                    <a:pt x="11817" y="14506"/>
                  </a:cubicBezTo>
                  <a:lnTo>
                    <a:pt x="11774" y="14577"/>
                  </a:lnTo>
                  <a:lnTo>
                    <a:pt x="11830" y="14610"/>
                  </a:lnTo>
                  <a:cubicBezTo>
                    <a:pt x="11793" y="14933"/>
                    <a:pt x="11752" y="15261"/>
                    <a:pt x="11713" y="15588"/>
                  </a:cubicBezTo>
                  <a:lnTo>
                    <a:pt x="9192" y="15605"/>
                  </a:lnTo>
                  <a:cubicBezTo>
                    <a:pt x="9168" y="15445"/>
                    <a:pt x="9125" y="15171"/>
                    <a:pt x="9076" y="14803"/>
                  </a:cubicBezTo>
                  <a:lnTo>
                    <a:pt x="9098" y="14792"/>
                  </a:lnTo>
                  <a:lnTo>
                    <a:pt x="9068" y="14717"/>
                  </a:lnTo>
                  <a:cubicBezTo>
                    <a:pt x="9068" y="14713"/>
                    <a:pt x="9066" y="14708"/>
                    <a:pt x="9064" y="14700"/>
                  </a:cubicBezTo>
                  <a:cubicBezTo>
                    <a:pt x="8945" y="13763"/>
                    <a:pt x="8810" y="12292"/>
                    <a:pt x="8820" y="10557"/>
                  </a:cubicBezTo>
                  <a:cubicBezTo>
                    <a:pt x="8834" y="7918"/>
                    <a:pt x="9201" y="4102"/>
                    <a:pt x="10846" y="812"/>
                  </a:cubicBezTo>
                  <a:close/>
                  <a:moveTo>
                    <a:pt x="747" y="10097"/>
                  </a:moveTo>
                  <a:lnTo>
                    <a:pt x="747" y="10097"/>
                  </a:lnTo>
                  <a:cubicBezTo>
                    <a:pt x="4123" y="11243"/>
                    <a:pt x="6050" y="12399"/>
                    <a:pt x="7081" y="13178"/>
                  </a:cubicBezTo>
                  <a:lnTo>
                    <a:pt x="7116" y="13239"/>
                  </a:lnTo>
                  <a:lnTo>
                    <a:pt x="7142" y="13225"/>
                  </a:lnTo>
                  <a:cubicBezTo>
                    <a:pt x="7187" y="13260"/>
                    <a:pt x="7232" y="13295"/>
                    <a:pt x="7273" y="13327"/>
                  </a:cubicBezTo>
                  <a:cubicBezTo>
                    <a:pt x="8235" y="14089"/>
                    <a:pt x="8575" y="14649"/>
                    <a:pt x="8665" y="14821"/>
                  </a:cubicBezTo>
                  <a:cubicBezTo>
                    <a:pt x="8708" y="15161"/>
                    <a:pt x="8746" y="15424"/>
                    <a:pt x="8777" y="15609"/>
                  </a:cubicBezTo>
                  <a:lnTo>
                    <a:pt x="7095" y="15621"/>
                  </a:lnTo>
                  <a:cubicBezTo>
                    <a:pt x="4219" y="13964"/>
                    <a:pt x="2588" y="12435"/>
                    <a:pt x="1725" y="11443"/>
                  </a:cubicBezTo>
                  <a:cubicBezTo>
                    <a:pt x="1222" y="10864"/>
                    <a:pt x="915" y="10394"/>
                    <a:pt x="747" y="10097"/>
                  </a:cubicBezTo>
                  <a:close/>
                  <a:moveTo>
                    <a:pt x="15009" y="15977"/>
                  </a:moveTo>
                  <a:lnTo>
                    <a:pt x="14843" y="16542"/>
                  </a:lnTo>
                  <a:lnTo>
                    <a:pt x="6142" y="16603"/>
                  </a:lnTo>
                  <a:lnTo>
                    <a:pt x="5954" y="16040"/>
                  </a:lnTo>
                  <a:lnTo>
                    <a:pt x="15009" y="15977"/>
                  </a:lnTo>
                  <a:close/>
                  <a:moveTo>
                    <a:pt x="14723" y="16953"/>
                  </a:moveTo>
                  <a:lnTo>
                    <a:pt x="12994" y="22810"/>
                  </a:lnTo>
                  <a:lnTo>
                    <a:pt x="8251" y="22843"/>
                  </a:lnTo>
                  <a:lnTo>
                    <a:pt x="6281" y="17012"/>
                  </a:lnTo>
                  <a:lnTo>
                    <a:pt x="14723" y="16953"/>
                  </a:lnTo>
                  <a:close/>
                  <a:moveTo>
                    <a:pt x="10803" y="0"/>
                  </a:moveTo>
                  <a:lnTo>
                    <a:pt x="10649" y="289"/>
                  </a:lnTo>
                  <a:cubicBezTo>
                    <a:pt x="9841" y="1807"/>
                    <a:pt x="9239" y="3570"/>
                    <a:pt x="8865" y="5530"/>
                  </a:cubicBezTo>
                  <a:cubicBezTo>
                    <a:pt x="8579" y="7036"/>
                    <a:pt x="8423" y="8665"/>
                    <a:pt x="8403" y="10369"/>
                  </a:cubicBezTo>
                  <a:cubicBezTo>
                    <a:pt x="8214" y="9931"/>
                    <a:pt x="7951" y="9362"/>
                    <a:pt x="7623" y="8736"/>
                  </a:cubicBezTo>
                  <a:cubicBezTo>
                    <a:pt x="6911" y="7378"/>
                    <a:pt x="5741" y="5453"/>
                    <a:pt x="4186" y="4002"/>
                  </a:cubicBezTo>
                  <a:lnTo>
                    <a:pt x="3724" y="3570"/>
                  </a:lnTo>
                  <a:lnTo>
                    <a:pt x="3846" y="4192"/>
                  </a:lnTo>
                  <a:cubicBezTo>
                    <a:pt x="3853" y="4235"/>
                    <a:pt x="4675" y="8370"/>
                    <a:pt x="6664" y="12386"/>
                  </a:cubicBezTo>
                  <a:cubicBezTo>
                    <a:pt x="5090" y="11345"/>
                    <a:pt x="2983" y="10394"/>
                    <a:pt x="399" y="9551"/>
                  </a:cubicBezTo>
                  <a:lnTo>
                    <a:pt x="0" y="9420"/>
                  </a:lnTo>
                  <a:lnTo>
                    <a:pt x="139" y="9813"/>
                  </a:lnTo>
                  <a:cubicBezTo>
                    <a:pt x="149" y="9843"/>
                    <a:pt x="415" y="10565"/>
                    <a:pt x="1393" y="11693"/>
                  </a:cubicBezTo>
                  <a:cubicBezTo>
                    <a:pt x="2204" y="12630"/>
                    <a:pt x="3707" y="14058"/>
                    <a:pt x="6291" y="15623"/>
                  </a:cubicBezTo>
                  <a:lnTo>
                    <a:pt x="5373" y="15631"/>
                  </a:lnTo>
                  <a:lnTo>
                    <a:pt x="7951" y="23254"/>
                  </a:lnTo>
                  <a:lnTo>
                    <a:pt x="13292" y="23217"/>
                  </a:lnTo>
                  <a:lnTo>
                    <a:pt x="15553" y="15557"/>
                  </a:lnTo>
                  <a:lnTo>
                    <a:pt x="14594" y="15566"/>
                  </a:lnTo>
                  <a:cubicBezTo>
                    <a:pt x="18694" y="12309"/>
                    <a:pt x="20523" y="9747"/>
                    <a:pt x="20541" y="9718"/>
                  </a:cubicBezTo>
                  <a:lnTo>
                    <a:pt x="20797" y="9356"/>
                  </a:lnTo>
                  <a:lnTo>
                    <a:pt x="20359" y="9399"/>
                  </a:lnTo>
                  <a:cubicBezTo>
                    <a:pt x="19033" y="9522"/>
                    <a:pt x="17761" y="9868"/>
                    <a:pt x="16570" y="10424"/>
                  </a:cubicBezTo>
                  <a:cubicBezTo>
                    <a:pt x="15991" y="10698"/>
                    <a:pt x="15424" y="11024"/>
                    <a:pt x="14886" y="11396"/>
                  </a:cubicBezTo>
                  <a:cubicBezTo>
                    <a:pt x="16525" y="6997"/>
                    <a:pt x="17536" y="3529"/>
                    <a:pt x="17546" y="3495"/>
                  </a:cubicBezTo>
                  <a:lnTo>
                    <a:pt x="17761" y="2754"/>
                  </a:lnTo>
                  <a:lnTo>
                    <a:pt x="17204" y="3286"/>
                  </a:lnTo>
                  <a:cubicBezTo>
                    <a:pt x="15087" y="5320"/>
                    <a:pt x="13356" y="8031"/>
                    <a:pt x="12576" y="9348"/>
                  </a:cubicBezTo>
                  <a:cubicBezTo>
                    <a:pt x="12599" y="7159"/>
                    <a:pt x="12454" y="5228"/>
                    <a:pt x="12139" y="3601"/>
                  </a:cubicBezTo>
                  <a:cubicBezTo>
                    <a:pt x="11678" y="1216"/>
                    <a:pt x="11024" y="303"/>
                    <a:pt x="10997" y="264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43;p41">
              <a:extLst>
                <a:ext uri="{FF2B5EF4-FFF2-40B4-BE49-F238E27FC236}">
                  <a16:creationId xmlns:a16="http://schemas.microsoft.com/office/drawing/2014/main" id="{6B9FB573-B768-7184-D7B8-E44D07984ACE}"/>
                </a:ext>
              </a:extLst>
            </p:cNvPr>
            <p:cNvSpPr/>
            <p:nvPr/>
          </p:nvSpPr>
          <p:spPr>
            <a:xfrm>
              <a:off x="2498055" y="3802590"/>
              <a:ext cx="186273" cy="342209"/>
            </a:xfrm>
            <a:custGeom>
              <a:avLst/>
              <a:gdLst/>
              <a:ahLst/>
              <a:cxnLst/>
              <a:rect l="l" t="t" r="r" b="b"/>
              <a:pathLst>
                <a:path w="2628" h="4828" extrusionOk="0">
                  <a:moveTo>
                    <a:pt x="1607" y="1"/>
                  </a:moveTo>
                  <a:lnTo>
                    <a:pt x="1" y="686"/>
                  </a:lnTo>
                  <a:lnTo>
                    <a:pt x="1114" y="4827"/>
                  </a:lnTo>
                  <a:lnTo>
                    <a:pt x="2628" y="4097"/>
                  </a:lnTo>
                  <a:lnTo>
                    <a:pt x="2374" y="4093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44;p41">
              <a:extLst>
                <a:ext uri="{FF2B5EF4-FFF2-40B4-BE49-F238E27FC236}">
                  <a16:creationId xmlns:a16="http://schemas.microsoft.com/office/drawing/2014/main" id="{A7EAB081-842E-B64F-E102-3C7B1121F964}"/>
                </a:ext>
              </a:extLst>
            </p:cNvPr>
            <p:cNvSpPr/>
            <p:nvPr/>
          </p:nvSpPr>
          <p:spPr>
            <a:xfrm>
              <a:off x="2541576" y="4032028"/>
              <a:ext cx="396361" cy="161890"/>
            </a:xfrm>
            <a:custGeom>
              <a:avLst/>
              <a:gdLst/>
              <a:ahLst/>
              <a:cxnLst/>
              <a:rect l="l" t="t" r="r" b="b"/>
              <a:pathLst>
                <a:path w="5592" h="2284" extrusionOk="0">
                  <a:moveTo>
                    <a:pt x="1909" y="1"/>
                  </a:moveTo>
                  <a:cubicBezTo>
                    <a:pt x="1622" y="773"/>
                    <a:pt x="727" y="871"/>
                    <a:pt x="291" y="871"/>
                  </a:cubicBezTo>
                  <a:cubicBezTo>
                    <a:pt x="142" y="871"/>
                    <a:pt x="47" y="860"/>
                    <a:pt x="47" y="860"/>
                  </a:cubicBezTo>
                  <a:lnTo>
                    <a:pt x="0" y="2284"/>
                  </a:lnTo>
                  <a:lnTo>
                    <a:pt x="5592" y="760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45;p41">
              <a:extLst>
                <a:ext uri="{FF2B5EF4-FFF2-40B4-BE49-F238E27FC236}">
                  <a16:creationId xmlns:a16="http://schemas.microsoft.com/office/drawing/2014/main" id="{0FC45E53-7969-7334-2C7F-627684E686EA}"/>
                </a:ext>
              </a:extLst>
            </p:cNvPr>
            <p:cNvSpPr/>
            <p:nvPr/>
          </p:nvSpPr>
          <p:spPr>
            <a:xfrm>
              <a:off x="2541576" y="4085968"/>
              <a:ext cx="405363" cy="141476"/>
            </a:xfrm>
            <a:custGeom>
              <a:avLst/>
              <a:gdLst/>
              <a:ahLst/>
              <a:cxnLst/>
              <a:rect l="l" t="t" r="r" b="b"/>
              <a:pathLst>
                <a:path w="5719" h="1996" extrusionOk="0">
                  <a:moveTo>
                    <a:pt x="5592" y="1"/>
                  </a:moveTo>
                  <a:lnTo>
                    <a:pt x="0" y="1523"/>
                  </a:lnTo>
                  <a:lnTo>
                    <a:pt x="129" y="1995"/>
                  </a:lnTo>
                  <a:lnTo>
                    <a:pt x="5719" y="471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46;p41">
              <a:extLst>
                <a:ext uri="{FF2B5EF4-FFF2-40B4-BE49-F238E27FC236}">
                  <a16:creationId xmlns:a16="http://schemas.microsoft.com/office/drawing/2014/main" id="{21A61EB0-F645-7A54-F747-296E377DC900}"/>
                </a:ext>
              </a:extLst>
            </p:cNvPr>
            <p:cNvSpPr/>
            <p:nvPr/>
          </p:nvSpPr>
          <p:spPr>
            <a:xfrm>
              <a:off x="2677311" y="4033942"/>
              <a:ext cx="37637" cy="51742"/>
            </a:xfrm>
            <a:custGeom>
              <a:avLst/>
              <a:gdLst/>
              <a:ahLst/>
              <a:cxnLst/>
              <a:rect l="l" t="t" r="r" b="b"/>
              <a:pathLst>
                <a:path w="531" h="730" extrusionOk="0">
                  <a:moveTo>
                    <a:pt x="429" y="0"/>
                  </a:moveTo>
                  <a:cubicBezTo>
                    <a:pt x="403" y="0"/>
                    <a:pt x="376" y="10"/>
                    <a:pt x="358" y="31"/>
                  </a:cubicBezTo>
                  <a:cubicBezTo>
                    <a:pt x="350" y="41"/>
                    <a:pt x="164" y="248"/>
                    <a:pt x="19" y="610"/>
                  </a:cubicBezTo>
                  <a:cubicBezTo>
                    <a:pt x="0" y="657"/>
                    <a:pt x="23" y="708"/>
                    <a:pt x="72" y="722"/>
                  </a:cubicBezTo>
                  <a:cubicBezTo>
                    <a:pt x="82" y="727"/>
                    <a:pt x="93" y="730"/>
                    <a:pt x="104" y="730"/>
                  </a:cubicBezTo>
                  <a:cubicBezTo>
                    <a:pt x="125" y="730"/>
                    <a:pt x="145" y="722"/>
                    <a:pt x="160" y="710"/>
                  </a:cubicBezTo>
                  <a:cubicBezTo>
                    <a:pt x="172" y="700"/>
                    <a:pt x="182" y="688"/>
                    <a:pt x="191" y="671"/>
                  </a:cubicBezTo>
                  <a:cubicBezTo>
                    <a:pt x="319" y="340"/>
                    <a:pt x="495" y="147"/>
                    <a:pt x="497" y="145"/>
                  </a:cubicBezTo>
                  <a:cubicBezTo>
                    <a:pt x="530" y="107"/>
                    <a:pt x="528" y="51"/>
                    <a:pt x="489" y="21"/>
                  </a:cubicBezTo>
                  <a:cubicBezTo>
                    <a:pt x="472" y="7"/>
                    <a:pt x="450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47;p41">
              <a:extLst>
                <a:ext uri="{FF2B5EF4-FFF2-40B4-BE49-F238E27FC236}">
                  <a16:creationId xmlns:a16="http://schemas.microsoft.com/office/drawing/2014/main" id="{EFA37339-33D8-19F0-0E8E-919AB09FAF77}"/>
                </a:ext>
              </a:extLst>
            </p:cNvPr>
            <p:cNvSpPr/>
            <p:nvPr/>
          </p:nvSpPr>
          <p:spPr>
            <a:xfrm>
              <a:off x="2712680" y="4040605"/>
              <a:ext cx="37637" cy="51884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431" y="1"/>
                  </a:moveTo>
                  <a:cubicBezTo>
                    <a:pt x="404" y="1"/>
                    <a:pt x="377" y="11"/>
                    <a:pt x="359" y="31"/>
                  </a:cubicBezTo>
                  <a:cubicBezTo>
                    <a:pt x="350" y="41"/>
                    <a:pt x="164" y="248"/>
                    <a:pt x="19" y="612"/>
                  </a:cubicBezTo>
                  <a:cubicBezTo>
                    <a:pt x="1" y="657"/>
                    <a:pt x="23" y="708"/>
                    <a:pt x="72" y="724"/>
                  </a:cubicBezTo>
                  <a:cubicBezTo>
                    <a:pt x="82" y="730"/>
                    <a:pt x="93" y="732"/>
                    <a:pt x="104" y="732"/>
                  </a:cubicBezTo>
                  <a:cubicBezTo>
                    <a:pt x="124" y="732"/>
                    <a:pt x="144" y="724"/>
                    <a:pt x="160" y="712"/>
                  </a:cubicBezTo>
                  <a:cubicBezTo>
                    <a:pt x="172" y="702"/>
                    <a:pt x="183" y="688"/>
                    <a:pt x="189" y="673"/>
                  </a:cubicBezTo>
                  <a:cubicBezTo>
                    <a:pt x="320" y="340"/>
                    <a:pt x="494" y="150"/>
                    <a:pt x="496" y="145"/>
                  </a:cubicBezTo>
                  <a:cubicBezTo>
                    <a:pt x="530" y="109"/>
                    <a:pt x="526" y="51"/>
                    <a:pt x="489" y="21"/>
                  </a:cubicBezTo>
                  <a:cubicBezTo>
                    <a:pt x="472" y="7"/>
                    <a:pt x="452" y="1"/>
                    <a:pt x="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48;p41">
              <a:extLst>
                <a:ext uri="{FF2B5EF4-FFF2-40B4-BE49-F238E27FC236}">
                  <a16:creationId xmlns:a16="http://schemas.microsoft.com/office/drawing/2014/main" id="{FB347663-374E-D221-0271-DB2053967222}"/>
                </a:ext>
              </a:extLst>
            </p:cNvPr>
            <p:cNvSpPr/>
            <p:nvPr/>
          </p:nvSpPr>
          <p:spPr>
            <a:xfrm>
              <a:off x="2748191" y="4047480"/>
              <a:ext cx="37637" cy="51955"/>
            </a:xfrm>
            <a:custGeom>
              <a:avLst/>
              <a:gdLst/>
              <a:ahLst/>
              <a:cxnLst/>
              <a:rect l="l" t="t" r="r" b="b"/>
              <a:pathLst>
                <a:path w="531" h="733" extrusionOk="0">
                  <a:moveTo>
                    <a:pt x="430" y="1"/>
                  </a:moveTo>
                  <a:cubicBezTo>
                    <a:pt x="403" y="1"/>
                    <a:pt x="377" y="11"/>
                    <a:pt x="359" y="30"/>
                  </a:cubicBezTo>
                  <a:cubicBezTo>
                    <a:pt x="351" y="40"/>
                    <a:pt x="164" y="249"/>
                    <a:pt x="19" y="611"/>
                  </a:cubicBezTo>
                  <a:cubicBezTo>
                    <a:pt x="1" y="658"/>
                    <a:pt x="23" y="709"/>
                    <a:pt x="72" y="724"/>
                  </a:cubicBezTo>
                  <a:cubicBezTo>
                    <a:pt x="83" y="730"/>
                    <a:pt x="94" y="732"/>
                    <a:pt x="105" y="732"/>
                  </a:cubicBezTo>
                  <a:cubicBezTo>
                    <a:pt x="124" y="732"/>
                    <a:pt x="144" y="724"/>
                    <a:pt x="160" y="711"/>
                  </a:cubicBezTo>
                  <a:cubicBezTo>
                    <a:pt x="173" y="701"/>
                    <a:pt x="183" y="689"/>
                    <a:pt x="191" y="673"/>
                  </a:cubicBezTo>
                  <a:cubicBezTo>
                    <a:pt x="320" y="343"/>
                    <a:pt x="494" y="149"/>
                    <a:pt x="498" y="147"/>
                  </a:cubicBezTo>
                  <a:cubicBezTo>
                    <a:pt x="531" y="108"/>
                    <a:pt x="529" y="51"/>
                    <a:pt x="490" y="20"/>
                  </a:cubicBezTo>
                  <a:cubicBezTo>
                    <a:pt x="472" y="7"/>
                    <a:pt x="451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49;p41">
              <a:extLst>
                <a:ext uri="{FF2B5EF4-FFF2-40B4-BE49-F238E27FC236}">
                  <a16:creationId xmlns:a16="http://schemas.microsoft.com/office/drawing/2014/main" id="{D55D31D6-F29D-4ABA-4B72-768BC288D786}"/>
                </a:ext>
              </a:extLst>
            </p:cNvPr>
            <p:cNvSpPr/>
            <p:nvPr/>
          </p:nvSpPr>
          <p:spPr>
            <a:xfrm>
              <a:off x="2128983" y="2636826"/>
              <a:ext cx="549533" cy="1356431"/>
            </a:xfrm>
            <a:custGeom>
              <a:avLst/>
              <a:gdLst/>
              <a:ahLst/>
              <a:cxnLst/>
              <a:rect l="l" t="t" r="r" b="b"/>
              <a:pathLst>
                <a:path w="7753" h="19137" extrusionOk="0">
                  <a:moveTo>
                    <a:pt x="2699" y="1"/>
                  </a:moveTo>
                  <a:lnTo>
                    <a:pt x="52" y="3"/>
                  </a:lnTo>
                  <a:lnTo>
                    <a:pt x="1" y="3732"/>
                  </a:lnTo>
                  <a:lnTo>
                    <a:pt x="2918" y="11296"/>
                  </a:lnTo>
                  <a:cubicBezTo>
                    <a:pt x="2918" y="11296"/>
                    <a:pt x="4907" y="19110"/>
                    <a:pt x="5021" y="19136"/>
                  </a:cubicBezTo>
                  <a:cubicBezTo>
                    <a:pt x="5023" y="19137"/>
                    <a:pt x="5025" y="19137"/>
                    <a:pt x="5027" y="19137"/>
                  </a:cubicBezTo>
                  <a:cubicBezTo>
                    <a:pt x="5207" y="19137"/>
                    <a:pt x="7753" y="18273"/>
                    <a:pt x="7753" y="18273"/>
                  </a:cubicBezTo>
                  <a:lnTo>
                    <a:pt x="6057" y="10670"/>
                  </a:lnTo>
                  <a:lnTo>
                    <a:pt x="3477" y="1901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50;p41">
              <a:extLst>
                <a:ext uri="{FF2B5EF4-FFF2-40B4-BE49-F238E27FC236}">
                  <a16:creationId xmlns:a16="http://schemas.microsoft.com/office/drawing/2014/main" id="{22F4A19D-574F-0C06-62F1-8BAB2329C467}"/>
                </a:ext>
              </a:extLst>
            </p:cNvPr>
            <p:cNvSpPr/>
            <p:nvPr/>
          </p:nvSpPr>
          <p:spPr>
            <a:xfrm>
              <a:off x="1659616" y="3797416"/>
              <a:ext cx="230927" cy="288907"/>
            </a:xfrm>
            <a:custGeom>
              <a:avLst/>
              <a:gdLst/>
              <a:ahLst/>
              <a:cxnLst/>
              <a:rect l="l" t="t" r="r" b="b"/>
              <a:pathLst>
                <a:path w="3258" h="4076" extrusionOk="0">
                  <a:moveTo>
                    <a:pt x="1528" y="0"/>
                  </a:moveTo>
                  <a:lnTo>
                    <a:pt x="0" y="3939"/>
                  </a:lnTo>
                  <a:lnTo>
                    <a:pt x="1674" y="4076"/>
                  </a:lnTo>
                  <a:lnTo>
                    <a:pt x="1459" y="3941"/>
                  </a:lnTo>
                  <a:lnTo>
                    <a:pt x="3257" y="219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51;p41">
              <a:extLst>
                <a:ext uri="{FF2B5EF4-FFF2-40B4-BE49-F238E27FC236}">
                  <a16:creationId xmlns:a16="http://schemas.microsoft.com/office/drawing/2014/main" id="{99DB2091-B9EB-CB64-050E-51A23C8B12C8}"/>
                </a:ext>
              </a:extLst>
            </p:cNvPr>
            <p:cNvSpPr/>
            <p:nvPr/>
          </p:nvSpPr>
          <p:spPr>
            <a:xfrm>
              <a:off x="1604188" y="4015655"/>
              <a:ext cx="396715" cy="192510"/>
            </a:xfrm>
            <a:custGeom>
              <a:avLst/>
              <a:gdLst/>
              <a:ahLst/>
              <a:cxnLst/>
              <a:rect l="l" t="t" r="r" b="b"/>
              <a:pathLst>
                <a:path w="5597" h="2716" extrusionOk="0">
                  <a:moveTo>
                    <a:pt x="757" y="0"/>
                  </a:moveTo>
                  <a:lnTo>
                    <a:pt x="0" y="1209"/>
                  </a:lnTo>
                  <a:lnTo>
                    <a:pt x="5596" y="2715"/>
                  </a:lnTo>
                  <a:lnTo>
                    <a:pt x="5596" y="2715"/>
                  </a:lnTo>
                  <a:lnTo>
                    <a:pt x="2799" y="199"/>
                  </a:lnTo>
                  <a:cubicBezTo>
                    <a:pt x="2560" y="394"/>
                    <a:pt x="2294" y="465"/>
                    <a:pt x="2036" y="465"/>
                  </a:cubicBezTo>
                  <a:cubicBezTo>
                    <a:pt x="1372" y="465"/>
                    <a:pt x="757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52;p41">
              <a:extLst>
                <a:ext uri="{FF2B5EF4-FFF2-40B4-BE49-F238E27FC236}">
                  <a16:creationId xmlns:a16="http://schemas.microsoft.com/office/drawing/2014/main" id="{A146A0C1-C9C9-86AB-A884-8D45E9CA947E}"/>
                </a:ext>
              </a:extLst>
            </p:cNvPr>
            <p:cNvSpPr/>
            <p:nvPr/>
          </p:nvSpPr>
          <p:spPr>
            <a:xfrm>
              <a:off x="1595044" y="4101349"/>
              <a:ext cx="405717" cy="139988"/>
            </a:xfrm>
            <a:custGeom>
              <a:avLst/>
              <a:gdLst/>
              <a:ahLst/>
              <a:cxnLst/>
              <a:rect l="l" t="t" r="r" b="b"/>
              <a:pathLst>
                <a:path w="5724" h="1975" extrusionOk="0">
                  <a:moveTo>
                    <a:pt x="127" y="0"/>
                  </a:moveTo>
                  <a:lnTo>
                    <a:pt x="1" y="469"/>
                  </a:lnTo>
                  <a:lnTo>
                    <a:pt x="5596" y="1975"/>
                  </a:lnTo>
                  <a:lnTo>
                    <a:pt x="5723" y="150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53;p41">
              <a:extLst>
                <a:ext uri="{FF2B5EF4-FFF2-40B4-BE49-F238E27FC236}">
                  <a16:creationId xmlns:a16="http://schemas.microsoft.com/office/drawing/2014/main" id="{27448B1D-FE1B-33A2-EE3F-71C512B2ABAF}"/>
                </a:ext>
              </a:extLst>
            </p:cNvPr>
            <p:cNvSpPr/>
            <p:nvPr/>
          </p:nvSpPr>
          <p:spPr>
            <a:xfrm>
              <a:off x="1778198" y="4046133"/>
              <a:ext cx="54294" cy="34873"/>
            </a:xfrm>
            <a:custGeom>
              <a:avLst/>
              <a:gdLst/>
              <a:ahLst/>
              <a:cxnLst/>
              <a:rect l="l" t="t" r="r" b="b"/>
              <a:pathLst>
                <a:path w="766" h="492" extrusionOk="0">
                  <a:moveTo>
                    <a:pt x="657" y="0"/>
                  </a:moveTo>
                  <a:cubicBezTo>
                    <a:pt x="648" y="0"/>
                    <a:pt x="639" y="1"/>
                    <a:pt x="631" y="4"/>
                  </a:cubicBezTo>
                  <a:cubicBezTo>
                    <a:pt x="621" y="6"/>
                    <a:pt x="350" y="94"/>
                    <a:pt x="44" y="333"/>
                  </a:cubicBezTo>
                  <a:cubicBezTo>
                    <a:pt x="7" y="364"/>
                    <a:pt x="1" y="421"/>
                    <a:pt x="33" y="460"/>
                  </a:cubicBezTo>
                  <a:cubicBezTo>
                    <a:pt x="50" y="481"/>
                    <a:pt x="81" y="491"/>
                    <a:pt x="111" y="491"/>
                  </a:cubicBezTo>
                  <a:cubicBezTo>
                    <a:pt x="114" y="491"/>
                    <a:pt x="117" y="491"/>
                    <a:pt x="119" y="491"/>
                  </a:cubicBezTo>
                  <a:cubicBezTo>
                    <a:pt x="138" y="487"/>
                    <a:pt x="150" y="483"/>
                    <a:pt x="162" y="473"/>
                  </a:cubicBezTo>
                  <a:cubicBezTo>
                    <a:pt x="445" y="252"/>
                    <a:pt x="688" y="174"/>
                    <a:pt x="692" y="174"/>
                  </a:cubicBezTo>
                  <a:cubicBezTo>
                    <a:pt x="739" y="158"/>
                    <a:pt x="766" y="108"/>
                    <a:pt x="747" y="61"/>
                  </a:cubicBezTo>
                  <a:cubicBezTo>
                    <a:pt x="732" y="23"/>
                    <a:pt x="695" y="0"/>
                    <a:pt x="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54;p41">
              <a:extLst>
                <a:ext uri="{FF2B5EF4-FFF2-40B4-BE49-F238E27FC236}">
                  <a16:creationId xmlns:a16="http://schemas.microsoft.com/office/drawing/2014/main" id="{4C4BB9B8-E087-4934-1ED8-D0FBD4DF935A}"/>
                </a:ext>
              </a:extLst>
            </p:cNvPr>
            <p:cNvSpPr/>
            <p:nvPr/>
          </p:nvSpPr>
          <p:spPr>
            <a:xfrm>
              <a:off x="1805203" y="4069807"/>
              <a:ext cx="54294" cy="34944"/>
            </a:xfrm>
            <a:custGeom>
              <a:avLst/>
              <a:gdLst/>
              <a:ahLst/>
              <a:cxnLst/>
              <a:rect l="l" t="t" r="r" b="b"/>
              <a:pathLst>
                <a:path w="766" h="493" extrusionOk="0">
                  <a:moveTo>
                    <a:pt x="658" y="1"/>
                  </a:moveTo>
                  <a:cubicBezTo>
                    <a:pt x="649" y="1"/>
                    <a:pt x="639" y="2"/>
                    <a:pt x="630" y="6"/>
                  </a:cubicBezTo>
                  <a:cubicBezTo>
                    <a:pt x="620" y="8"/>
                    <a:pt x="352" y="96"/>
                    <a:pt x="45" y="335"/>
                  </a:cubicBezTo>
                  <a:cubicBezTo>
                    <a:pt x="6" y="366"/>
                    <a:pt x="0" y="423"/>
                    <a:pt x="35" y="460"/>
                  </a:cubicBezTo>
                  <a:cubicBezTo>
                    <a:pt x="52" y="480"/>
                    <a:pt x="77" y="492"/>
                    <a:pt x="103" y="492"/>
                  </a:cubicBezTo>
                  <a:cubicBezTo>
                    <a:pt x="108" y="492"/>
                    <a:pt x="114" y="492"/>
                    <a:pt x="119" y="490"/>
                  </a:cubicBezTo>
                  <a:cubicBezTo>
                    <a:pt x="137" y="488"/>
                    <a:pt x="149" y="484"/>
                    <a:pt x="162" y="474"/>
                  </a:cubicBezTo>
                  <a:cubicBezTo>
                    <a:pt x="444" y="253"/>
                    <a:pt x="690" y="173"/>
                    <a:pt x="692" y="173"/>
                  </a:cubicBezTo>
                  <a:cubicBezTo>
                    <a:pt x="741" y="159"/>
                    <a:pt x="765" y="110"/>
                    <a:pt x="747" y="61"/>
                  </a:cubicBezTo>
                  <a:cubicBezTo>
                    <a:pt x="734" y="25"/>
                    <a:pt x="696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55;p41">
              <a:extLst>
                <a:ext uri="{FF2B5EF4-FFF2-40B4-BE49-F238E27FC236}">
                  <a16:creationId xmlns:a16="http://schemas.microsoft.com/office/drawing/2014/main" id="{7C200C66-824E-CD7E-95DB-CA7D266F267C}"/>
                </a:ext>
              </a:extLst>
            </p:cNvPr>
            <p:cNvSpPr/>
            <p:nvPr/>
          </p:nvSpPr>
          <p:spPr>
            <a:xfrm>
              <a:off x="1832280" y="4093623"/>
              <a:ext cx="54294" cy="34802"/>
            </a:xfrm>
            <a:custGeom>
              <a:avLst/>
              <a:gdLst/>
              <a:ahLst/>
              <a:cxnLst/>
              <a:rect l="l" t="t" r="r" b="b"/>
              <a:pathLst>
                <a:path w="766" h="491" extrusionOk="0">
                  <a:moveTo>
                    <a:pt x="658" y="0"/>
                  </a:moveTo>
                  <a:cubicBezTo>
                    <a:pt x="648" y="0"/>
                    <a:pt x="638" y="2"/>
                    <a:pt x="629" y="5"/>
                  </a:cubicBezTo>
                  <a:cubicBezTo>
                    <a:pt x="619" y="7"/>
                    <a:pt x="351" y="93"/>
                    <a:pt x="44" y="335"/>
                  </a:cubicBezTo>
                  <a:cubicBezTo>
                    <a:pt x="5" y="365"/>
                    <a:pt x="1" y="420"/>
                    <a:pt x="33" y="459"/>
                  </a:cubicBezTo>
                  <a:cubicBezTo>
                    <a:pt x="51" y="479"/>
                    <a:pt x="78" y="491"/>
                    <a:pt x="105" y="491"/>
                  </a:cubicBezTo>
                  <a:cubicBezTo>
                    <a:pt x="109" y="491"/>
                    <a:pt x="113" y="491"/>
                    <a:pt x="117" y="490"/>
                  </a:cubicBezTo>
                  <a:cubicBezTo>
                    <a:pt x="136" y="488"/>
                    <a:pt x="148" y="482"/>
                    <a:pt x="162" y="472"/>
                  </a:cubicBezTo>
                  <a:cubicBezTo>
                    <a:pt x="443" y="253"/>
                    <a:pt x="688" y="173"/>
                    <a:pt x="690" y="173"/>
                  </a:cubicBezTo>
                  <a:cubicBezTo>
                    <a:pt x="739" y="159"/>
                    <a:pt x="766" y="109"/>
                    <a:pt x="747" y="60"/>
                  </a:cubicBezTo>
                  <a:cubicBezTo>
                    <a:pt x="733" y="24"/>
                    <a:pt x="696" y="0"/>
                    <a:pt x="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56;p41">
              <a:extLst>
                <a:ext uri="{FF2B5EF4-FFF2-40B4-BE49-F238E27FC236}">
                  <a16:creationId xmlns:a16="http://schemas.microsoft.com/office/drawing/2014/main" id="{02C8E70F-C667-448B-1BCF-3A6E6A6CF58C}"/>
                </a:ext>
              </a:extLst>
            </p:cNvPr>
            <p:cNvSpPr/>
            <p:nvPr/>
          </p:nvSpPr>
          <p:spPr>
            <a:xfrm>
              <a:off x="1677265" y="2663690"/>
              <a:ext cx="541878" cy="1286330"/>
            </a:xfrm>
            <a:custGeom>
              <a:avLst/>
              <a:gdLst/>
              <a:ahLst/>
              <a:cxnLst/>
              <a:rect l="l" t="t" r="r" b="b"/>
              <a:pathLst>
                <a:path w="7645" h="18148" extrusionOk="0">
                  <a:moveTo>
                    <a:pt x="3822" y="0"/>
                  </a:moveTo>
                  <a:cubicBezTo>
                    <a:pt x="2464" y="1502"/>
                    <a:pt x="3149" y="4959"/>
                    <a:pt x="3149" y="4959"/>
                  </a:cubicBezTo>
                  <a:lnTo>
                    <a:pt x="2470" y="10661"/>
                  </a:lnTo>
                  <a:lnTo>
                    <a:pt x="1" y="17174"/>
                  </a:lnTo>
                  <a:lnTo>
                    <a:pt x="2939" y="18148"/>
                  </a:lnTo>
                  <a:lnTo>
                    <a:pt x="5852" y="12104"/>
                  </a:lnTo>
                  <a:lnTo>
                    <a:pt x="7644" y="2954"/>
                  </a:lnTo>
                  <a:lnTo>
                    <a:pt x="7632" y="50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57;p41">
              <a:extLst>
                <a:ext uri="{FF2B5EF4-FFF2-40B4-BE49-F238E27FC236}">
                  <a16:creationId xmlns:a16="http://schemas.microsoft.com/office/drawing/2014/main" id="{770CCD05-1451-2F3F-B5BE-8AF4087BC24C}"/>
                </a:ext>
              </a:extLst>
            </p:cNvPr>
            <p:cNvSpPr/>
            <p:nvPr/>
          </p:nvSpPr>
          <p:spPr>
            <a:xfrm>
              <a:off x="2355941" y="2253153"/>
              <a:ext cx="191660" cy="366946"/>
            </a:xfrm>
            <a:custGeom>
              <a:avLst/>
              <a:gdLst/>
              <a:ahLst/>
              <a:cxnLst/>
              <a:rect l="l" t="t" r="r" b="b"/>
              <a:pathLst>
                <a:path w="2704" h="5177" extrusionOk="0">
                  <a:moveTo>
                    <a:pt x="1776" y="0"/>
                  </a:moveTo>
                  <a:lnTo>
                    <a:pt x="1" y="1021"/>
                  </a:lnTo>
                  <a:lnTo>
                    <a:pt x="1163" y="5176"/>
                  </a:lnTo>
                  <a:lnTo>
                    <a:pt x="2335" y="5166"/>
                  </a:lnTo>
                  <a:lnTo>
                    <a:pt x="2703" y="3969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8;p41">
              <a:extLst>
                <a:ext uri="{FF2B5EF4-FFF2-40B4-BE49-F238E27FC236}">
                  <a16:creationId xmlns:a16="http://schemas.microsoft.com/office/drawing/2014/main" id="{334C2809-E81A-E7F3-F7C9-40AD2C518B3F}"/>
                </a:ext>
              </a:extLst>
            </p:cNvPr>
            <p:cNvSpPr/>
            <p:nvPr/>
          </p:nvSpPr>
          <p:spPr>
            <a:xfrm>
              <a:off x="2369125" y="2117134"/>
              <a:ext cx="189320" cy="332711"/>
            </a:xfrm>
            <a:custGeom>
              <a:avLst/>
              <a:gdLst/>
              <a:ahLst/>
              <a:cxnLst/>
              <a:rect l="l" t="t" r="r" b="b"/>
              <a:pathLst>
                <a:path w="2671" h="4694" extrusionOk="0">
                  <a:moveTo>
                    <a:pt x="977" y="0"/>
                  </a:moveTo>
                  <a:lnTo>
                    <a:pt x="1" y="4652"/>
                  </a:lnTo>
                  <a:cubicBezTo>
                    <a:pt x="114" y="4681"/>
                    <a:pt x="262" y="4693"/>
                    <a:pt x="430" y="4693"/>
                  </a:cubicBezTo>
                  <a:cubicBezTo>
                    <a:pt x="1288" y="4693"/>
                    <a:pt x="2671" y="4378"/>
                    <a:pt x="2671" y="4378"/>
                  </a:cubicBezTo>
                  <a:cubicBezTo>
                    <a:pt x="2671" y="4378"/>
                    <a:pt x="2057" y="2343"/>
                    <a:pt x="1903" y="1187"/>
                  </a:cubicBezTo>
                  <a:cubicBezTo>
                    <a:pt x="1748" y="31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59;p41">
              <a:extLst>
                <a:ext uri="{FF2B5EF4-FFF2-40B4-BE49-F238E27FC236}">
                  <a16:creationId xmlns:a16="http://schemas.microsoft.com/office/drawing/2014/main" id="{81B423D8-3C2D-3AAD-1C09-3C4CEA3CB04E}"/>
                </a:ext>
              </a:extLst>
            </p:cNvPr>
            <p:cNvSpPr/>
            <p:nvPr/>
          </p:nvSpPr>
          <p:spPr>
            <a:xfrm>
              <a:off x="2586230" y="2028960"/>
              <a:ext cx="183792" cy="282457"/>
            </a:xfrm>
            <a:custGeom>
              <a:avLst/>
              <a:gdLst/>
              <a:ahLst/>
              <a:cxnLst/>
              <a:rect l="l" t="t" r="r" b="b"/>
              <a:pathLst>
                <a:path w="2593" h="3985" extrusionOk="0">
                  <a:moveTo>
                    <a:pt x="962" y="0"/>
                  </a:moveTo>
                  <a:cubicBezTo>
                    <a:pt x="954" y="0"/>
                    <a:pt x="946" y="2"/>
                    <a:pt x="944" y="10"/>
                  </a:cubicBezTo>
                  <a:lnTo>
                    <a:pt x="0" y="3531"/>
                  </a:lnTo>
                  <a:cubicBezTo>
                    <a:pt x="0" y="3540"/>
                    <a:pt x="3" y="3546"/>
                    <a:pt x="11" y="3550"/>
                  </a:cubicBezTo>
                  <a:lnTo>
                    <a:pt x="1631" y="3984"/>
                  </a:lnTo>
                  <a:cubicBezTo>
                    <a:pt x="1632" y="3984"/>
                    <a:pt x="1633" y="3984"/>
                    <a:pt x="1634" y="3984"/>
                  </a:cubicBezTo>
                  <a:cubicBezTo>
                    <a:pt x="1639" y="3984"/>
                    <a:pt x="1644" y="3980"/>
                    <a:pt x="1649" y="3973"/>
                  </a:cubicBezTo>
                  <a:lnTo>
                    <a:pt x="2593" y="452"/>
                  </a:lnTo>
                  <a:cubicBezTo>
                    <a:pt x="2593" y="444"/>
                    <a:pt x="2591" y="436"/>
                    <a:pt x="2582" y="434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0;p41">
              <a:extLst>
                <a:ext uri="{FF2B5EF4-FFF2-40B4-BE49-F238E27FC236}">
                  <a16:creationId xmlns:a16="http://schemas.microsoft.com/office/drawing/2014/main" id="{BAAE2269-A78D-B186-3885-89C5CF2A32F9}"/>
                </a:ext>
              </a:extLst>
            </p:cNvPr>
            <p:cNvSpPr/>
            <p:nvPr/>
          </p:nvSpPr>
          <p:spPr>
            <a:xfrm>
              <a:off x="2604801" y="2033992"/>
              <a:ext cx="183934" cy="282457"/>
            </a:xfrm>
            <a:custGeom>
              <a:avLst/>
              <a:gdLst/>
              <a:ahLst/>
              <a:cxnLst/>
              <a:rect l="l" t="t" r="r" b="b"/>
              <a:pathLst>
                <a:path w="2595" h="3985" extrusionOk="0">
                  <a:moveTo>
                    <a:pt x="962" y="1"/>
                  </a:moveTo>
                  <a:cubicBezTo>
                    <a:pt x="956" y="1"/>
                    <a:pt x="948" y="3"/>
                    <a:pt x="946" y="11"/>
                  </a:cubicBezTo>
                  <a:lnTo>
                    <a:pt x="0" y="3532"/>
                  </a:lnTo>
                  <a:cubicBezTo>
                    <a:pt x="0" y="3540"/>
                    <a:pt x="4" y="3546"/>
                    <a:pt x="11" y="3550"/>
                  </a:cubicBezTo>
                  <a:lnTo>
                    <a:pt x="1633" y="3984"/>
                  </a:lnTo>
                  <a:cubicBezTo>
                    <a:pt x="1641" y="3984"/>
                    <a:pt x="1645" y="3982"/>
                    <a:pt x="1651" y="3974"/>
                  </a:cubicBezTo>
                  <a:lnTo>
                    <a:pt x="2595" y="453"/>
                  </a:lnTo>
                  <a:cubicBezTo>
                    <a:pt x="2595" y="445"/>
                    <a:pt x="2593" y="437"/>
                    <a:pt x="2584" y="434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1;p41">
              <a:extLst>
                <a:ext uri="{FF2B5EF4-FFF2-40B4-BE49-F238E27FC236}">
                  <a16:creationId xmlns:a16="http://schemas.microsoft.com/office/drawing/2014/main" id="{4E5F6544-D36A-0620-D272-600E496A0F19}"/>
                </a:ext>
              </a:extLst>
            </p:cNvPr>
            <p:cNvSpPr/>
            <p:nvPr/>
          </p:nvSpPr>
          <p:spPr>
            <a:xfrm>
              <a:off x="2632798" y="2240324"/>
              <a:ext cx="166993" cy="148352"/>
            </a:xfrm>
            <a:custGeom>
              <a:avLst/>
              <a:gdLst/>
              <a:ahLst/>
              <a:cxnLst/>
              <a:rect l="l" t="t" r="r" b="b"/>
              <a:pathLst>
                <a:path w="2356" h="2093" extrusionOk="0">
                  <a:moveTo>
                    <a:pt x="1179" y="0"/>
                  </a:moveTo>
                  <a:cubicBezTo>
                    <a:pt x="748" y="0"/>
                    <a:pt x="344" y="267"/>
                    <a:pt x="190" y="695"/>
                  </a:cubicBezTo>
                  <a:cubicBezTo>
                    <a:pt x="0" y="1239"/>
                    <a:pt x="285" y="1838"/>
                    <a:pt x="827" y="2033"/>
                  </a:cubicBezTo>
                  <a:cubicBezTo>
                    <a:pt x="942" y="2073"/>
                    <a:pt x="1060" y="2093"/>
                    <a:pt x="1176" y="2093"/>
                  </a:cubicBezTo>
                  <a:cubicBezTo>
                    <a:pt x="1606" y="2093"/>
                    <a:pt x="2010" y="1826"/>
                    <a:pt x="2163" y="1398"/>
                  </a:cubicBezTo>
                  <a:cubicBezTo>
                    <a:pt x="2355" y="856"/>
                    <a:pt x="2071" y="255"/>
                    <a:pt x="1529" y="60"/>
                  </a:cubicBezTo>
                  <a:cubicBezTo>
                    <a:pt x="1413" y="20"/>
                    <a:pt x="1295" y="0"/>
                    <a:pt x="1179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2;p41">
              <a:extLst>
                <a:ext uri="{FF2B5EF4-FFF2-40B4-BE49-F238E27FC236}">
                  <a16:creationId xmlns:a16="http://schemas.microsoft.com/office/drawing/2014/main" id="{3B9DF0A7-349E-C5CE-3A4F-B09F74FE7643}"/>
                </a:ext>
              </a:extLst>
            </p:cNvPr>
            <p:cNvSpPr/>
            <p:nvPr/>
          </p:nvSpPr>
          <p:spPr>
            <a:xfrm>
              <a:off x="2623229" y="2242592"/>
              <a:ext cx="68187" cy="141831"/>
            </a:xfrm>
            <a:custGeom>
              <a:avLst/>
              <a:gdLst/>
              <a:ahLst/>
              <a:cxnLst/>
              <a:rect l="l" t="t" r="r" b="b"/>
              <a:pathLst>
                <a:path w="962" h="2001" extrusionOk="0">
                  <a:moveTo>
                    <a:pt x="598" y="0"/>
                  </a:moveTo>
                  <a:cubicBezTo>
                    <a:pt x="479" y="0"/>
                    <a:pt x="340" y="63"/>
                    <a:pt x="235" y="296"/>
                  </a:cubicBezTo>
                  <a:cubicBezTo>
                    <a:pt x="10" y="798"/>
                    <a:pt x="0" y="1571"/>
                    <a:pt x="962" y="2001"/>
                  </a:cubicBezTo>
                  <a:lnTo>
                    <a:pt x="841" y="82"/>
                  </a:lnTo>
                  <a:cubicBezTo>
                    <a:pt x="841" y="82"/>
                    <a:pt x="733" y="0"/>
                    <a:pt x="598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3;p41">
              <a:extLst>
                <a:ext uri="{FF2B5EF4-FFF2-40B4-BE49-F238E27FC236}">
                  <a16:creationId xmlns:a16="http://schemas.microsoft.com/office/drawing/2014/main" id="{AE62AC70-6581-EC3E-F144-D21246A22AF0}"/>
                </a:ext>
              </a:extLst>
            </p:cNvPr>
            <p:cNvSpPr/>
            <p:nvPr/>
          </p:nvSpPr>
          <p:spPr>
            <a:xfrm>
              <a:off x="2432775" y="2300146"/>
              <a:ext cx="322291" cy="371553"/>
            </a:xfrm>
            <a:custGeom>
              <a:avLst/>
              <a:gdLst/>
              <a:ahLst/>
              <a:cxnLst/>
              <a:rect l="l" t="t" r="r" b="b"/>
              <a:pathLst>
                <a:path w="4547" h="5242" extrusionOk="0">
                  <a:moveTo>
                    <a:pt x="3890" y="0"/>
                  </a:moveTo>
                  <a:lnTo>
                    <a:pt x="267" y="3613"/>
                  </a:lnTo>
                  <a:cubicBezTo>
                    <a:pt x="1" y="3928"/>
                    <a:pt x="17" y="4710"/>
                    <a:pt x="306" y="5004"/>
                  </a:cubicBezTo>
                  <a:cubicBezTo>
                    <a:pt x="462" y="5164"/>
                    <a:pt x="667" y="5242"/>
                    <a:pt x="870" y="5242"/>
                  </a:cubicBezTo>
                  <a:cubicBezTo>
                    <a:pt x="1121" y="5242"/>
                    <a:pt x="1370" y="5123"/>
                    <a:pt x="1525" y="4894"/>
                  </a:cubicBezTo>
                  <a:lnTo>
                    <a:pt x="4547" y="1070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4;p41">
              <a:extLst>
                <a:ext uri="{FF2B5EF4-FFF2-40B4-BE49-F238E27FC236}">
                  <a16:creationId xmlns:a16="http://schemas.microsoft.com/office/drawing/2014/main" id="{52505ED3-8BCA-C1D5-EE49-DD7BDB868D27}"/>
                </a:ext>
              </a:extLst>
            </p:cNvPr>
            <p:cNvSpPr/>
            <p:nvPr/>
          </p:nvSpPr>
          <p:spPr>
            <a:xfrm>
              <a:off x="1966597" y="2075315"/>
              <a:ext cx="471777" cy="656916"/>
            </a:xfrm>
            <a:custGeom>
              <a:avLst/>
              <a:gdLst/>
              <a:ahLst/>
              <a:cxnLst/>
              <a:rect l="l" t="t" r="r" b="b"/>
              <a:pathLst>
                <a:path w="6656" h="9268" extrusionOk="0">
                  <a:moveTo>
                    <a:pt x="3341" y="1"/>
                  </a:moveTo>
                  <a:lnTo>
                    <a:pt x="941" y="261"/>
                  </a:lnTo>
                  <a:cubicBezTo>
                    <a:pt x="757" y="281"/>
                    <a:pt x="166" y="829"/>
                    <a:pt x="160" y="1016"/>
                  </a:cubicBezTo>
                  <a:lnTo>
                    <a:pt x="0" y="8465"/>
                  </a:lnTo>
                  <a:cubicBezTo>
                    <a:pt x="1451" y="9077"/>
                    <a:pt x="2548" y="9268"/>
                    <a:pt x="3349" y="9268"/>
                  </a:cubicBezTo>
                  <a:cubicBezTo>
                    <a:pt x="4660" y="9268"/>
                    <a:pt x="5183" y="8759"/>
                    <a:pt x="5183" y="8759"/>
                  </a:cubicBezTo>
                  <a:cubicBezTo>
                    <a:pt x="5829" y="6947"/>
                    <a:pt x="6656" y="590"/>
                    <a:pt x="6656" y="590"/>
                  </a:cubicBezTo>
                  <a:lnTo>
                    <a:pt x="33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5;p41">
              <a:extLst>
                <a:ext uri="{FF2B5EF4-FFF2-40B4-BE49-F238E27FC236}">
                  <a16:creationId xmlns:a16="http://schemas.microsoft.com/office/drawing/2014/main" id="{DE9F3D67-20D0-391F-6347-BC324B7F0AA6}"/>
                </a:ext>
              </a:extLst>
            </p:cNvPr>
            <p:cNvSpPr/>
            <p:nvPr/>
          </p:nvSpPr>
          <p:spPr>
            <a:xfrm>
              <a:off x="2383513" y="2242521"/>
              <a:ext cx="71234" cy="213987"/>
            </a:xfrm>
            <a:custGeom>
              <a:avLst/>
              <a:gdLst/>
              <a:ahLst/>
              <a:cxnLst/>
              <a:rect l="l" t="t" r="r" b="b"/>
              <a:pathLst>
                <a:path w="1005" h="3019" extrusionOk="0">
                  <a:moveTo>
                    <a:pt x="397" y="1"/>
                  </a:moveTo>
                  <a:lnTo>
                    <a:pt x="256" y="50"/>
                  </a:lnTo>
                  <a:cubicBezTo>
                    <a:pt x="262" y="66"/>
                    <a:pt x="841" y="1816"/>
                    <a:pt x="0" y="2931"/>
                  </a:cubicBezTo>
                  <a:lnTo>
                    <a:pt x="119" y="3019"/>
                  </a:lnTo>
                  <a:cubicBezTo>
                    <a:pt x="1005" y="1838"/>
                    <a:pt x="420" y="72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6;p41">
              <a:extLst>
                <a:ext uri="{FF2B5EF4-FFF2-40B4-BE49-F238E27FC236}">
                  <a16:creationId xmlns:a16="http://schemas.microsoft.com/office/drawing/2014/main" id="{FD896065-B211-66EC-4210-797B041F3739}"/>
                </a:ext>
              </a:extLst>
            </p:cNvPr>
            <p:cNvSpPr/>
            <p:nvPr/>
          </p:nvSpPr>
          <p:spPr>
            <a:xfrm>
              <a:off x="1844471" y="2491664"/>
              <a:ext cx="448883" cy="458168"/>
            </a:xfrm>
            <a:custGeom>
              <a:avLst/>
              <a:gdLst/>
              <a:ahLst/>
              <a:cxnLst/>
              <a:rect l="l" t="t" r="r" b="b"/>
              <a:pathLst>
                <a:path w="6333" h="6464" extrusionOk="0">
                  <a:moveTo>
                    <a:pt x="6059" y="1"/>
                  </a:moveTo>
                  <a:lnTo>
                    <a:pt x="1" y="2280"/>
                  </a:lnTo>
                  <a:lnTo>
                    <a:pt x="379" y="6464"/>
                  </a:lnTo>
                  <a:lnTo>
                    <a:pt x="6333" y="4205"/>
                  </a:lnTo>
                  <a:lnTo>
                    <a:pt x="60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7;p41">
              <a:extLst>
                <a:ext uri="{FF2B5EF4-FFF2-40B4-BE49-F238E27FC236}">
                  <a16:creationId xmlns:a16="http://schemas.microsoft.com/office/drawing/2014/main" id="{D196B2BA-46F3-B048-8FF9-95FC0F40D2D7}"/>
                </a:ext>
              </a:extLst>
            </p:cNvPr>
            <p:cNvSpPr/>
            <p:nvPr/>
          </p:nvSpPr>
          <p:spPr>
            <a:xfrm>
              <a:off x="1824908" y="2477488"/>
              <a:ext cx="468446" cy="472344"/>
            </a:xfrm>
            <a:custGeom>
              <a:avLst/>
              <a:gdLst/>
              <a:ahLst/>
              <a:cxnLst/>
              <a:rect l="l" t="t" r="r" b="b"/>
              <a:pathLst>
                <a:path w="6609" h="6664" extrusionOk="0">
                  <a:moveTo>
                    <a:pt x="5837" y="0"/>
                  </a:moveTo>
                  <a:lnTo>
                    <a:pt x="0" y="2302"/>
                  </a:lnTo>
                  <a:lnTo>
                    <a:pt x="655" y="6664"/>
                  </a:lnTo>
                  <a:lnTo>
                    <a:pt x="6609" y="4405"/>
                  </a:lnTo>
                  <a:lnTo>
                    <a:pt x="5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8;p41">
              <a:extLst>
                <a:ext uri="{FF2B5EF4-FFF2-40B4-BE49-F238E27FC236}">
                  <a16:creationId xmlns:a16="http://schemas.microsoft.com/office/drawing/2014/main" id="{4AC48D62-650C-1597-1191-C06E743124B0}"/>
                </a:ext>
              </a:extLst>
            </p:cNvPr>
            <p:cNvSpPr/>
            <p:nvPr/>
          </p:nvSpPr>
          <p:spPr>
            <a:xfrm>
              <a:off x="1753390" y="2470188"/>
              <a:ext cx="539964" cy="497932"/>
            </a:xfrm>
            <a:custGeom>
              <a:avLst/>
              <a:gdLst/>
              <a:ahLst/>
              <a:cxnLst/>
              <a:rect l="l" t="t" r="r" b="b"/>
              <a:pathLst>
                <a:path w="7618" h="7025" extrusionOk="0">
                  <a:moveTo>
                    <a:pt x="6585" y="1"/>
                  </a:moveTo>
                  <a:lnTo>
                    <a:pt x="1" y="2562"/>
                  </a:lnTo>
                  <a:lnTo>
                    <a:pt x="919" y="7025"/>
                  </a:lnTo>
                  <a:lnTo>
                    <a:pt x="7618" y="4508"/>
                  </a:lnTo>
                  <a:lnTo>
                    <a:pt x="6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9;p41">
              <a:extLst>
                <a:ext uri="{FF2B5EF4-FFF2-40B4-BE49-F238E27FC236}">
                  <a16:creationId xmlns:a16="http://schemas.microsoft.com/office/drawing/2014/main" id="{F3E41FDD-14EB-D978-961E-B4D9ADE8B38F}"/>
                </a:ext>
              </a:extLst>
            </p:cNvPr>
            <p:cNvSpPr/>
            <p:nvPr/>
          </p:nvSpPr>
          <p:spPr>
            <a:xfrm>
              <a:off x="1755587" y="2318363"/>
              <a:ext cx="255026" cy="301594"/>
            </a:xfrm>
            <a:custGeom>
              <a:avLst/>
              <a:gdLst/>
              <a:ahLst/>
              <a:cxnLst/>
              <a:rect l="l" t="t" r="r" b="b"/>
              <a:pathLst>
                <a:path w="3598" h="4255" extrusionOk="0">
                  <a:moveTo>
                    <a:pt x="1461" y="1"/>
                  </a:moveTo>
                  <a:lnTo>
                    <a:pt x="228" y="2965"/>
                  </a:lnTo>
                  <a:cubicBezTo>
                    <a:pt x="0" y="3524"/>
                    <a:pt x="356" y="4152"/>
                    <a:pt x="950" y="4244"/>
                  </a:cubicBezTo>
                  <a:cubicBezTo>
                    <a:pt x="997" y="4251"/>
                    <a:pt x="1044" y="4255"/>
                    <a:pt x="1090" y="4255"/>
                  </a:cubicBezTo>
                  <a:cubicBezTo>
                    <a:pt x="1446" y="4255"/>
                    <a:pt x="1776" y="4052"/>
                    <a:pt x="1934" y="3726"/>
                  </a:cubicBezTo>
                  <a:lnTo>
                    <a:pt x="3597" y="739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70;p41">
              <a:extLst>
                <a:ext uri="{FF2B5EF4-FFF2-40B4-BE49-F238E27FC236}">
                  <a16:creationId xmlns:a16="http://schemas.microsoft.com/office/drawing/2014/main" id="{7DE92587-4771-1F72-6275-E3AE0BFE6DC5}"/>
                </a:ext>
              </a:extLst>
            </p:cNvPr>
            <p:cNvSpPr/>
            <p:nvPr/>
          </p:nvSpPr>
          <p:spPr>
            <a:xfrm>
              <a:off x="1785711" y="2091759"/>
              <a:ext cx="264028" cy="395652"/>
            </a:xfrm>
            <a:custGeom>
              <a:avLst/>
              <a:gdLst/>
              <a:ahLst/>
              <a:cxnLst/>
              <a:rect l="l" t="t" r="r" b="b"/>
              <a:pathLst>
                <a:path w="3725" h="5582" extrusionOk="0">
                  <a:moveTo>
                    <a:pt x="3725" y="0"/>
                  </a:moveTo>
                  <a:cubicBezTo>
                    <a:pt x="3724" y="0"/>
                    <a:pt x="2344" y="121"/>
                    <a:pt x="1816" y="972"/>
                  </a:cubicBezTo>
                  <a:cubicBezTo>
                    <a:pt x="1151" y="2050"/>
                    <a:pt x="1" y="3795"/>
                    <a:pt x="1" y="3795"/>
                  </a:cubicBezTo>
                  <a:lnTo>
                    <a:pt x="3305" y="5581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71;p41">
              <a:extLst>
                <a:ext uri="{FF2B5EF4-FFF2-40B4-BE49-F238E27FC236}">
                  <a16:creationId xmlns:a16="http://schemas.microsoft.com/office/drawing/2014/main" id="{C8294914-4B94-B24E-8DC5-7676586DAE67}"/>
                </a:ext>
              </a:extLst>
            </p:cNvPr>
            <p:cNvSpPr/>
            <p:nvPr/>
          </p:nvSpPr>
          <p:spPr>
            <a:xfrm>
              <a:off x="1970779" y="2319709"/>
              <a:ext cx="112487" cy="161748"/>
            </a:xfrm>
            <a:custGeom>
              <a:avLst/>
              <a:gdLst/>
              <a:ahLst/>
              <a:cxnLst/>
              <a:rect l="l" t="t" r="r" b="b"/>
              <a:pathLst>
                <a:path w="1587" h="2282" extrusionOk="0">
                  <a:moveTo>
                    <a:pt x="1455" y="0"/>
                  </a:moveTo>
                  <a:lnTo>
                    <a:pt x="330" y="2079"/>
                  </a:lnTo>
                  <a:lnTo>
                    <a:pt x="74" y="1940"/>
                  </a:lnTo>
                  <a:lnTo>
                    <a:pt x="1" y="2073"/>
                  </a:lnTo>
                  <a:lnTo>
                    <a:pt x="389" y="2281"/>
                  </a:lnTo>
                  <a:lnTo>
                    <a:pt x="1586" y="74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72;p41">
              <a:extLst>
                <a:ext uri="{FF2B5EF4-FFF2-40B4-BE49-F238E27FC236}">
                  <a16:creationId xmlns:a16="http://schemas.microsoft.com/office/drawing/2014/main" id="{4CEF9808-B57E-6CE3-5E08-421A93D20D39}"/>
                </a:ext>
              </a:extLst>
            </p:cNvPr>
            <p:cNvSpPr/>
            <p:nvPr/>
          </p:nvSpPr>
          <p:spPr>
            <a:xfrm>
              <a:off x="2027200" y="2775468"/>
              <a:ext cx="187548" cy="164654"/>
            </a:xfrm>
            <a:custGeom>
              <a:avLst/>
              <a:gdLst/>
              <a:ahLst/>
              <a:cxnLst/>
              <a:rect l="l" t="t" r="r" b="b"/>
              <a:pathLst>
                <a:path w="2646" h="2323" extrusionOk="0">
                  <a:moveTo>
                    <a:pt x="1324" y="1"/>
                  </a:moveTo>
                  <a:cubicBezTo>
                    <a:pt x="903" y="1"/>
                    <a:pt x="498" y="230"/>
                    <a:pt x="291" y="631"/>
                  </a:cubicBezTo>
                  <a:cubicBezTo>
                    <a:pt x="0" y="1202"/>
                    <a:pt x="221" y="1899"/>
                    <a:pt x="792" y="2194"/>
                  </a:cubicBezTo>
                  <a:cubicBezTo>
                    <a:pt x="962" y="2281"/>
                    <a:pt x="1143" y="2322"/>
                    <a:pt x="1321" y="2322"/>
                  </a:cubicBezTo>
                  <a:cubicBezTo>
                    <a:pt x="1742" y="2322"/>
                    <a:pt x="2148" y="2092"/>
                    <a:pt x="2355" y="1693"/>
                  </a:cubicBezTo>
                  <a:cubicBezTo>
                    <a:pt x="2646" y="1122"/>
                    <a:pt x="2425" y="424"/>
                    <a:pt x="1854" y="129"/>
                  </a:cubicBezTo>
                  <a:cubicBezTo>
                    <a:pt x="1684" y="42"/>
                    <a:pt x="1502" y="1"/>
                    <a:pt x="1324" y="1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73;p41">
              <a:extLst>
                <a:ext uri="{FF2B5EF4-FFF2-40B4-BE49-F238E27FC236}">
                  <a16:creationId xmlns:a16="http://schemas.microsoft.com/office/drawing/2014/main" id="{014BBE3F-FDA9-6B40-2351-0D99FD032276}"/>
                </a:ext>
              </a:extLst>
            </p:cNvPr>
            <p:cNvSpPr/>
            <p:nvPr/>
          </p:nvSpPr>
          <p:spPr>
            <a:xfrm>
              <a:off x="2047613" y="2764765"/>
              <a:ext cx="176987" cy="65918"/>
            </a:xfrm>
            <a:custGeom>
              <a:avLst/>
              <a:gdLst/>
              <a:ahLst/>
              <a:cxnLst/>
              <a:rect l="l" t="t" r="r" b="b"/>
              <a:pathLst>
                <a:path w="2497" h="930" extrusionOk="0">
                  <a:moveTo>
                    <a:pt x="1207" y="1"/>
                  </a:moveTo>
                  <a:cubicBezTo>
                    <a:pt x="801" y="1"/>
                    <a:pt x="361" y="199"/>
                    <a:pt x="1" y="782"/>
                  </a:cubicBezTo>
                  <a:lnTo>
                    <a:pt x="2129" y="929"/>
                  </a:lnTo>
                  <a:cubicBezTo>
                    <a:pt x="2129" y="929"/>
                    <a:pt x="2497" y="551"/>
                    <a:pt x="1979" y="231"/>
                  </a:cubicBezTo>
                  <a:cubicBezTo>
                    <a:pt x="1765" y="99"/>
                    <a:pt x="1495" y="1"/>
                    <a:pt x="1207" y="1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74;p41">
              <a:extLst>
                <a:ext uri="{FF2B5EF4-FFF2-40B4-BE49-F238E27FC236}">
                  <a16:creationId xmlns:a16="http://schemas.microsoft.com/office/drawing/2014/main" id="{559391E4-E98C-0781-A176-D3C4138538F6}"/>
                </a:ext>
              </a:extLst>
            </p:cNvPr>
            <p:cNvSpPr/>
            <p:nvPr/>
          </p:nvSpPr>
          <p:spPr>
            <a:xfrm>
              <a:off x="1757501" y="2489183"/>
              <a:ext cx="377082" cy="366095"/>
            </a:xfrm>
            <a:custGeom>
              <a:avLst/>
              <a:gdLst/>
              <a:ahLst/>
              <a:cxnLst/>
              <a:rect l="l" t="t" r="r" b="b"/>
              <a:pathLst>
                <a:path w="5320" h="5165" extrusionOk="0">
                  <a:moveTo>
                    <a:pt x="1149" y="1"/>
                  </a:moveTo>
                  <a:cubicBezTo>
                    <a:pt x="880" y="1"/>
                    <a:pt x="613" y="80"/>
                    <a:pt x="436" y="240"/>
                  </a:cubicBezTo>
                  <a:cubicBezTo>
                    <a:pt x="0" y="633"/>
                    <a:pt x="43" y="1335"/>
                    <a:pt x="524" y="1674"/>
                  </a:cubicBezTo>
                  <a:lnTo>
                    <a:pt x="4206" y="5165"/>
                  </a:lnTo>
                  <a:lnTo>
                    <a:pt x="5319" y="4432"/>
                  </a:lnTo>
                  <a:lnTo>
                    <a:pt x="1929" y="296"/>
                  </a:lnTo>
                  <a:cubicBezTo>
                    <a:pt x="1750" y="100"/>
                    <a:pt x="1449" y="1"/>
                    <a:pt x="1149" y="1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5;p41">
              <a:extLst>
                <a:ext uri="{FF2B5EF4-FFF2-40B4-BE49-F238E27FC236}">
                  <a16:creationId xmlns:a16="http://schemas.microsoft.com/office/drawing/2014/main" id="{1B2D61E6-721B-A864-5C37-69D77AC8D827}"/>
                </a:ext>
              </a:extLst>
            </p:cNvPr>
            <p:cNvSpPr/>
            <p:nvPr/>
          </p:nvSpPr>
          <p:spPr>
            <a:xfrm>
              <a:off x="1975457" y="1627283"/>
              <a:ext cx="482764" cy="421027"/>
            </a:xfrm>
            <a:custGeom>
              <a:avLst/>
              <a:gdLst/>
              <a:ahLst/>
              <a:cxnLst/>
              <a:rect l="l" t="t" r="r" b="b"/>
              <a:pathLst>
                <a:path w="6811" h="5940" extrusionOk="0">
                  <a:moveTo>
                    <a:pt x="3581" y="1"/>
                  </a:moveTo>
                  <a:cubicBezTo>
                    <a:pt x="3290" y="1"/>
                    <a:pt x="3029" y="40"/>
                    <a:pt x="2850" y="145"/>
                  </a:cubicBezTo>
                  <a:cubicBezTo>
                    <a:pt x="2144" y="558"/>
                    <a:pt x="1981" y="513"/>
                    <a:pt x="1088" y="2928"/>
                  </a:cubicBezTo>
                  <a:cubicBezTo>
                    <a:pt x="624" y="4170"/>
                    <a:pt x="0" y="4902"/>
                    <a:pt x="0" y="4902"/>
                  </a:cubicBezTo>
                  <a:cubicBezTo>
                    <a:pt x="1801" y="5721"/>
                    <a:pt x="3401" y="5940"/>
                    <a:pt x="4597" y="5940"/>
                  </a:cubicBezTo>
                  <a:cubicBezTo>
                    <a:pt x="5971" y="5940"/>
                    <a:pt x="6811" y="5651"/>
                    <a:pt x="6811" y="5651"/>
                  </a:cubicBezTo>
                  <a:lnTo>
                    <a:pt x="6678" y="2518"/>
                  </a:lnTo>
                  <a:cubicBezTo>
                    <a:pt x="6745" y="732"/>
                    <a:pt x="5544" y="342"/>
                    <a:pt x="5544" y="342"/>
                  </a:cubicBezTo>
                  <a:cubicBezTo>
                    <a:pt x="5544" y="342"/>
                    <a:pt x="4436" y="1"/>
                    <a:pt x="3581" y="1"/>
                  </a:cubicBez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76;p41">
              <a:extLst>
                <a:ext uri="{FF2B5EF4-FFF2-40B4-BE49-F238E27FC236}">
                  <a16:creationId xmlns:a16="http://schemas.microsoft.com/office/drawing/2014/main" id="{BB978089-6119-7078-2599-7CDD0426828D}"/>
                </a:ext>
              </a:extLst>
            </p:cNvPr>
            <p:cNvSpPr/>
            <p:nvPr/>
          </p:nvSpPr>
          <p:spPr>
            <a:xfrm>
              <a:off x="2065333" y="1621329"/>
              <a:ext cx="310100" cy="349509"/>
            </a:xfrm>
            <a:custGeom>
              <a:avLst/>
              <a:gdLst/>
              <a:ahLst/>
              <a:cxnLst/>
              <a:rect l="l" t="t" r="r" b="b"/>
              <a:pathLst>
                <a:path w="4375" h="4931" extrusionOk="0">
                  <a:moveTo>
                    <a:pt x="2565" y="1"/>
                  </a:moveTo>
                  <a:cubicBezTo>
                    <a:pt x="1916" y="1"/>
                    <a:pt x="1224" y="218"/>
                    <a:pt x="733" y="949"/>
                  </a:cubicBezTo>
                  <a:cubicBezTo>
                    <a:pt x="1" y="2040"/>
                    <a:pt x="467" y="4155"/>
                    <a:pt x="1887" y="4863"/>
                  </a:cubicBezTo>
                  <a:cubicBezTo>
                    <a:pt x="1979" y="4909"/>
                    <a:pt x="2066" y="4931"/>
                    <a:pt x="2146" y="4931"/>
                  </a:cubicBezTo>
                  <a:cubicBezTo>
                    <a:pt x="3238" y="4931"/>
                    <a:pt x="3233" y="943"/>
                    <a:pt x="3233" y="943"/>
                  </a:cubicBezTo>
                  <a:lnTo>
                    <a:pt x="4375" y="467"/>
                  </a:lnTo>
                  <a:cubicBezTo>
                    <a:pt x="4375" y="467"/>
                    <a:pt x="3516" y="1"/>
                    <a:pt x="2565" y="1"/>
                  </a:cubicBez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77;p41">
              <a:extLst>
                <a:ext uri="{FF2B5EF4-FFF2-40B4-BE49-F238E27FC236}">
                  <a16:creationId xmlns:a16="http://schemas.microsoft.com/office/drawing/2014/main" id="{B68F6F77-2744-1EB7-CED6-C6663A5994C0}"/>
                </a:ext>
              </a:extLst>
            </p:cNvPr>
            <p:cNvSpPr/>
            <p:nvPr/>
          </p:nvSpPr>
          <p:spPr>
            <a:xfrm>
              <a:off x="2356083" y="1819793"/>
              <a:ext cx="105044" cy="97531"/>
            </a:xfrm>
            <a:custGeom>
              <a:avLst/>
              <a:gdLst/>
              <a:ahLst/>
              <a:cxnLst/>
              <a:rect l="l" t="t" r="r" b="b"/>
              <a:pathLst>
                <a:path w="1482" h="1376" extrusionOk="0">
                  <a:moveTo>
                    <a:pt x="739" y="1"/>
                  </a:moveTo>
                  <a:cubicBezTo>
                    <a:pt x="412" y="1"/>
                    <a:pt x="123" y="236"/>
                    <a:pt x="66" y="572"/>
                  </a:cubicBezTo>
                  <a:cubicBezTo>
                    <a:pt x="1" y="946"/>
                    <a:pt x="252" y="1300"/>
                    <a:pt x="625" y="1366"/>
                  </a:cubicBezTo>
                  <a:cubicBezTo>
                    <a:pt x="664" y="1372"/>
                    <a:pt x="703" y="1375"/>
                    <a:pt x="741" y="1375"/>
                  </a:cubicBezTo>
                  <a:cubicBezTo>
                    <a:pt x="1072" y="1375"/>
                    <a:pt x="1362" y="1139"/>
                    <a:pt x="1418" y="805"/>
                  </a:cubicBezTo>
                  <a:cubicBezTo>
                    <a:pt x="1482" y="429"/>
                    <a:pt x="1232" y="77"/>
                    <a:pt x="858" y="11"/>
                  </a:cubicBezTo>
                  <a:cubicBezTo>
                    <a:pt x="818" y="4"/>
                    <a:pt x="778" y="1"/>
                    <a:pt x="739" y="1"/>
                  </a:cubicBezTo>
                  <a:close/>
                </a:path>
              </a:pathLst>
            </a:custGeom>
            <a:solidFill>
              <a:srgbClr val="DE8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78;p41">
              <a:extLst>
                <a:ext uri="{FF2B5EF4-FFF2-40B4-BE49-F238E27FC236}">
                  <a16:creationId xmlns:a16="http://schemas.microsoft.com/office/drawing/2014/main" id="{14B4C7FB-1AFF-761E-3D83-79F43EE4A66E}"/>
                </a:ext>
              </a:extLst>
            </p:cNvPr>
            <p:cNvSpPr/>
            <p:nvPr/>
          </p:nvSpPr>
          <p:spPr>
            <a:xfrm>
              <a:off x="2184695" y="1924199"/>
              <a:ext cx="142469" cy="222209"/>
            </a:xfrm>
            <a:custGeom>
              <a:avLst/>
              <a:gdLst/>
              <a:ahLst/>
              <a:cxnLst/>
              <a:rect l="l" t="t" r="r" b="b"/>
              <a:pathLst>
                <a:path w="2010" h="3135" extrusionOk="0">
                  <a:moveTo>
                    <a:pt x="514" y="1"/>
                  </a:moveTo>
                  <a:lnTo>
                    <a:pt x="19" y="2305"/>
                  </a:lnTo>
                  <a:cubicBezTo>
                    <a:pt x="0" y="2749"/>
                    <a:pt x="371" y="3041"/>
                    <a:pt x="806" y="3117"/>
                  </a:cubicBezTo>
                  <a:cubicBezTo>
                    <a:pt x="877" y="3129"/>
                    <a:pt x="944" y="3135"/>
                    <a:pt x="1009" y="3135"/>
                  </a:cubicBezTo>
                  <a:cubicBezTo>
                    <a:pt x="1410" y="3135"/>
                    <a:pt x="1692" y="2906"/>
                    <a:pt x="1764" y="2458"/>
                  </a:cubicBezTo>
                  <a:lnTo>
                    <a:pt x="2009" y="983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79;p41">
              <a:extLst>
                <a:ext uri="{FF2B5EF4-FFF2-40B4-BE49-F238E27FC236}">
                  <a16:creationId xmlns:a16="http://schemas.microsoft.com/office/drawing/2014/main" id="{7E9A40C1-5F82-8393-ADE9-F31ADD788FF9}"/>
                </a:ext>
              </a:extLst>
            </p:cNvPr>
            <p:cNvSpPr/>
            <p:nvPr/>
          </p:nvSpPr>
          <p:spPr>
            <a:xfrm>
              <a:off x="2210991" y="1939651"/>
              <a:ext cx="118228" cy="115747"/>
            </a:xfrm>
            <a:custGeom>
              <a:avLst/>
              <a:gdLst/>
              <a:ahLst/>
              <a:cxnLst/>
              <a:rect l="l" t="t" r="r" b="b"/>
              <a:pathLst>
                <a:path w="1668" h="1633" extrusionOk="0">
                  <a:moveTo>
                    <a:pt x="131" y="1"/>
                  </a:moveTo>
                  <a:cubicBezTo>
                    <a:pt x="44" y="1"/>
                    <a:pt x="1" y="35"/>
                    <a:pt x="28" y="119"/>
                  </a:cubicBezTo>
                  <a:cubicBezTo>
                    <a:pt x="499" y="1573"/>
                    <a:pt x="1344" y="1633"/>
                    <a:pt x="1480" y="1633"/>
                  </a:cubicBezTo>
                  <a:cubicBezTo>
                    <a:pt x="1493" y="1633"/>
                    <a:pt x="1499" y="1632"/>
                    <a:pt x="1499" y="1632"/>
                  </a:cubicBezTo>
                  <a:lnTo>
                    <a:pt x="1667" y="612"/>
                  </a:lnTo>
                  <a:cubicBezTo>
                    <a:pt x="1667" y="612"/>
                    <a:pt x="50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80;p41">
              <a:extLst>
                <a:ext uri="{FF2B5EF4-FFF2-40B4-BE49-F238E27FC236}">
                  <a16:creationId xmlns:a16="http://schemas.microsoft.com/office/drawing/2014/main" id="{1C854B35-C1D0-1BC4-D9A5-7A1C1D4E5F35}"/>
                </a:ext>
              </a:extLst>
            </p:cNvPr>
            <p:cNvSpPr/>
            <p:nvPr/>
          </p:nvSpPr>
          <p:spPr>
            <a:xfrm>
              <a:off x="2168038" y="1664920"/>
              <a:ext cx="275723" cy="343414"/>
            </a:xfrm>
            <a:custGeom>
              <a:avLst/>
              <a:gdLst/>
              <a:ahLst/>
              <a:cxnLst/>
              <a:rect l="l" t="t" r="r" b="b"/>
              <a:pathLst>
                <a:path w="3890" h="4845" extrusionOk="0">
                  <a:moveTo>
                    <a:pt x="2089" y="0"/>
                  </a:moveTo>
                  <a:cubicBezTo>
                    <a:pt x="1263" y="0"/>
                    <a:pt x="433" y="554"/>
                    <a:pt x="293" y="1365"/>
                  </a:cubicBezTo>
                  <a:lnTo>
                    <a:pt x="129" y="2726"/>
                  </a:lnTo>
                  <a:cubicBezTo>
                    <a:pt x="0" y="3778"/>
                    <a:pt x="726" y="4657"/>
                    <a:pt x="1770" y="4835"/>
                  </a:cubicBezTo>
                  <a:cubicBezTo>
                    <a:pt x="1828" y="4842"/>
                    <a:pt x="1887" y="4845"/>
                    <a:pt x="1944" y="4845"/>
                  </a:cubicBezTo>
                  <a:cubicBezTo>
                    <a:pt x="2750" y="4845"/>
                    <a:pt x="3448" y="4262"/>
                    <a:pt x="3542" y="3594"/>
                  </a:cubicBezTo>
                  <a:lnTo>
                    <a:pt x="3765" y="1906"/>
                  </a:lnTo>
                  <a:cubicBezTo>
                    <a:pt x="3889" y="1010"/>
                    <a:pt x="3278" y="179"/>
                    <a:pt x="2388" y="25"/>
                  </a:cubicBezTo>
                  <a:cubicBezTo>
                    <a:pt x="2289" y="9"/>
                    <a:pt x="2189" y="0"/>
                    <a:pt x="2089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81;p41">
              <a:extLst>
                <a:ext uri="{FF2B5EF4-FFF2-40B4-BE49-F238E27FC236}">
                  <a16:creationId xmlns:a16="http://schemas.microsoft.com/office/drawing/2014/main" id="{87013E7E-C8FA-ED86-2F24-3016F7997AF0}"/>
                </a:ext>
              </a:extLst>
            </p:cNvPr>
            <p:cNvSpPr/>
            <p:nvPr/>
          </p:nvSpPr>
          <p:spPr>
            <a:xfrm>
              <a:off x="2130472" y="1739911"/>
              <a:ext cx="102989" cy="114613"/>
            </a:xfrm>
            <a:custGeom>
              <a:avLst/>
              <a:gdLst/>
              <a:ahLst/>
              <a:cxnLst/>
              <a:rect l="l" t="t" r="r" b="b"/>
              <a:pathLst>
                <a:path w="1453" h="1617" extrusionOk="0">
                  <a:moveTo>
                    <a:pt x="0" y="1"/>
                  </a:moveTo>
                  <a:lnTo>
                    <a:pt x="1136" y="1617"/>
                  </a:lnTo>
                  <a:lnTo>
                    <a:pt x="1453" y="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82;p41">
              <a:extLst>
                <a:ext uri="{FF2B5EF4-FFF2-40B4-BE49-F238E27FC236}">
                  <a16:creationId xmlns:a16="http://schemas.microsoft.com/office/drawing/2014/main" id="{3E6C90E4-C625-4266-0EBC-5489C7F5C729}"/>
                </a:ext>
              </a:extLst>
            </p:cNvPr>
            <p:cNvSpPr/>
            <p:nvPr/>
          </p:nvSpPr>
          <p:spPr>
            <a:xfrm>
              <a:off x="2115800" y="1798103"/>
              <a:ext cx="105044" cy="97460"/>
            </a:xfrm>
            <a:custGeom>
              <a:avLst/>
              <a:gdLst/>
              <a:ahLst/>
              <a:cxnLst/>
              <a:rect l="l" t="t" r="r" b="b"/>
              <a:pathLst>
                <a:path w="1482" h="1375" extrusionOk="0">
                  <a:moveTo>
                    <a:pt x="742" y="0"/>
                  </a:moveTo>
                  <a:cubicBezTo>
                    <a:pt x="412" y="0"/>
                    <a:pt x="121" y="237"/>
                    <a:pt x="64" y="571"/>
                  </a:cubicBezTo>
                  <a:cubicBezTo>
                    <a:pt x="1" y="945"/>
                    <a:pt x="250" y="1299"/>
                    <a:pt x="625" y="1365"/>
                  </a:cubicBezTo>
                  <a:cubicBezTo>
                    <a:pt x="664" y="1371"/>
                    <a:pt x="703" y="1374"/>
                    <a:pt x="741" y="1374"/>
                  </a:cubicBezTo>
                  <a:cubicBezTo>
                    <a:pt x="1071" y="1374"/>
                    <a:pt x="1359" y="1138"/>
                    <a:pt x="1416" y="804"/>
                  </a:cubicBezTo>
                  <a:cubicBezTo>
                    <a:pt x="1482" y="428"/>
                    <a:pt x="1230" y="76"/>
                    <a:pt x="858" y="10"/>
                  </a:cubicBezTo>
                  <a:cubicBezTo>
                    <a:pt x="819" y="4"/>
                    <a:pt x="780" y="0"/>
                    <a:pt x="742" y="0"/>
                  </a:cubicBez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83;p41">
              <a:extLst>
                <a:ext uri="{FF2B5EF4-FFF2-40B4-BE49-F238E27FC236}">
                  <a16:creationId xmlns:a16="http://schemas.microsoft.com/office/drawing/2014/main" id="{580A98B4-C793-E59F-D155-7EAB84F75019}"/>
                </a:ext>
              </a:extLst>
            </p:cNvPr>
            <p:cNvSpPr/>
            <p:nvPr/>
          </p:nvSpPr>
          <p:spPr>
            <a:xfrm>
              <a:off x="2150602" y="1825180"/>
              <a:ext cx="39055" cy="42882"/>
            </a:xfrm>
            <a:custGeom>
              <a:avLst/>
              <a:gdLst/>
              <a:ahLst/>
              <a:cxnLst/>
              <a:rect l="l" t="t" r="r" b="b"/>
              <a:pathLst>
                <a:path w="551" h="605" extrusionOk="0">
                  <a:moveTo>
                    <a:pt x="56" y="1"/>
                  </a:moveTo>
                  <a:cubicBezTo>
                    <a:pt x="23" y="1"/>
                    <a:pt x="1" y="23"/>
                    <a:pt x="1" y="54"/>
                  </a:cubicBezTo>
                  <a:cubicBezTo>
                    <a:pt x="1" y="87"/>
                    <a:pt x="23" y="109"/>
                    <a:pt x="54" y="109"/>
                  </a:cubicBezTo>
                  <a:cubicBezTo>
                    <a:pt x="176" y="109"/>
                    <a:pt x="271" y="146"/>
                    <a:pt x="328" y="215"/>
                  </a:cubicBezTo>
                  <a:cubicBezTo>
                    <a:pt x="430" y="340"/>
                    <a:pt x="399" y="537"/>
                    <a:pt x="399" y="539"/>
                  </a:cubicBezTo>
                  <a:cubicBezTo>
                    <a:pt x="391" y="569"/>
                    <a:pt x="412" y="598"/>
                    <a:pt x="442" y="604"/>
                  </a:cubicBezTo>
                  <a:lnTo>
                    <a:pt x="453" y="604"/>
                  </a:lnTo>
                  <a:cubicBezTo>
                    <a:pt x="479" y="604"/>
                    <a:pt x="502" y="584"/>
                    <a:pt x="510" y="559"/>
                  </a:cubicBezTo>
                  <a:cubicBezTo>
                    <a:pt x="510" y="549"/>
                    <a:pt x="551" y="310"/>
                    <a:pt x="412" y="146"/>
                  </a:cubicBezTo>
                  <a:cubicBezTo>
                    <a:pt x="332" y="52"/>
                    <a:pt x="213" y="3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84;p41">
              <a:extLst>
                <a:ext uri="{FF2B5EF4-FFF2-40B4-BE49-F238E27FC236}">
                  <a16:creationId xmlns:a16="http://schemas.microsoft.com/office/drawing/2014/main" id="{36DCBC6F-F588-8706-73E2-B8C41EF4BF86}"/>
                </a:ext>
              </a:extLst>
            </p:cNvPr>
            <p:cNvSpPr/>
            <p:nvPr/>
          </p:nvSpPr>
          <p:spPr>
            <a:xfrm>
              <a:off x="2335386" y="1888546"/>
              <a:ext cx="24241" cy="33172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280" y="1"/>
                  </a:moveTo>
                  <a:cubicBezTo>
                    <a:pt x="250" y="1"/>
                    <a:pt x="227" y="27"/>
                    <a:pt x="227" y="58"/>
                  </a:cubicBezTo>
                  <a:lnTo>
                    <a:pt x="229" y="357"/>
                  </a:lnTo>
                  <a:lnTo>
                    <a:pt x="57" y="348"/>
                  </a:lnTo>
                  <a:cubicBezTo>
                    <a:pt x="33" y="348"/>
                    <a:pt x="4" y="369"/>
                    <a:pt x="2" y="400"/>
                  </a:cubicBezTo>
                  <a:cubicBezTo>
                    <a:pt x="0" y="428"/>
                    <a:pt x="23" y="453"/>
                    <a:pt x="53" y="457"/>
                  </a:cubicBezTo>
                  <a:lnTo>
                    <a:pt x="286" y="467"/>
                  </a:lnTo>
                  <a:cubicBezTo>
                    <a:pt x="301" y="467"/>
                    <a:pt x="313" y="461"/>
                    <a:pt x="323" y="451"/>
                  </a:cubicBezTo>
                  <a:cubicBezTo>
                    <a:pt x="336" y="441"/>
                    <a:pt x="342" y="426"/>
                    <a:pt x="342" y="410"/>
                  </a:cubicBezTo>
                  <a:lnTo>
                    <a:pt x="336" y="54"/>
                  </a:lnTo>
                  <a:cubicBezTo>
                    <a:pt x="336" y="23"/>
                    <a:pt x="317" y="3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85;p41">
              <a:extLst>
                <a:ext uri="{FF2B5EF4-FFF2-40B4-BE49-F238E27FC236}">
                  <a16:creationId xmlns:a16="http://schemas.microsoft.com/office/drawing/2014/main" id="{885B33B9-0AD5-5AA2-4C87-D7B5D17732CC}"/>
                </a:ext>
              </a:extLst>
            </p:cNvPr>
            <p:cNvSpPr/>
            <p:nvPr/>
          </p:nvSpPr>
          <p:spPr>
            <a:xfrm>
              <a:off x="2257560" y="1808452"/>
              <a:ext cx="57555" cy="18712"/>
            </a:xfrm>
            <a:custGeom>
              <a:avLst/>
              <a:gdLst/>
              <a:ahLst/>
              <a:cxnLst/>
              <a:rect l="l" t="t" r="r" b="b"/>
              <a:pathLst>
                <a:path w="812" h="264" extrusionOk="0">
                  <a:moveTo>
                    <a:pt x="346" y="1"/>
                  </a:moveTo>
                  <a:cubicBezTo>
                    <a:pt x="182" y="1"/>
                    <a:pt x="1" y="33"/>
                    <a:pt x="20" y="120"/>
                  </a:cubicBezTo>
                  <a:cubicBezTo>
                    <a:pt x="42" y="226"/>
                    <a:pt x="126" y="259"/>
                    <a:pt x="460" y="263"/>
                  </a:cubicBezTo>
                  <a:cubicBezTo>
                    <a:pt x="469" y="263"/>
                    <a:pt x="478" y="263"/>
                    <a:pt x="487" y="263"/>
                  </a:cubicBezTo>
                  <a:cubicBezTo>
                    <a:pt x="794" y="263"/>
                    <a:pt x="803" y="161"/>
                    <a:pt x="803" y="161"/>
                  </a:cubicBezTo>
                  <a:cubicBezTo>
                    <a:pt x="812" y="3"/>
                    <a:pt x="429" y="3"/>
                    <a:pt x="429" y="3"/>
                  </a:cubicBezTo>
                  <a:cubicBezTo>
                    <a:pt x="403" y="2"/>
                    <a:pt x="375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86;p41">
              <a:extLst>
                <a:ext uri="{FF2B5EF4-FFF2-40B4-BE49-F238E27FC236}">
                  <a16:creationId xmlns:a16="http://schemas.microsoft.com/office/drawing/2014/main" id="{F755B028-6B72-581E-9E4A-64507EC6BEA8}"/>
                </a:ext>
              </a:extLst>
            </p:cNvPr>
            <p:cNvSpPr/>
            <p:nvPr/>
          </p:nvSpPr>
          <p:spPr>
            <a:xfrm>
              <a:off x="2374086" y="1820714"/>
              <a:ext cx="50112" cy="19067"/>
            </a:xfrm>
            <a:custGeom>
              <a:avLst/>
              <a:gdLst/>
              <a:ahLst/>
              <a:cxnLst/>
              <a:rect l="l" t="t" r="r" b="b"/>
              <a:pathLst>
                <a:path w="707" h="269" extrusionOk="0">
                  <a:moveTo>
                    <a:pt x="237" y="1"/>
                  </a:moveTo>
                  <a:cubicBezTo>
                    <a:pt x="148" y="1"/>
                    <a:pt x="43" y="19"/>
                    <a:pt x="23" y="100"/>
                  </a:cubicBezTo>
                  <a:cubicBezTo>
                    <a:pt x="23" y="100"/>
                    <a:pt x="0" y="201"/>
                    <a:pt x="272" y="248"/>
                  </a:cubicBezTo>
                  <a:cubicBezTo>
                    <a:pt x="359" y="262"/>
                    <a:pt x="428" y="269"/>
                    <a:pt x="482" y="269"/>
                  </a:cubicBezTo>
                  <a:cubicBezTo>
                    <a:pt x="597" y="269"/>
                    <a:pt x="647" y="238"/>
                    <a:pt x="669" y="182"/>
                  </a:cubicBezTo>
                  <a:cubicBezTo>
                    <a:pt x="706" y="94"/>
                    <a:pt x="520" y="27"/>
                    <a:pt x="371" y="12"/>
                  </a:cubicBezTo>
                  <a:cubicBezTo>
                    <a:pt x="371" y="12"/>
                    <a:pt x="309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87;p41">
              <a:extLst>
                <a:ext uri="{FF2B5EF4-FFF2-40B4-BE49-F238E27FC236}">
                  <a16:creationId xmlns:a16="http://schemas.microsoft.com/office/drawing/2014/main" id="{3372A369-D1B2-1DDB-A36A-BCDECE6176CC}"/>
                </a:ext>
              </a:extLst>
            </p:cNvPr>
            <p:cNvSpPr/>
            <p:nvPr/>
          </p:nvSpPr>
          <p:spPr>
            <a:xfrm>
              <a:off x="2270531" y="1855729"/>
              <a:ext cx="45434" cy="18074"/>
            </a:xfrm>
            <a:custGeom>
              <a:avLst/>
              <a:gdLst/>
              <a:ahLst/>
              <a:cxnLst/>
              <a:rect l="l" t="t" r="r" b="b"/>
              <a:pathLst>
                <a:path w="641" h="255" extrusionOk="0">
                  <a:moveTo>
                    <a:pt x="325" y="0"/>
                  </a:moveTo>
                  <a:cubicBezTo>
                    <a:pt x="235" y="0"/>
                    <a:pt x="139" y="35"/>
                    <a:pt x="39" y="102"/>
                  </a:cubicBezTo>
                  <a:cubicBezTo>
                    <a:pt x="9" y="122"/>
                    <a:pt x="0" y="165"/>
                    <a:pt x="21" y="196"/>
                  </a:cubicBezTo>
                  <a:cubicBezTo>
                    <a:pt x="34" y="215"/>
                    <a:pt x="56" y="225"/>
                    <a:pt x="79" y="225"/>
                  </a:cubicBezTo>
                  <a:cubicBezTo>
                    <a:pt x="92" y="225"/>
                    <a:pt x="106" y="222"/>
                    <a:pt x="117" y="214"/>
                  </a:cubicBezTo>
                  <a:cubicBezTo>
                    <a:pt x="194" y="161"/>
                    <a:pt x="265" y="134"/>
                    <a:pt x="330" y="134"/>
                  </a:cubicBezTo>
                  <a:cubicBezTo>
                    <a:pt x="345" y="134"/>
                    <a:pt x="359" y="136"/>
                    <a:pt x="373" y="138"/>
                  </a:cubicBezTo>
                  <a:cubicBezTo>
                    <a:pt x="457" y="155"/>
                    <a:pt x="500" y="220"/>
                    <a:pt x="502" y="224"/>
                  </a:cubicBezTo>
                  <a:cubicBezTo>
                    <a:pt x="516" y="245"/>
                    <a:pt x="537" y="255"/>
                    <a:pt x="559" y="255"/>
                  </a:cubicBezTo>
                  <a:cubicBezTo>
                    <a:pt x="571" y="255"/>
                    <a:pt x="584" y="249"/>
                    <a:pt x="598" y="249"/>
                  </a:cubicBezTo>
                  <a:cubicBezTo>
                    <a:pt x="631" y="228"/>
                    <a:pt x="641" y="185"/>
                    <a:pt x="620" y="155"/>
                  </a:cubicBezTo>
                  <a:cubicBezTo>
                    <a:pt x="618" y="149"/>
                    <a:pt x="547" y="40"/>
                    <a:pt x="404" y="9"/>
                  </a:cubicBezTo>
                  <a:cubicBezTo>
                    <a:pt x="378" y="3"/>
                    <a:pt x="352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88;p41">
              <a:extLst>
                <a:ext uri="{FF2B5EF4-FFF2-40B4-BE49-F238E27FC236}">
                  <a16:creationId xmlns:a16="http://schemas.microsoft.com/office/drawing/2014/main" id="{A9E26626-EBB0-8BDA-FDB2-9B97F32744F2}"/>
                </a:ext>
              </a:extLst>
            </p:cNvPr>
            <p:cNvSpPr/>
            <p:nvPr/>
          </p:nvSpPr>
          <p:spPr>
            <a:xfrm>
              <a:off x="2374653" y="1864872"/>
              <a:ext cx="38063" cy="18571"/>
            </a:xfrm>
            <a:custGeom>
              <a:avLst/>
              <a:gdLst/>
              <a:ahLst/>
              <a:cxnLst/>
              <a:rect l="l" t="t" r="r" b="b"/>
              <a:pathLst>
                <a:path w="537" h="262" extrusionOk="0">
                  <a:moveTo>
                    <a:pt x="262" y="0"/>
                  </a:moveTo>
                  <a:cubicBezTo>
                    <a:pt x="183" y="0"/>
                    <a:pt x="105" y="39"/>
                    <a:pt x="29" y="112"/>
                  </a:cubicBezTo>
                  <a:cubicBezTo>
                    <a:pt x="3" y="136"/>
                    <a:pt x="0" y="179"/>
                    <a:pt x="25" y="204"/>
                  </a:cubicBezTo>
                  <a:cubicBezTo>
                    <a:pt x="38" y="218"/>
                    <a:pt x="56" y="225"/>
                    <a:pt x="74" y="225"/>
                  </a:cubicBezTo>
                  <a:cubicBezTo>
                    <a:pt x="90" y="225"/>
                    <a:pt x="106" y="219"/>
                    <a:pt x="117" y="208"/>
                  </a:cubicBezTo>
                  <a:cubicBezTo>
                    <a:pt x="168" y="157"/>
                    <a:pt x="215" y="131"/>
                    <a:pt x="259" y="131"/>
                  </a:cubicBezTo>
                  <a:cubicBezTo>
                    <a:pt x="265" y="131"/>
                    <a:pt x="271" y="131"/>
                    <a:pt x="277" y="132"/>
                  </a:cubicBezTo>
                  <a:cubicBezTo>
                    <a:pt x="350" y="142"/>
                    <a:pt x="401" y="226"/>
                    <a:pt x="401" y="226"/>
                  </a:cubicBezTo>
                  <a:cubicBezTo>
                    <a:pt x="414" y="251"/>
                    <a:pt x="434" y="261"/>
                    <a:pt x="459" y="261"/>
                  </a:cubicBezTo>
                  <a:cubicBezTo>
                    <a:pt x="469" y="261"/>
                    <a:pt x="479" y="259"/>
                    <a:pt x="494" y="253"/>
                  </a:cubicBezTo>
                  <a:cubicBezTo>
                    <a:pt x="524" y="234"/>
                    <a:pt x="536" y="194"/>
                    <a:pt x="520" y="163"/>
                  </a:cubicBezTo>
                  <a:cubicBezTo>
                    <a:pt x="516" y="157"/>
                    <a:pt x="438" y="24"/>
                    <a:pt x="299" y="3"/>
                  </a:cubicBezTo>
                  <a:cubicBezTo>
                    <a:pt x="287" y="1"/>
                    <a:pt x="27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89;p41">
              <a:extLst>
                <a:ext uri="{FF2B5EF4-FFF2-40B4-BE49-F238E27FC236}">
                  <a16:creationId xmlns:a16="http://schemas.microsoft.com/office/drawing/2014/main" id="{07368C86-1239-E033-56C1-EF98CE76D24D}"/>
                </a:ext>
              </a:extLst>
            </p:cNvPr>
            <p:cNvSpPr/>
            <p:nvPr/>
          </p:nvSpPr>
          <p:spPr>
            <a:xfrm>
              <a:off x="2292858" y="1938729"/>
              <a:ext cx="71305" cy="25446"/>
            </a:xfrm>
            <a:custGeom>
              <a:avLst/>
              <a:gdLst/>
              <a:ahLst/>
              <a:cxnLst/>
              <a:rect l="l" t="t" r="r" b="b"/>
              <a:pathLst>
                <a:path w="1006" h="359" extrusionOk="0">
                  <a:moveTo>
                    <a:pt x="3" y="1"/>
                  </a:moveTo>
                  <a:cubicBezTo>
                    <a:pt x="3" y="1"/>
                    <a:pt x="1" y="307"/>
                    <a:pt x="469" y="355"/>
                  </a:cubicBezTo>
                  <a:cubicBezTo>
                    <a:pt x="498" y="357"/>
                    <a:pt x="525" y="359"/>
                    <a:pt x="551" y="359"/>
                  </a:cubicBezTo>
                  <a:cubicBezTo>
                    <a:pt x="937" y="359"/>
                    <a:pt x="1005" y="62"/>
                    <a:pt x="1005" y="6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90;p41">
              <a:extLst>
                <a:ext uri="{FF2B5EF4-FFF2-40B4-BE49-F238E27FC236}">
                  <a16:creationId xmlns:a16="http://schemas.microsoft.com/office/drawing/2014/main" id="{A9804054-F385-9D51-4298-4C38C066884D}"/>
                </a:ext>
              </a:extLst>
            </p:cNvPr>
            <p:cNvSpPr/>
            <p:nvPr/>
          </p:nvSpPr>
          <p:spPr>
            <a:xfrm>
              <a:off x="2150176" y="1640892"/>
              <a:ext cx="320236" cy="146792"/>
            </a:xfrm>
            <a:custGeom>
              <a:avLst/>
              <a:gdLst/>
              <a:ahLst/>
              <a:cxnLst/>
              <a:rect l="l" t="t" r="r" b="b"/>
              <a:pathLst>
                <a:path w="4518" h="2071" extrusionOk="0">
                  <a:moveTo>
                    <a:pt x="1772" y="1"/>
                  </a:moveTo>
                  <a:cubicBezTo>
                    <a:pt x="375" y="1"/>
                    <a:pt x="0" y="1242"/>
                    <a:pt x="0" y="1242"/>
                  </a:cubicBezTo>
                  <a:lnTo>
                    <a:pt x="352" y="1895"/>
                  </a:lnTo>
                  <a:cubicBezTo>
                    <a:pt x="352" y="1895"/>
                    <a:pt x="738" y="2005"/>
                    <a:pt x="1235" y="2005"/>
                  </a:cubicBezTo>
                  <a:cubicBezTo>
                    <a:pt x="1781" y="2005"/>
                    <a:pt x="2462" y="1872"/>
                    <a:pt x="2914" y="1312"/>
                  </a:cubicBezTo>
                  <a:cubicBezTo>
                    <a:pt x="2914" y="1312"/>
                    <a:pt x="3131" y="1795"/>
                    <a:pt x="4113" y="2071"/>
                  </a:cubicBezTo>
                  <a:cubicBezTo>
                    <a:pt x="4113" y="2071"/>
                    <a:pt x="4518" y="628"/>
                    <a:pt x="2511" y="103"/>
                  </a:cubicBezTo>
                  <a:cubicBezTo>
                    <a:pt x="2237" y="31"/>
                    <a:pt x="1992" y="1"/>
                    <a:pt x="1772" y="1"/>
                  </a:cubicBezTo>
                  <a:close/>
                </a:path>
              </a:pathLst>
            </a:custGeom>
            <a:solidFill>
              <a:srgbClr val="B15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91;p41">
              <a:extLst>
                <a:ext uri="{FF2B5EF4-FFF2-40B4-BE49-F238E27FC236}">
                  <a16:creationId xmlns:a16="http://schemas.microsoft.com/office/drawing/2014/main" id="{702076B8-2F9C-A548-A30E-DC05E6365035}"/>
                </a:ext>
              </a:extLst>
            </p:cNvPr>
            <p:cNvSpPr/>
            <p:nvPr/>
          </p:nvSpPr>
          <p:spPr>
            <a:xfrm>
              <a:off x="2068806" y="2072409"/>
              <a:ext cx="310880" cy="134672"/>
            </a:xfrm>
            <a:custGeom>
              <a:avLst/>
              <a:gdLst/>
              <a:ahLst/>
              <a:cxnLst/>
              <a:rect l="l" t="t" r="r" b="b"/>
              <a:pathLst>
                <a:path w="4386" h="1900" extrusionOk="0">
                  <a:moveTo>
                    <a:pt x="2053" y="1"/>
                  </a:moveTo>
                  <a:lnTo>
                    <a:pt x="1" y="251"/>
                  </a:lnTo>
                  <a:cubicBezTo>
                    <a:pt x="1" y="251"/>
                    <a:pt x="887" y="1834"/>
                    <a:pt x="2323" y="1897"/>
                  </a:cubicBezTo>
                  <a:cubicBezTo>
                    <a:pt x="2355" y="1899"/>
                    <a:pt x="2387" y="1900"/>
                    <a:pt x="2418" y="1900"/>
                  </a:cubicBezTo>
                  <a:cubicBezTo>
                    <a:pt x="3789" y="1900"/>
                    <a:pt x="4385" y="496"/>
                    <a:pt x="4385" y="496"/>
                  </a:cubicBezTo>
                  <a:lnTo>
                    <a:pt x="2053" y="1"/>
                  </a:lnTo>
                  <a:close/>
                </a:path>
              </a:pathLst>
            </a:custGeom>
            <a:solidFill>
              <a:srgbClr val="F1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92;p41">
              <a:extLst>
                <a:ext uri="{FF2B5EF4-FFF2-40B4-BE49-F238E27FC236}">
                  <a16:creationId xmlns:a16="http://schemas.microsoft.com/office/drawing/2014/main" id="{15B4E79C-570E-11FF-9FBE-E1B7BA1D6F9D}"/>
                </a:ext>
              </a:extLst>
            </p:cNvPr>
            <p:cNvSpPr/>
            <p:nvPr/>
          </p:nvSpPr>
          <p:spPr>
            <a:xfrm>
              <a:off x="1017868" y="4220569"/>
              <a:ext cx="2154752" cy="29061"/>
            </a:xfrm>
            <a:custGeom>
              <a:avLst/>
              <a:gdLst/>
              <a:ahLst/>
              <a:cxnLst/>
              <a:rect l="l" t="t" r="r" b="b"/>
              <a:pathLst>
                <a:path w="30400" h="410" extrusionOk="0">
                  <a:moveTo>
                    <a:pt x="30399" y="0"/>
                  </a:moveTo>
                  <a:lnTo>
                    <a:pt x="1" y="223"/>
                  </a:lnTo>
                  <a:lnTo>
                    <a:pt x="3" y="409"/>
                  </a:lnTo>
                  <a:lnTo>
                    <a:pt x="30399" y="186"/>
                  </a:lnTo>
                  <a:lnTo>
                    <a:pt x="30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93;p41">
              <a:extLst>
                <a:ext uri="{FF2B5EF4-FFF2-40B4-BE49-F238E27FC236}">
                  <a16:creationId xmlns:a16="http://schemas.microsoft.com/office/drawing/2014/main" id="{C48D46AA-CA0F-A4DE-9D22-F941050C224D}"/>
                </a:ext>
              </a:extLst>
            </p:cNvPr>
            <p:cNvSpPr/>
            <p:nvPr/>
          </p:nvSpPr>
          <p:spPr>
            <a:xfrm>
              <a:off x="1342570" y="1712055"/>
              <a:ext cx="449450" cy="203284"/>
            </a:xfrm>
            <a:custGeom>
              <a:avLst/>
              <a:gdLst/>
              <a:ahLst/>
              <a:cxnLst/>
              <a:rect l="l" t="t" r="r" b="b"/>
              <a:pathLst>
                <a:path w="6341" h="2868" extrusionOk="0">
                  <a:moveTo>
                    <a:pt x="56" y="1"/>
                  </a:moveTo>
                  <a:cubicBezTo>
                    <a:pt x="25" y="1"/>
                    <a:pt x="3" y="23"/>
                    <a:pt x="3" y="54"/>
                  </a:cubicBezTo>
                  <a:lnTo>
                    <a:pt x="3" y="2814"/>
                  </a:lnTo>
                  <a:cubicBezTo>
                    <a:pt x="1" y="2841"/>
                    <a:pt x="27" y="2867"/>
                    <a:pt x="56" y="2867"/>
                  </a:cubicBezTo>
                  <a:lnTo>
                    <a:pt x="6288" y="2867"/>
                  </a:lnTo>
                  <a:cubicBezTo>
                    <a:pt x="6318" y="2867"/>
                    <a:pt x="6341" y="2845"/>
                    <a:pt x="6341" y="2814"/>
                  </a:cubicBezTo>
                  <a:lnTo>
                    <a:pt x="6341" y="54"/>
                  </a:lnTo>
                  <a:cubicBezTo>
                    <a:pt x="6341" y="23"/>
                    <a:pt x="6318" y="1"/>
                    <a:pt x="6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94;p41">
              <a:extLst>
                <a:ext uri="{FF2B5EF4-FFF2-40B4-BE49-F238E27FC236}">
                  <a16:creationId xmlns:a16="http://schemas.microsoft.com/office/drawing/2014/main" id="{AB06A8F9-4A83-CA5D-26E8-4DE812573DB0}"/>
                </a:ext>
              </a:extLst>
            </p:cNvPr>
            <p:cNvSpPr/>
            <p:nvPr/>
          </p:nvSpPr>
          <p:spPr>
            <a:xfrm>
              <a:off x="1606243" y="1875504"/>
              <a:ext cx="113904" cy="95404"/>
            </a:xfrm>
            <a:custGeom>
              <a:avLst/>
              <a:gdLst/>
              <a:ahLst/>
              <a:cxnLst/>
              <a:rect l="l" t="t" r="r" b="b"/>
              <a:pathLst>
                <a:path w="1607" h="1346" extrusionOk="0">
                  <a:moveTo>
                    <a:pt x="1606" y="1"/>
                  </a:moveTo>
                  <a:lnTo>
                    <a:pt x="0" y="3"/>
                  </a:lnTo>
                  <a:lnTo>
                    <a:pt x="1287" y="1289"/>
                  </a:lnTo>
                  <a:cubicBezTo>
                    <a:pt x="1325" y="1328"/>
                    <a:pt x="1371" y="1346"/>
                    <a:pt x="1417" y="1346"/>
                  </a:cubicBezTo>
                  <a:cubicBezTo>
                    <a:pt x="1513" y="1346"/>
                    <a:pt x="1606" y="1269"/>
                    <a:pt x="1606" y="1156"/>
                  </a:cubicBezTo>
                  <a:lnTo>
                    <a:pt x="1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95;p41">
              <a:extLst>
                <a:ext uri="{FF2B5EF4-FFF2-40B4-BE49-F238E27FC236}">
                  <a16:creationId xmlns:a16="http://schemas.microsoft.com/office/drawing/2014/main" id="{6155A3BD-C950-9545-9FB5-BD4447771792}"/>
                </a:ext>
              </a:extLst>
            </p:cNvPr>
            <p:cNvSpPr/>
            <p:nvPr/>
          </p:nvSpPr>
          <p:spPr>
            <a:xfrm>
              <a:off x="1437691" y="1774713"/>
              <a:ext cx="259350" cy="18216"/>
            </a:xfrm>
            <a:custGeom>
              <a:avLst/>
              <a:gdLst/>
              <a:ahLst/>
              <a:cxnLst/>
              <a:rect l="l" t="t" r="r" b="b"/>
              <a:pathLst>
                <a:path w="3659" h="257" extrusionOk="0">
                  <a:moveTo>
                    <a:pt x="128" y="1"/>
                  </a:moveTo>
                  <a:cubicBezTo>
                    <a:pt x="56" y="1"/>
                    <a:pt x="1" y="58"/>
                    <a:pt x="1" y="130"/>
                  </a:cubicBezTo>
                  <a:cubicBezTo>
                    <a:pt x="1" y="201"/>
                    <a:pt x="56" y="256"/>
                    <a:pt x="128" y="256"/>
                  </a:cubicBezTo>
                  <a:lnTo>
                    <a:pt x="3532" y="256"/>
                  </a:lnTo>
                  <a:cubicBezTo>
                    <a:pt x="3602" y="256"/>
                    <a:pt x="3659" y="201"/>
                    <a:pt x="3659" y="130"/>
                  </a:cubicBezTo>
                  <a:cubicBezTo>
                    <a:pt x="3659" y="58"/>
                    <a:pt x="360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96;p41">
              <a:extLst>
                <a:ext uri="{FF2B5EF4-FFF2-40B4-BE49-F238E27FC236}">
                  <a16:creationId xmlns:a16="http://schemas.microsoft.com/office/drawing/2014/main" id="{6D828924-A9A9-14FF-09B2-00DCCD6AD75B}"/>
                </a:ext>
              </a:extLst>
            </p:cNvPr>
            <p:cNvSpPr/>
            <p:nvPr/>
          </p:nvSpPr>
          <p:spPr>
            <a:xfrm>
              <a:off x="1434217" y="1824754"/>
              <a:ext cx="115534" cy="18216"/>
            </a:xfrm>
            <a:custGeom>
              <a:avLst/>
              <a:gdLst/>
              <a:ahLst/>
              <a:cxnLst/>
              <a:rect l="l" t="t" r="r" b="b"/>
              <a:pathLst>
                <a:path w="1630" h="257" extrusionOk="0">
                  <a:moveTo>
                    <a:pt x="128" y="0"/>
                  </a:moveTo>
                  <a:cubicBezTo>
                    <a:pt x="56" y="0"/>
                    <a:pt x="1" y="58"/>
                    <a:pt x="1" y="129"/>
                  </a:cubicBezTo>
                  <a:cubicBezTo>
                    <a:pt x="1" y="201"/>
                    <a:pt x="56" y="256"/>
                    <a:pt x="128" y="256"/>
                  </a:cubicBezTo>
                  <a:lnTo>
                    <a:pt x="1502" y="256"/>
                  </a:lnTo>
                  <a:cubicBezTo>
                    <a:pt x="1570" y="256"/>
                    <a:pt x="1629" y="201"/>
                    <a:pt x="1629" y="129"/>
                  </a:cubicBezTo>
                  <a:cubicBezTo>
                    <a:pt x="1629" y="58"/>
                    <a:pt x="1574" y="0"/>
                    <a:pt x="1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950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675189" cy="82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dirty="0"/>
              <a:t>O sistema deve ser capaz de manipular 4 objetos externos, desde de toda a regra de negócio e complexidade, e sua representação no modelo de banco de dados, até as interfaces consumindo os recursos desenvolvidos. Estes objetos são: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96367191-F98D-5650-0BE9-A5EDFF47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6" y="747542"/>
            <a:ext cx="1080000" cy="108000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F04D9CC-8E5D-1E60-C54A-025B78C9A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99" y="2153623"/>
            <a:ext cx="540000" cy="540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73FD77D-669D-04D4-3E1D-04DEB452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99" y="3418115"/>
            <a:ext cx="540000" cy="540000"/>
          </a:xfrm>
          <a:prstGeom prst="rect">
            <a:avLst/>
          </a:prstGeom>
        </p:spPr>
      </p:pic>
      <p:sp>
        <p:nvSpPr>
          <p:cNvPr id="8" name="Google Shape;265;p36">
            <a:extLst>
              <a:ext uri="{FF2B5EF4-FFF2-40B4-BE49-F238E27FC236}">
                <a16:creationId xmlns:a16="http://schemas.microsoft.com/office/drawing/2014/main" id="{6AD285F6-4CDC-BAFD-EE2B-73505BF189C0}"/>
              </a:ext>
            </a:extLst>
          </p:cNvPr>
          <p:cNvSpPr txBox="1">
            <a:spLocks/>
          </p:cNvSpPr>
          <p:nvPr/>
        </p:nvSpPr>
        <p:spPr>
          <a:xfrm>
            <a:off x="2310219" y="2231997"/>
            <a:ext cx="2398940" cy="215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Restaurante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/>
              <a:t>Mesa</a:t>
            </a:r>
          </a:p>
        </p:txBody>
      </p:sp>
      <p:sp>
        <p:nvSpPr>
          <p:cNvPr id="9" name="Google Shape;265;p36">
            <a:extLst>
              <a:ext uri="{FF2B5EF4-FFF2-40B4-BE49-F238E27FC236}">
                <a16:creationId xmlns:a16="http://schemas.microsoft.com/office/drawing/2014/main" id="{41783378-D7AC-F7DE-42DF-A7BFE0C24C5F}"/>
              </a:ext>
            </a:extLst>
          </p:cNvPr>
          <p:cNvSpPr txBox="1">
            <a:spLocks/>
          </p:cNvSpPr>
          <p:nvPr/>
        </p:nvSpPr>
        <p:spPr>
          <a:xfrm>
            <a:off x="5552326" y="2231996"/>
            <a:ext cx="2398940" cy="215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Usuário</a:t>
            </a:r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/>
              <a:t>Reserva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CBA5AE2-737D-9B5F-0D06-9433F908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29" y="2153622"/>
            <a:ext cx="540000" cy="540000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22A4C2FB-C1AB-6C43-226A-FC35DBE4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29" y="341811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F2119387-3097-0497-865F-9474B3B0929C}"/>
              </a:ext>
            </a:extLst>
          </p:cNvPr>
          <p:cNvSpPr/>
          <p:nvPr/>
        </p:nvSpPr>
        <p:spPr>
          <a:xfrm>
            <a:off x="0" y="8439120"/>
            <a:ext cx="7122750" cy="0"/>
          </a:xfrm>
          <a:prstGeom prst="line">
            <a:avLst/>
          </a:prstGeom>
          <a:ln w="28575" cap="flat">
            <a:solidFill>
              <a:srgbClr val="BC1A37"/>
            </a:solidFill>
            <a:prstDash val="sysDash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D4755F01-97DA-837D-3404-9C3371CB7672}"/>
              </a:ext>
            </a:extLst>
          </p:cNvPr>
          <p:cNvSpPr>
            <a:spLocks noChangeAspect="1"/>
          </p:cNvSpPr>
          <p:nvPr/>
        </p:nvSpPr>
        <p:spPr>
          <a:xfrm>
            <a:off x="831119" y="1612843"/>
            <a:ext cx="2403703" cy="1320954"/>
          </a:xfrm>
          <a:custGeom>
            <a:avLst/>
            <a:gdLst/>
            <a:ahLst/>
            <a:cxnLst/>
            <a:rect l="l" t="t" r="r" b="b"/>
            <a:pathLst>
              <a:path w="7315200" h="4020065">
                <a:moveTo>
                  <a:pt x="0" y="0"/>
                </a:moveTo>
                <a:lnTo>
                  <a:pt x="7315200" y="0"/>
                </a:lnTo>
                <a:lnTo>
                  <a:pt x="7315200" y="4020065"/>
                </a:lnTo>
                <a:lnTo>
                  <a:pt x="0" y="4020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Google Shape;265;p36">
            <a:extLst>
              <a:ext uri="{FF2B5EF4-FFF2-40B4-BE49-F238E27FC236}">
                <a16:creationId xmlns:a16="http://schemas.microsoft.com/office/drawing/2014/main" id="{610763E0-ACED-530D-C0E0-6C7A745D7372}"/>
              </a:ext>
            </a:extLst>
          </p:cNvPr>
          <p:cNvSpPr txBox="1">
            <a:spLocks/>
          </p:cNvSpPr>
          <p:nvPr/>
        </p:nvSpPr>
        <p:spPr>
          <a:xfrm>
            <a:off x="3895725" y="1585912"/>
            <a:ext cx="425767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dirty="0"/>
              <a:t>O Reservei é um sistema de Reserva de Mesas em Restaurantes, permitindo aos restaurantes cadastrarem as mesas do seu estabelecimento, oferecendo aos clientes a conveniência de acessar a plataforma para realizar reservas de forma fácil e rápida.</a:t>
            </a:r>
          </a:p>
        </p:txBody>
      </p:sp>
    </p:spTree>
    <p:extLst>
      <p:ext uri="{BB962C8B-B14F-4D97-AF65-F5344CB8AC3E}">
        <p14:creationId xmlns:p14="http://schemas.microsoft.com/office/powerpoint/2010/main" val="281703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79873A22-F6E7-20CF-5A1B-9899F14B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" y="223724"/>
            <a:ext cx="7060472" cy="1689435"/>
          </a:xfrm>
          <a:prstGeom prst="rect">
            <a:avLst/>
          </a:prstGeom>
        </p:spPr>
      </p:pic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D8F58CAB-71C4-8086-9694-CE84AAF3C795}"/>
              </a:ext>
            </a:extLst>
          </p:cNvPr>
          <p:cNvSpPr txBox="1">
            <a:spLocks/>
          </p:cNvSpPr>
          <p:nvPr/>
        </p:nvSpPr>
        <p:spPr>
          <a:xfrm>
            <a:off x="1293223" y="2253343"/>
            <a:ext cx="6622866" cy="220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 err="1"/>
              <a:t>Restaurant</a:t>
            </a:r>
            <a:r>
              <a:rPr lang="pt-BR" b="1" dirty="0"/>
              <a:t>: </a:t>
            </a:r>
            <a:r>
              <a:rPr lang="pt-BR" dirty="0"/>
              <a:t>Representa todos restaurantes dentro do sistema.</a:t>
            </a: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 err="1"/>
              <a:t>Table</a:t>
            </a:r>
            <a:r>
              <a:rPr lang="pt-BR" b="1" dirty="0"/>
              <a:t>: </a:t>
            </a:r>
            <a:r>
              <a:rPr lang="pt-BR" dirty="0"/>
              <a:t>Representa todas as mesas adicionadas no sistema.</a:t>
            </a: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endParaRPr lang="pt-BR" b="1" dirty="0"/>
          </a:p>
          <a:p>
            <a:pPr marL="0" indent="0">
              <a:buFont typeface="Nunito Light"/>
              <a:buNone/>
            </a:pPr>
            <a:r>
              <a:rPr lang="pt-BR" b="1" dirty="0" err="1"/>
              <a:t>Reservation</a:t>
            </a:r>
            <a:r>
              <a:rPr lang="pt-BR" b="1" dirty="0"/>
              <a:t>: </a:t>
            </a:r>
            <a:r>
              <a:rPr lang="pt-BR" dirty="0"/>
              <a:t>Representa todas reservas feitas no sistema.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err="1"/>
              <a:t>User</a:t>
            </a:r>
            <a:r>
              <a:rPr lang="pt-BR" b="1" dirty="0"/>
              <a:t>: </a:t>
            </a:r>
            <a:r>
              <a:rPr lang="pt-BR" dirty="0"/>
              <a:t>Representa todos usuários cadastrados no sistema.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815BA95D-93B3-0E48-B5DA-5A76ED4ED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17" y="2244405"/>
            <a:ext cx="360000" cy="3600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36E1CA0-CE15-5BDB-AEB0-F2693363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17" y="2879524"/>
            <a:ext cx="360000" cy="3600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7F92452-73EF-F641-6B05-879DACEC5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17" y="3534171"/>
            <a:ext cx="360000" cy="360000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8FD8DDA-D8C5-EC75-047C-6340C6716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17" y="418228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4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B78CAED8-6BCC-021D-AFD4-EFAB1009F49C}"/>
              </a:ext>
            </a:extLst>
          </p:cNvPr>
          <p:cNvSpPr txBox="1">
            <a:spLocks/>
          </p:cNvSpPr>
          <p:nvPr/>
        </p:nvSpPr>
        <p:spPr>
          <a:xfrm>
            <a:off x="847725" y="1900237"/>
            <a:ext cx="59245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sz="4000" b="1" dirty="0" err="1">
                <a:solidFill>
                  <a:schemeClr val="accent6"/>
                </a:solidFill>
              </a:rPr>
              <a:t>Agradeçemos</a:t>
            </a:r>
            <a:endParaRPr lang="pt-BR" sz="4000" b="1" dirty="0">
              <a:solidFill>
                <a:schemeClr val="accent6"/>
              </a:solidFill>
            </a:endParaRPr>
          </a:p>
          <a:p>
            <a:pPr marL="0" indent="0"/>
            <a:r>
              <a:rPr lang="pt-BR" sz="3000" dirty="0">
                <a:solidFill>
                  <a:schemeClr val="accent6"/>
                </a:solidFill>
              </a:rPr>
              <a:t>por sua presença.</a:t>
            </a:r>
          </a:p>
        </p:txBody>
      </p:sp>
      <p:grpSp>
        <p:nvGrpSpPr>
          <p:cNvPr id="198" name="Google Shape;364;p39">
            <a:extLst>
              <a:ext uri="{FF2B5EF4-FFF2-40B4-BE49-F238E27FC236}">
                <a16:creationId xmlns:a16="http://schemas.microsoft.com/office/drawing/2014/main" id="{B7B84803-CB2A-7316-6A6B-E361438F452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0" y="710335"/>
            <a:ext cx="3982909" cy="3722829"/>
            <a:chOff x="5179100" y="2312475"/>
            <a:chExt cx="911575" cy="852050"/>
          </a:xfrm>
        </p:grpSpPr>
        <p:sp>
          <p:nvSpPr>
            <p:cNvPr id="199" name="Google Shape;365;p39">
              <a:extLst>
                <a:ext uri="{FF2B5EF4-FFF2-40B4-BE49-F238E27FC236}">
                  <a16:creationId xmlns:a16="http://schemas.microsoft.com/office/drawing/2014/main" id="{9AC18060-3499-900C-A19B-98B66F16289E}"/>
                </a:ext>
              </a:extLst>
            </p:cNvPr>
            <p:cNvSpPr/>
            <p:nvPr/>
          </p:nvSpPr>
          <p:spPr>
            <a:xfrm>
              <a:off x="5755225" y="2904425"/>
              <a:ext cx="32950" cy="181500"/>
            </a:xfrm>
            <a:custGeom>
              <a:avLst/>
              <a:gdLst/>
              <a:ahLst/>
              <a:cxnLst/>
              <a:rect l="l" t="t" r="r" b="b"/>
              <a:pathLst>
                <a:path w="1318" h="7260" extrusionOk="0">
                  <a:moveTo>
                    <a:pt x="0" y="0"/>
                  </a:moveTo>
                  <a:lnTo>
                    <a:pt x="0" y="7259"/>
                  </a:lnTo>
                  <a:lnTo>
                    <a:pt x="1318" y="7259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6;p39">
              <a:extLst>
                <a:ext uri="{FF2B5EF4-FFF2-40B4-BE49-F238E27FC236}">
                  <a16:creationId xmlns:a16="http://schemas.microsoft.com/office/drawing/2014/main" id="{22FB5FFE-75CB-A218-C105-50EB3605E0FA}"/>
                </a:ext>
              </a:extLst>
            </p:cNvPr>
            <p:cNvSpPr/>
            <p:nvPr/>
          </p:nvSpPr>
          <p:spPr>
            <a:xfrm>
              <a:off x="5669150" y="3062825"/>
              <a:ext cx="100000" cy="54900"/>
            </a:xfrm>
            <a:custGeom>
              <a:avLst/>
              <a:gdLst/>
              <a:ahLst/>
              <a:cxnLst/>
              <a:rect l="l" t="t" r="r" b="b"/>
              <a:pathLst>
                <a:path w="4000" h="2196" extrusionOk="0">
                  <a:moveTo>
                    <a:pt x="3785" y="0"/>
                  </a:moveTo>
                  <a:lnTo>
                    <a:pt x="0" y="1713"/>
                  </a:lnTo>
                  <a:lnTo>
                    <a:pt x="53" y="2196"/>
                  </a:lnTo>
                  <a:lnTo>
                    <a:pt x="4000" y="925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7;p39">
              <a:extLst>
                <a:ext uri="{FF2B5EF4-FFF2-40B4-BE49-F238E27FC236}">
                  <a16:creationId xmlns:a16="http://schemas.microsoft.com/office/drawing/2014/main" id="{CB667ABE-BD06-9C29-E392-8CC206CD57F7}"/>
                </a:ext>
              </a:extLst>
            </p:cNvPr>
            <p:cNvSpPr/>
            <p:nvPr/>
          </p:nvSpPr>
          <p:spPr>
            <a:xfrm>
              <a:off x="5774400" y="3062825"/>
              <a:ext cx="100025" cy="54900"/>
            </a:xfrm>
            <a:custGeom>
              <a:avLst/>
              <a:gdLst/>
              <a:ahLst/>
              <a:cxnLst/>
              <a:rect l="l" t="t" r="r" b="b"/>
              <a:pathLst>
                <a:path w="4001" h="2196" extrusionOk="0">
                  <a:moveTo>
                    <a:pt x="215" y="0"/>
                  </a:moveTo>
                  <a:lnTo>
                    <a:pt x="1" y="925"/>
                  </a:lnTo>
                  <a:lnTo>
                    <a:pt x="3947" y="2196"/>
                  </a:lnTo>
                  <a:lnTo>
                    <a:pt x="4000" y="1713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8;p39">
              <a:extLst>
                <a:ext uri="{FF2B5EF4-FFF2-40B4-BE49-F238E27FC236}">
                  <a16:creationId xmlns:a16="http://schemas.microsoft.com/office/drawing/2014/main" id="{717DD1AE-C23A-ADAB-690C-8C6D796B10B2}"/>
                </a:ext>
              </a:extLst>
            </p:cNvPr>
            <p:cNvSpPr/>
            <p:nvPr/>
          </p:nvSpPr>
          <p:spPr>
            <a:xfrm>
              <a:off x="5650775" y="31167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5" y="1"/>
                  </a:moveTo>
                  <a:cubicBezTo>
                    <a:pt x="406" y="1"/>
                    <a:pt x="1" y="406"/>
                    <a:pt x="1" y="905"/>
                  </a:cubicBezTo>
                  <a:cubicBezTo>
                    <a:pt x="1" y="1406"/>
                    <a:pt x="406" y="1811"/>
                    <a:pt x="905" y="1811"/>
                  </a:cubicBezTo>
                  <a:cubicBezTo>
                    <a:pt x="1406" y="1811"/>
                    <a:pt x="1811" y="1406"/>
                    <a:pt x="1811" y="905"/>
                  </a:cubicBezTo>
                  <a:cubicBezTo>
                    <a:pt x="1811" y="406"/>
                    <a:pt x="1406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9;p39">
              <a:extLst>
                <a:ext uri="{FF2B5EF4-FFF2-40B4-BE49-F238E27FC236}">
                  <a16:creationId xmlns:a16="http://schemas.microsoft.com/office/drawing/2014/main" id="{992531AB-D7A0-837C-0FEC-4507B4ABE562}"/>
                </a:ext>
              </a:extLst>
            </p:cNvPr>
            <p:cNvSpPr/>
            <p:nvPr/>
          </p:nvSpPr>
          <p:spPr>
            <a:xfrm>
              <a:off x="5851800" y="3116725"/>
              <a:ext cx="45275" cy="45300"/>
            </a:xfrm>
            <a:custGeom>
              <a:avLst/>
              <a:gdLst/>
              <a:ahLst/>
              <a:cxnLst/>
              <a:rect l="l" t="t" r="r" b="b"/>
              <a:pathLst>
                <a:path w="1811" h="1812" extrusionOk="0">
                  <a:moveTo>
                    <a:pt x="904" y="1"/>
                  </a:moveTo>
                  <a:cubicBezTo>
                    <a:pt x="405" y="1"/>
                    <a:pt x="0" y="406"/>
                    <a:pt x="0" y="905"/>
                  </a:cubicBezTo>
                  <a:cubicBezTo>
                    <a:pt x="0" y="1406"/>
                    <a:pt x="405" y="1811"/>
                    <a:pt x="904" y="1811"/>
                  </a:cubicBezTo>
                  <a:cubicBezTo>
                    <a:pt x="1406" y="1811"/>
                    <a:pt x="1811" y="1406"/>
                    <a:pt x="1811" y="905"/>
                  </a:cubicBezTo>
                  <a:cubicBezTo>
                    <a:pt x="1811" y="406"/>
                    <a:pt x="140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70;p39">
              <a:extLst>
                <a:ext uri="{FF2B5EF4-FFF2-40B4-BE49-F238E27FC236}">
                  <a16:creationId xmlns:a16="http://schemas.microsoft.com/office/drawing/2014/main" id="{E721A7AE-EE4A-8AF2-69CC-FB0AE89AF321}"/>
                </a:ext>
              </a:extLst>
            </p:cNvPr>
            <p:cNvSpPr/>
            <p:nvPr/>
          </p:nvSpPr>
          <p:spPr>
            <a:xfrm>
              <a:off x="5654675" y="2878800"/>
              <a:ext cx="229100" cy="38225"/>
            </a:xfrm>
            <a:custGeom>
              <a:avLst/>
              <a:gdLst/>
              <a:ahLst/>
              <a:cxnLst/>
              <a:rect l="l" t="t" r="r" b="b"/>
              <a:pathLst>
                <a:path w="9164" h="1529" extrusionOk="0">
                  <a:moveTo>
                    <a:pt x="765" y="0"/>
                  </a:moveTo>
                  <a:cubicBezTo>
                    <a:pt x="340" y="0"/>
                    <a:pt x="0" y="342"/>
                    <a:pt x="0" y="763"/>
                  </a:cubicBezTo>
                  <a:cubicBezTo>
                    <a:pt x="0" y="1189"/>
                    <a:pt x="344" y="1528"/>
                    <a:pt x="765" y="1528"/>
                  </a:cubicBezTo>
                  <a:lnTo>
                    <a:pt x="8399" y="1528"/>
                  </a:lnTo>
                  <a:cubicBezTo>
                    <a:pt x="8818" y="1528"/>
                    <a:pt x="9162" y="1189"/>
                    <a:pt x="9164" y="763"/>
                  </a:cubicBezTo>
                  <a:cubicBezTo>
                    <a:pt x="9164" y="340"/>
                    <a:pt x="8820" y="0"/>
                    <a:pt x="8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71;p39">
              <a:extLst>
                <a:ext uri="{FF2B5EF4-FFF2-40B4-BE49-F238E27FC236}">
                  <a16:creationId xmlns:a16="http://schemas.microsoft.com/office/drawing/2014/main" id="{3F8CAC9C-B49A-F5BD-2BF7-8BA6812DC528}"/>
                </a:ext>
              </a:extLst>
            </p:cNvPr>
            <p:cNvSpPr/>
            <p:nvPr/>
          </p:nvSpPr>
          <p:spPr>
            <a:xfrm>
              <a:off x="5434675" y="3019850"/>
              <a:ext cx="60900" cy="89700"/>
            </a:xfrm>
            <a:custGeom>
              <a:avLst/>
              <a:gdLst/>
              <a:ahLst/>
              <a:cxnLst/>
              <a:rect l="l" t="t" r="r" b="b"/>
              <a:pathLst>
                <a:path w="2436" h="3588" extrusionOk="0">
                  <a:moveTo>
                    <a:pt x="670" y="1"/>
                  </a:moveTo>
                  <a:lnTo>
                    <a:pt x="1" y="3313"/>
                  </a:lnTo>
                  <a:lnTo>
                    <a:pt x="1578" y="3587"/>
                  </a:lnTo>
                  <a:lnTo>
                    <a:pt x="2435" y="27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72;p39">
              <a:extLst>
                <a:ext uri="{FF2B5EF4-FFF2-40B4-BE49-F238E27FC236}">
                  <a16:creationId xmlns:a16="http://schemas.microsoft.com/office/drawing/2014/main" id="{9A77E13B-C5E9-D6B3-DC29-A0031E412092}"/>
                </a:ext>
              </a:extLst>
            </p:cNvPr>
            <p:cNvSpPr/>
            <p:nvPr/>
          </p:nvSpPr>
          <p:spPr>
            <a:xfrm>
              <a:off x="5346700" y="3092600"/>
              <a:ext cx="131025" cy="55775"/>
            </a:xfrm>
            <a:custGeom>
              <a:avLst/>
              <a:gdLst/>
              <a:ahLst/>
              <a:cxnLst/>
              <a:rect l="l" t="t" r="r" b="b"/>
              <a:pathLst>
                <a:path w="5241" h="2231" extrusionOk="0">
                  <a:moveTo>
                    <a:pt x="3487" y="0"/>
                  </a:moveTo>
                  <a:lnTo>
                    <a:pt x="350" y="677"/>
                  </a:lnTo>
                  <a:cubicBezTo>
                    <a:pt x="144" y="728"/>
                    <a:pt x="1" y="917"/>
                    <a:pt x="3" y="1132"/>
                  </a:cubicBezTo>
                  <a:lnTo>
                    <a:pt x="5027" y="2230"/>
                  </a:lnTo>
                  <a:lnTo>
                    <a:pt x="5240" y="362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73;p39">
              <a:extLst>
                <a:ext uri="{FF2B5EF4-FFF2-40B4-BE49-F238E27FC236}">
                  <a16:creationId xmlns:a16="http://schemas.microsoft.com/office/drawing/2014/main" id="{33208BA4-4DE3-53B5-A122-2C641BAF6E80}"/>
                </a:ext>
              </a:extLst>
            </p:cNvPr>
            <p:cNvSpPr/>
            <p:nvPr/>
          </p:nvSpPr>
          <p:spPr>
            <a:xfrm>
              <a:off x="5341900" y="3120675"/>
              <a:ext cx="132450" cy="41800"/>
            </a:xfrm>
            <a:custGeom>
              <a:avLst/>
              <a:gdLst/>
              <a:ahLst/>
              <a:cxnLst/>
              <a:rect l="l" t="t" r="r" b="b"/>
              <a:pathLst>
                <a:path w="5298" h="1672" extrusionOk="0">
                  <a:moveTo>
                    <a:pt x="119" y="0"/>
                  </a:moveTo>
                  <a:lnTo>
                    <a:pt x="0" y="540"/>
                  </a:lnTo>
                  <a:lnTo>
                    <a:pt x="5179" y="1672"/>
                  </a:lnTo>
                  <a:lnTo>
                    <a:pt x="5297" y="113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74;p39">
              <a:extLst>
                <a:ext uri="{FF2B5EF4-FFF2-40B4-BE49-F238E27FC236}">
                  <a16:creationId xmlns:a16="http://schemas.microsoft.com/office/drawing/2014/main" id="{F1B3B15E-DBF5-7037-952A-3B5E2EE48F0F}"/>
                </a:ext>
              </a:extLst>
            </p:cNvPr>
            <p:cNvSpPr/>
            <p:nvPr/>
          </p:nvSpPr>
          <p:spPr>
            <a:xfrm>
              <a:off x="5412775" y="2795525"/>
              <a:ext cx="194150" cy="284100"/>
            </a:xfrm>
            <a:custGeom>
              <a:avLst/>
              <a:gdLst/>
              <a:ahLst/>
              <a:cxnLst/>
              <a:rect l="l" t="t" r="r" b="b"/>
              <a:pathLst>
                <a:path w="7766" h="11364" extrusionOk="0">
                  <a:moveTo>
                    <a:pt x="5345" y="0"/>
                  </a:moveTo>
                  <a:lnTo>
                    <a:pt x="4700" y="160"/>
                  </a:lnTo>
                  <a:cubicBezTo>
                    <a:pt x="3356" y="491"/>
                    <a:pt x="2292" y="1512"/>
                    <a:pt x="1902" y="2836"/>
                  </a:cubicBezTo>
                  <a:lnTo>
                    <a:pt x="1" y="10782"/>
                  </a:lnTo>
                  <a:lnTo>
                    <a:pt x="3540" y="11363"/>
                  </a:lnTo>
                  <a:lnTo>
                    <a:pt x="5549" y="3773"/>
                  </a:lnTo>
                  <a:lnTo>
                    <a:pt x="7765" y="3039"/>
                  </a:lnTo>
                  <a:lnTo>
                    <a:pt x="5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75;p39">
              <a:extLst>
                <a:ext uri="{FF2B5EF4-FFF2-40B4-BE49-F238E27FC236}">
                  <a16:creationId xmlns:a16="http://schemas.microsoft.com/office/drawing/2014/main" id="{CC7BFD55-D79A-DFF1-CB34-2930F079C425}"/>
                </a:ext>
              </a:extLst>
            </p:cNvPr>
            <p:cNvSpPr/>
            <p:nvPr/>
          </p:nvSpPr>
          <p:spPr>
            <a:xfrm>
              <a:off x="5627200" y="2982275"/>
              <a:ext cx="73675" cy="97350"/>
            </a:xfrm>
            <a:custGeom>
              <a:avLst/>
              <a:gdLst/>
              <a:ahLst/>
              <a:cxnLst/>
              <a:rect l="l" t="t" r="r" b="b"/>
              <a:pathLst>
                <a:path w="2947" h="3894" extrusionOk="0">
                  <a:moveTo>
                    <a:pt x="1549" y="0"/>
                  </a:moveTo>
                  <a:lnTo>
                    <a:pt x="0" y="888"/>
                  </a:lnTo>
                  <a:lnTo>
                    <a:pt x="1539" y="3893"/>
                  </a:lnTo>
                  <a:lnTo>
                    <a:pt x="2947" y="3126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76;p39">
              <a:extLst>
                <a:ext uri="{FF2B5EF4-FFF2-40B4-BE49-F238E27FC236}">
                  <a16:creationId xmlns:a16="http://schemas.microsoft.com/office/drawing/2014/main" id="{DD5E72FD-57AE-CF1F-3A17-0563DF84D32A}"/>
                </a:ext>
              </a:extLst>
            </p:cNvPr>
            <p:cNvSpPr/>
            <p:nvPr/>
          </p:nvSpPr>
          <p:spPr>
            <a:xfrm>
              <a:off x="5604800" y="3052025"/>
              <a:ext cx="118950" cy="96650"/>
            </a:xfrm>
            <a:custGeom>
              <a:avLst/>
              <a:gdLst/>
              <a:ahLst/>
              <a:cxnLst/>
              <a:rect l="l" t="t" r="r" b="b"/>
              <a:pathLst>
                <a:path w="4758" h="3866" extrusionOk="0">
                  <a:moveTo>
                    <a:pt x="3761" y="1"/>
                  </a:moveTo>
                  <a:lnTo>
                    <a:pt x="2159" y="811"/>
                  </a:lnTo>
                  <a:lnTo>
                    <a:pt x="131" y="3293"/>
                  </a:lnTo>
                  <a:cubicBezTo>
                    <a:pt x="0" y="3462"/>
                    <a:pt x="6" y="3698"/>
                    <a:pt x="142" y="3865"/>
                  </a:cubicBezTo>
                  <a:lnTo>
                    <a:pt x="4757" y="1594"/>
                  </a:lnTo>
                  <a:lnTo>
                    <a:pt x="37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77;p39">
              <a:extLst>
                <a:ext uri="{FF2B5EF4-FFF2-40B4-BE49-F238E27FC236}">
                  <a16:creationId xmlns:a16="http://schemas.microsoft.com/office/drawing/2014/main" id="{F7FBF390-18F6-5729-2E4E-0CEF85FBA391}"/>
                </a:ext>
              </a:extLst>
            </p:cNvPr>
            <p:cNvSpPr/>
            <p:nvPr/>
          </p:nvSpPr>
          <p:spPr>
            <a:xfrm>
              <a:off x="5607200" y="3090700"/>
              <a:ext cx="125025" cy="70975"/>
            </a:xfrm>
            <a:custGeom>
              <a:avLst/>
              <a:gdLst/>
              <a:ahLst/>
              <a:cxnLst/>
              <a:rect l="l" t="t" r="r" b="b"/>
              <a:pathLst>
                <a:path w="5001" h="2839" extrusionOk="0">
                  <a:moveTo>
                    <a:pt x="4757" y="0"/>
                  </a:moveTo>
                  <a:lnTo>
                    <a:pt x="0" y="2341"/>
                  </a:lnTo>
                  <a:lnTo>
                    <a:pt x="244" y="2838"/>
                  </a:lnTo>
                  <a:lnTo>
                    <a:pt x="5001" y="496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78;p39">
              <a:extLst>
                <a:ext uri="{FF2B5EF4-FFF2-40B4-BE49-F238E27FC236}">
                  <a16:creationId xmlns:a16="http://schemas.microsoft.com/office/drawing/2014/main" id="{12EBD93E-2371-48FA-CE9A-E6AE2FDA8F09}"/>
                </a:ext>
              </a:extLst>
            </p:cNvPr>
            <p:cNvSpPr/>
            <p:nvPr/>
          </p:nvSpPr>
          <p:spPr>
            <a:xfrm>
              <a:off x="5554925" y="2764625"/>
              <a:ext cx="307025" cy="117225"/>
            </a:xfrm>
            <a:custGeom>
              <a:avLst/>
              <a:gdLst/>
              <a:ahLst/>
              <a:cxnLst/>
              <a:rect l="l" t="t" r="r" b="b"/>
              <a:pathLst>
                <a:path w="12281" h="4689" extrusionOk="0">
                  <a:moveTo>
                    <a:pt x="3689" y="1"/>
                  </a:moveTo>
                  <a:lnTo>
                    <a:pt x="1" y="154"/>
                  </a:lnTo>
                  <a:lnTo>
                    <a:pt x="1963" y="4264"/>
                  </a:lnTo>
                  <a:lnTo>
                    <a:pt x="7061" y="4657"/>
                  </a:lnTo>
                  <a:cubicBezTo>
                    <a:pt x="7061" y="4657"/>
                    <a:pt x="7363" y="4689"/>
                    <a:pt x="7817" y="4689"/>
                  </a:cubicBezTo>
                  <a:cubicBezTo>
                    <a:pt x="9269" y="4689"/>
                    <a:pt x="12280" y="4366"/>
                    <a:pt x="11926" y="1650"/>
                  </a:cubicBezTo>
                  <a:lnTo>
                    <a:pt x="3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79;p39">
              <a:extLst>
                <a:ext uri="{FF2B5EF4-FFF2-40B4-BE49-F238E27FC236}">
                  <a16:creationId xmlns:a16="http://schemas.microsoft.com/office/drawing/2014/main" id="{3C092AF3-9A96-ABE3-7AFF-E76C82CD4A5D}"/>
                </a:ext>
              </a:extLst>
            </p:cNvPr>
            <p:cNvSpPr/>
            <p:nvPr/>
          </p:nvSpPr>
          <p:spPr>
            <a:xfrm>
              <a:off x="5491200" y="2767025"/>
              <a:ext cx="218275" cy="295675"/>
            </a:xfrm>
            <a:custGeom>
              <a:avLst/>
              <a:gdLst/>
              <a:ahLst/>
              <a:cxnLst/>
              <a:rect l="l" t="t" r="r" b="b"/>
              <a:pathLst>
                <a:path w="8731" h="11827" extrusionOk="0">
                  <a:moveTo>
                    <a:pt x="3953" y="1"/>
                  </a:moveTo>
                  <a:lnTo>
                    <a:pt x="2077" y="68"/>
                  </a:lnTo>
                  <a:cubicBezTo>
                    <a:pt x="813" y="109"/>
                    <a:pt x="0" y="1429"/>
                    <a:pt x="530" y="2579"/>
                  </a:cubicBezTo>
                  <a:lnTo>
                    <a:pt x="5488" y="11826"/>
                  </a:lnTo>
                  <a:lnTo>
                    <a:pt x="8730" y="1038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0;p39">
              <a:extLst>
                <a:ext uri="{FF2B5EF4-FFF2-40B4-BE49-F238E27FC236}">
                  <a16:creationId xmlns:a16="http://schemas.microsoft.com/office/drawing/2014/main" id="{C8A49355-1985-E613-543C-5E5F59BD15C7}"/>
                </a:ext>
              </a:extLst>
            </p:cNvPr>
            <p:cNvSpPr/>
            <p:nvPr/>
          </p:nvSpPr>
          <p:spPr>
            <a:xfrm>
              <a:off x="5611250" y="2519075"/>
              <a:ext cx="56800" cy="248650"/>
            </a:xfrm>
            <a:custGeom>
              <a:avLst/>
              <a:gdLst/>
              <a:ahLst/>
              <a:cxnLst/>
              <a:rect l="l" t="t" r="r" b="b"/>
              <a:pathLst>
                <a:path w="2272" h="9946" extrusionOk="0">
                  <a:moveTo>
                    <a:pt x="1395" y="0"/>
                  </a:moveTo>
                  <a:cubicBezTo>
                    <a:pt x="1395" y="0"/>
                    <a:pt x="0" y="980"/>
                    <a:pt x="0" y="4061"/>
                  </a:cubicBezTo>
                  <a:cubicBezTo>
                    <a:pt x="0" y="7142"/>
                    <a:pt x="508" y="9551"/>
                    <a:pt x="508" y="9551"/>
                  </a:cubicBezTo>
                  <a:lnTo>
                    <a:pt x="2271" y="9945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1;p39">
              <a:extLst>
                <a:ext uri="{FF2B5EF4-FFF2-40B4-BE49-F238E27FC236}">
                  <a16:creationId xmlns:a16="http://schemas.microsoft.com/office/drawing/2014/main" id="{5381CC42-3FB5-316B-4C46-5D146B540E1F}"/>
                </a:ext>
              </a:extLst>
            </p:cNvPr>
            <p:cNvSpPr/>
            <p:nvPr/>
          </p:nvSpPr>
          <p:spPr>
            <a:xfrm>
              <a:off x="5513025" y="2697400"/>
              <a:ext cx="60850" cy="52775"/>
            </a:xfrm>
            <a:custGeom>
              <a:avLst/>
              <a:gdLst/>
              <a:ahLst/>
              <a:cxnLst/>
              <a:rect l="l" t="t" r="r" b="b"/>
              <a:pathLst>
                <a:path w="2434" h="2111" extrusionOk="0">
                  <a:moveTo>
                    <a:pt x="1688" y="0"/>
                  </a:moveTo>
                  <a:cubicBezTo>
                    <a:pt x="1272" y="0"/>
                    <a:pt x="714" y="110"/>
                    <a:pt x="384" y="627"/>
                  </a:cubicBezTo>
                  <a:cubicBezTo>
                    <a:pt x="1" y="1221"/>
                    <a:pt x="144" y="1438"/>
                    <a:pt x="312" y="1716"/>
                  </a:cubicBezTo>
                  <a:cubicBezTo>
                    <a:pt x="404" y="1869"/>
                    <a:pt x="662" y="2070"/>
                    <a:pt x="840" y="2084"/>
                  </a:cubicBezTo>
                  <a:cubicBezTo>
                    <a:pt x="955" y="2093"/>
                    <a:pt x="1096" y="2111"/>
                    <a:pt x="1250" y="2111"/>
                  </a:cubicBezTo>
                  <a:cubicBezTo>
                    <a:pt x="1624" y="2111"/>
                    <a:pt x="2076" y="2006"/>
                    <a:pt x="2434" y="1415"/>
                  </a:cubicBezTo>
                  <a:lnTo>
                    <a:pt x="2225" y="61"/>
                  </a:lnTo>
                  <a:cubicBezTo>
                    <a:pt x="2225" y="61"/>
                    <a:pt x="1995" y="0"/>
                    <a:pt x="1688" y="0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2;p39">
              <a:extLst>
                <a:ext uri="{FF2B5EF4-FFF2-40B4-BE49-F238E27FC236}">
                  <a16:creationId xmlns:a16="http://schemas.microsoft.com/office/drawing/2014/main" id="{D40495D5-5557-7602-D836-88EE33E762A7}"/>
                </a:ext>
              </a:extLst>
            </p:cNvPr>
            <p:cNvSpPr/>
            <p:nvPr/>
          </p:nvSpPr>
          <p:spPr>
            <a:xfrm>
              <a:off x="5508525" y="2721550"/>
              <a:ext cx="25500" cy="36000"/>
            </a:xfrm>
            <a:custGeom>
              <a:avLst/>
              <a:gdLst/>
              <a:ahLst/>
              <a:cxnLst/>
              <a:rect l="l" t="t" r="r" b="b"/>
              <a:pathLst>
                <a:path w="1020" h="1440" extrusionOk="0">
                  <a:moveTo>
                    <a:pt x="386" y="1"/>
                  </a:moveTo>
                  <a:lnTo>
                    <a:pt x="32" y="1216"/>
                  </a:lnTo>
                  <a:cubicBezTo>
                    <a:pt x="1" y="1319"/>
                    <a:pt x="68" y="1423"/>
                    <a:pt x="171" y="1437"/>
                  </a:cubicBezTo>
                  <a:cubicBezTo>
                    <a:pt x="180" y="1439"/>
                    <a:pt x="189" y="1439"/>
                    <a:pt x="197" y="1439"/>
                  </a:cubicBezTo>
                  <a:cubicBezTo>
                    <a:pt x="258" y="1439"/>
                    <a:pt x="315" y="1409"/>
                    <a:pt x="349" y="1359"/>
                  </a:cubicBezTo>
                  <a:lnTo>
                    <a:pt x="1020" y="28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CA8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3;p39">
              <a:extLst>
                <a:ext uri="{FF2B5EF4-FFF2-40B4-BE49-F238E27FC236}">
                  <a16:creationId xmlns:a16="http://schemas.microsoft.com/office/drawing/2014/main" id="{D67BB0C4-00D5-4CAF-0705-D3A709CCEBC0}"/>
                </a:ext>
              </a:extLst>
            </p:cNvPr>
            <p:cNvSpPr/>
            <p:nvPr/>
          </p:nvSpPr>
          <p:spPr>
            <a:xfrm>
              <a:off x="5566125" y="2697000"/>
              <a:ext cx="101000" cy="70875"/>
            </a:xfrm>
            <a:custGeom>
              <a:avLst/>
              <a:gdLst/>
              <a:ahLst/>
              <a:cxnLst/>
              <a:rect l="l" t="t" r="r" b="b"/>
              <a:pathLst>
                <a:path w="4040" h="2835" extrusionOk="0">
                  <a:moveTo>
                    <a:pt x="1" y="1"/>
                  </a:moveTo>
                  <a:lnTo>
                    <a:pt x="93" y="1781"/>
                  </a:lnTo>
                  <a:lnTo>
                    <a:pt x="4039" y="2835"/>
                  </a:lnTo>
                  <a:lnTo>
                    <a:pt x="2607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4;p39">
              <a:extLst>
                <a:ext uri="{FF2B5EF4-FFF2-40B4-BE49-F238E27FC236}">
                  <a16:creationId xmlns:a16="http://schemas.microsoft.com/office/drawing/2014/main" id="{CE7D810C-B792-0DAF-4FBA-70B038FA79E0}"/>
                </a:ext>
              </a:extLst>
            </p:cNvPr>
            <p:cNvSpPr/>
            <p:nvPr/>
          </p:nvSpPr>
          <p:spPr>
            <a:xfrm>
              <a:off x="5593350" y="2508075"/>
              <a:ext cx="259800" cy="297900"/>
            </a:xfrm>
            <a:custGeom>
              <a:avLst/>
              <a:gdLst/>
              <a:ahLst/>
              <a:cxnLst/>
              <a:rect l="l" t="t" r="r" b="b"/>
              <a:pathLst>
                <a:path w="10392" h="11916" extrusionOk="0">
                  <a:moveTo>
                    <a:pt x="3619" y="0"/>
                  </a:moveTo>
                  <a:lnTo>
                    <a:pt x="2152" y="1156"/>
                  </a:lnTo>
                  <a:cubicBezTo>
                    <a:pt x="2152" y="1156"/>
                    <a:pt x="0" y="3419"/>
                    <a:pt x="2152" y="10267"/>
                  </a:cubicBezTo>
                  <a:lnTo>
                    <a:pt x="10391" y="11916"/>
                  </a:lnTo>
                  <a:cubicBezTo>
                    <a:pt x="10391" y="11916"/>
                    <a:pt x="10138" y="5547"/>
                    <a:pt x="7989" y="2777"/>
                  </a:cubicBezTo>
                  <a:cubicBezTo>
                    <a:pt x="5839" y="13"/>
                    <a:pt x="3619" y="0"/>
                    <a:pt x="3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5;p39">
              <a:extLst>
                <a:ext uri="{FF2B5EF4-FFF2-40B4-BE49-F238E27FC236}">
                  <a16:creationId xmlns:a16="http://schemas.microsoft.com/office/drawing/2014/main" id="{77B0E492-160C-5E9E-6126-C27299B0EC06}"/>
                </a:ext>
              </a:extLst>
            </p:cNvPr>
            <p:cNvSpPr/>
            <p:nvPr/>
          </p:nvSpPr>
          <p:spPr>
            <a:xfrm>
              <a:off x="5621225" y="2616975"/>
              <a:ext cx="28150" cy="148350"/>
            </a:xfrm>
            <a:custGeom>
              <a:avLst/>
              <a:gdLst/>
              <a:ahLst/>
              <a:cxnLst/>
              <a:rect l="l" t="t" r="r" b="b"/>
              <a:pathLst>
                <a:path w="1126" h="5934" extrusionOk="0">
                  <a:moveTo>
                    <a:pt x="188" y="0"/>
                  </a:moveTo>
                  <a:lnTo>
                    <a:pt x="0" y="10"/>
                  </a:lnTo>
                  <a:cubicBezTo>
                    <a:pt x="4" y="43"/>
                    <a:pt x="190" y="3333"/>
                    <a:pt x="947" y="5933"/>
                  </a:cubicBezTo>
                  <a:lnTo>
                    <a:pt x="1125" y="5882"/>
                  </a:lnTo>
                  <a:cubicBezTo>
                    <a:pt x="377" y="3304"/>
                    <a:pt x="190" y="33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6;p39">
              <a:extLst>
                <a:ext uri="{FF2B5EF4-FFF2-40B4-BE49-F238E27FC236}">
                  <a16:creationId xmlns:a16="http://schemas.microsoft.com/office/drawing/2014/main" id="{724FF394-671B-E034-8BED-5DA9D4146EFE}"/>
                </a:ext>
              </a:extLst>
            </p:cNvPr>
            <p:cNvSpPr/>
            <p:nvPr/>
          </p:nvSpPr>
          <p:spPr>
            <a:xfrm>
              <a:off x="5685150" y="2516325"/>
              <a:ext cx="222525" cy="258725"/>
            </a:xfrm>
            <a:custGeom>
              <a:avLst/>
              <a:gdLst/>
              <a:ahLst/>
              <a:cxnLst/>
              <a:rect l="l" t="t" r="r" b="b"/>
              <a:pathLst>
                <a:path w="8901" h="10349" extrusionOk="0">
                  <a:moveTo>
                    <a:pt x="1122" y="1"/>
                  </a:moveTo>
                  <a:cubicBezTo>
                    <a:pt x="720" y="1"/>
                    <a:pt x="489" y="366"/>
                    <a:pt x="377" y="773"/>
                  </a:cubicBezTo>
                  <a:lnTo>
                    <a:pt x="78" y="1878"/>
                  </a:lnTo>
                  <a:cubicBezTo>
                    <a:pt x="0" y="2156"/>
                    <a:pt x="50" y="2453"/>
                    <a:pt x="211" y="2696"/>
                  </a:cubicBezTo>
                  <a:cubicBezTo>
                    <a:pt x="1201" y="4182"/>
                    <a:pt x="4792" y="9435"/>
                    <a:pt x="4792" y="9435"/>
                  </a:cubicBezTo>
                  <a:cubicBezTo>
                    <a:pt x="4792" y="9435"/>
                    <a:pt x="5593" y="10349"/>
                    <a:pt x="6494" y="10349"/>
                  </a:cubicBezTo>
                  <a:cubicBezTo>
                    <a:pt x="6747" y="10349"/>
                    <a:pt x="7007" y="10277"/>
                    <a:pt x="7259" y="10094"/>
                  </a:cubicBezTo>
                  <a:cubicBezTo>
                    <a:pt x="8900" y="8906"/>
                    <a:pt x="6635" y="5681"/>
                    <a:pt x="6635" y="5681"/>
                  </a:cubicBezTo>
                  <a:cubicBezTo>
                    <a:pt x="6635" y="5681"/>
                    <a:pt x="4019" y="1460"/>
                    <a:pt x="1590" y="139"/>
                  </a:cubicBezTo>
                  <a:cubicBezTo>
                    <a:pt x="1413" y="43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7;p39">
              <a:extLst>
                <a:ext uri="{FF2B5EF4-FFF2-40B4-BE49-F238E27FC236}">
                  <a16:creationId xmlns:a16="http://schemas.microsoft.com/office/drawing/2014/main" id="{F5CA3CDA-009F-D4E5-C03F-1143BD9E0516}"/>
                </a:ext>
              </a:extLst>
            </p:cNvPr>
            <p:cNvSpPr/>
            <p:nvPr/>
          </p:nvSpPr>
          <p:spPr>
            <a:xfrm>
              <a:off x="5710875" y="2615850"/>
              <a:ext cx="78850" cy="111150"/>
            </a:xfrm>
            <a:custGeom>
              <a:avLst/>
              <a:gdLst/>
              <a:ahLst/>
              <a:cxnLst/>
              <a:rect l="l" t="t" r="r" b="b"/>
              <a:pathLst>
                <a:path w="3154" h="4446" extrusionOk="0">
                  <a:moveTo>
                    <a:pt x="154" y="0"/>
                  </a:moveTo>
                  <a:lnTo>
                    <a:pt x="1" y="106"/>
                  </a:lnTo>
                  <a:lnTo>
                    <a:pt x="3000" y="4446"/>
                  </a:lnTo>
                  <a:lnTo>
                    <a:pt x="3153" y="4339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8;p39">
              <a:extLst>
                <a:ext uri="{FF2B5EF4-FFF2-40B4-BE49-F238E27FC236}">
                  <a16:creationId xmlns:a16="http://schemas.microsoft.com/office/drawing/2014/main" id="{57508010-1FA2-46A4-4984-E2D1926CFB2C}"/>
                </a:ext>
              </a:extLst>
            </p:cNvPr>
            <p:cNvSpPr/>
            <p:nvPr/>
          </p:nvSpPr>
          <p:spPr>
            <a:xfrm>
              <a:off x="5596050" y="2699100"/>
              <a:ext cx="60850" cy="52825"/>
            </a:xfrm>
            <a:custGeom>
              <a:avLst/>
              <a:gdLst/>
              <a:ahLst/>
              <a:cxnLst/>
              <a:rect l="l" t="t" r="r" b="b"/>
              <a:pathLst>
                <a:path w="2434" h="2113" extrusionOk="0">
                  <a:moveTo>
                    <a:pt x="1682" y="1"/>
                  </a:moveTo>
                  <a:cubicBezTo>
                    <a:pt x="1267" y="1"/>
                    <a:pt x="710" y="111"/>
                    <a:pt x="381" y="627"/>
                  </a:cubicBezTo>
                  <a:cubicBezTo>
                    <a:pt x="0" y="1220"/>
                    <a:pt x="144" y="1437"/>
                    <a:pt x="309" y="1717"/>
                  </a:cubicBezTo>
                  <a:cubicBezTo>
                    <a:pt x="401" y="1871"/>
                    <a:pt x="659" y="2069"/>
                    <a:pt x="839" y="2086"/>
                  </a:cubicBezTo>
                  <a:cubicBezTo>
                    <a:pt x="954" y="2095"/>
                    <a:pt x="1094" y="2112"/>
                    <a:pt x="1248" y="2112"/>
                  </a:cubicBezTo>
                  <a:cubicBezTo>
                    <a:pt x="1621" y="2112"/>
                    <a:pt x="2074" y="2007"/>
                    <a:pt x="2433" y="1415"/>
                  </a:cubicBezTo>
                  <a:lnTo>
                    <a:pt x="2222" y="62"/>
                  </a:lnTo>
                  <a:cubicBezTo>
                    <a:pt x="2222" y="62"/>
                    <a:pt x="1991" y="1"/>
                    <a:pt x="1682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9;p39">
              <a:extLst>
                <a:ext uri="{FF2B5EF4-FFF2-40B4-BE49-F238E27FC236}">
                  <a16:creationId xmlns:a16="http://schemas.microsoft.com/office/drawing/2014/main" id="{DA5D9847-6D5A-A371-12F7-9ABE7379455A}"/>
                </a:ext>
              </a:extLst>
            </p:cNvPr>
            <p:cNvSpPr/>
            <p:nvPr/>
          </p:nvSpPr>
          <p:spPr>
            <a:xfrm>
              <a:off x="5591550" y="2723300"/>
              <a:ext cx="25550" cy="35975"/>
            </a:xfrm>
            <a:custGeom>
              <a:avLst/>
              <a:gdLst/>
              <a:ahLst/>
              <a:cxnLst/>
              <a:rect l="l" t="t" r="r" b="b"/>
              <a:pathLst>
                <a:path w="1022" h="1439" extrusionOk="0">
                  <a:moveTo>
                    <a:pt x="387" y="1"/>
                  </a:moveTo>
                  <a:lnTo>
                    <a:pt x="31" y="1214"/>
                  </a:lnTo>
                  <a:cubicBezTo>
                    <a:pt x="0" y="1316"/>
                    <a:pt x="70" y="1422"/>
                    <a:pt x="172" y="1437"/>
                  </a:cubicBezTo>
                  <a:cubicBezTo>
                    <a:pt x="181" y="1438"/>
                    <a:pt x="190" y="1439"/>
                    <a:pt x="199" y="1439"/>
                  </a:cubicBezTo>
                  <a:cubicBezTo>
                    <a:pt x="259" y="1439"/>
                    <a:pt x="316" y="1409"/>
                    <a:pt x="348" y="1357"/>
                  </a:cubicBezTo>
                  <a:lnTo>
                    <a:pt x="1021" y="28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0;p39">
              <a:extLst>
                <a:ext uri="{FF2B5EF4-FFF2-40B4-BE49-F238E27FC236}">
                  <a16:creationId xmlns:a16="http://schemas.microsoft.com/office/drawing/2014/main" id="{3EDB6F6E-59B3-DE32-6A7F-0D01B041761A}"/>
                </a:ext>
              </a:extLst>
            </p:cNvPr>
            <p:cNvSpPr/>
            <p:nvPr/>
          </p:nvSpPr>
          <p:spPr>
            <a:xfrm>
              <a:off x="5651600" y="2700600"/>
              <a:ext cx="190450" cy="73625"/>
            </a:xfrm>
            <a:custGeom>
              <a:avLst/>
              <a:gdLst/>
              <a:ahLst/>
              <a:cxnLst/>
              <a:rect l="l" t="t" r="r" b="b"/>
              <a:pathLst>
                <a:path w="7618" h="2945" extrusionOk="0">
                  <a:moveTo>
                    <a:pt x="0" y="0"/>
                  </a:moveTo>
                  <a:lnTo>
                    <a:pt x="227" y="1467"/>
                  </a:lnTo>
                  <a:cubicBezTo>
                    <a:pt x="227" y="1467"/>
                    <a:pt x="3632" y="2918"/>
                    <a:pt x="7617" y="2944"/>
                  </a:cubicBezTo>
                  <a:lnTo>
                    <a:pt x="6195" y="381"/>
                  </a:lnTo>
                  <a:cubicBezTo>
                    <a:pt x="6190" y="382"/>
                    <a:pt x="6177" y="383"/>
                    <a:pt x="6155" y="383"/>
                  </a:cubicBezTo>
                  <a:cubicBezTo>
                    <a:pt x="5611" y="383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1;p39">
              <a:extLst>
                <a:ext uri="{FF2B5EF4-FFF2-40B4-BE49-F238E27FC236}">
                  <a16:creationId xmlns:a16="http://schemas.microsoft.com/office/drawing/2014/main" id="{865DBBCF-A134-994B-D70D-07CEB972FDDB}"/>
                </a:ext>
              </a:extLst>
            </p:cNvPr>
            <p:cNvSpPr/>
            <p:nvPr/>
          </p:nvSpPr>
          <p:spPr>
            <a:xfrm>
              <a:off x="5651500" y="2698250"/>
              <a:ext cx="151925" cy="14475"/>
            </a:xfrm>
            <a:custGeom>
              <a:avLst/>
              <a:gdLst/>
              <a:ahLst/>
              <a:cxnLst/>
              <a:rect l="l" t="t" r="r" b="b"/>
              <a:pathLst>
                <a:path w="6077" h="579" extrusionOk="0">
                  <a:moveTo>
                    <a:pt x="13" y="0"/>
                  </a:moveTo>
                  <a:lnTo>
                    <a:pt x="0" y="186"/>
                  </a:lnTo>
                  <a:lnTo>
                    <a:pt x="6064" y="579"/>
                  </a:lnTo>
                  <a:lnTo>
                    <a:pt x="6077" y="39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2;p39">
              <a:extLst>
                <a:ext uri="{FF2B5EF4-FFF2-40B4-BE49-F238E27FC236}">
                  <a16:creationId xmlns:a16="http://schemas.microsoft.com/office/drawing/2014/main" id="{D1DF028F-09C5-D6A9-6D20-50D724E6BC57}"/>
                </a:ext>
              </a:extLst>
            </p:cNvPr>
            <p:cNvSpPr/>
            <p:nvPr/>
          </p:nvSpPr>
          <p:spPr>
            <a:xfrm>
              <a:off x="5654625" y="2734050"/>
              <a:ext cx="196525" cy="43900"/>
            </a:xfrm>
            <a:custGeom>
              <a:avLst/>
              <a:gdLst/>
              <a:ahLst/>
              <a:cxnLst/>
              <a:rect l="l" t="t" r="r" b="b"/>
              <a:pathLst>
                <a:path w="7861" h="1756" extrusionOk="0">
                  <a:moveTo>
                    <a:pt x="184" y="0"/>
                  </a:moveTo>
                  <a:lnTo>
                    <a:pt x="0" y="37"/>
                  </a:lnTo>
                  <a:lnTo>
                    <a:pt x="96" y="534"/>
                  </a:lnTo>
                  <a:lnTo>
                    <a:pt x="147" y="553"/>
                  </a:lnTo>
                  <a:cubicBezTo>
                    <a:pt x="188" y="565"/>
                    <a:pt x="3969" y="1756"/>
                    <a:pt x="7058" y="1756"/>
                  </a:cubicBezTo>
                  <a:cubicBezTo>
                    <a:pt x="7333" y="1756"/>
                    <a:pt x="7599" y="1745"/>
                    <a:pt x="7860" y="1725"/>
                  </a:cubicBezTo>
                  <a:lnTo>
                    <a:pt x="7846" y="1539"/>
                  </a:lnTo>
                  <a:cubicBezTo>
                    <a:pt x="7591" y="1559"/>
                    <a:pt x="7327" y="1568"/>
                    <a:pt x="7059" y="1568"/>
                  </a:cubicBezTo>
                  <a:cubicBezTo>
                    <a:pt x="4196" y="1568"/>
                    <a:pt x="727" y="533"/>
                    <a:pt x="260" y="389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3;p39">
              <a:extLst>
                <a:ext uri="{FF2B5EF4-FFF2-40B4-BE49-F238E27FC236}">
                  <a16:creationId xmlns:a16="http://schemas.microsoft.com/office/drawing/2014/main" id="{F2F9C29A-D58B-483C-F0BD-500ED41954D3}"/>
                </a:ext>
              </a:extLst>
            </p:cNvPr>
            <p:cNvSpPr/>
            <p:nvPr/>
          </p:nvSpPr>
          <p:spPr>
            <a:xfrm>
              <a:off x="5547450" y="2756850"/>
              <a:ext cx="146575" cy="10250"/>
            </a:xfrm>
            <a:custGeom>
              <a:avLst/>
              <a:gdLst/>
              <a:ahLst/>
              <a:cxnLst/>
              <a:rect l="l" t="t" r="r" b="b"/>
              <a:pathLst>
                <a:path w="5863" h="410" extrusionOk="0">
                  <a:moveTo>
                    <a:pt x="1" y="1"/>
                  </a:moveTo>
                  <a:lnTo>
                    <a:pt x="1" y="410"/>
                  </a:lnTo>
                  <a:lnTo>
                    <a:pt x="5658" y="410"/>
                  </a:lnTo>
                  <a:cubicBezTo>
                    <a:pt x="5770" y="410"/>
                    <a:pt x="5862" y="318"/>
                    <a:pt x="5862" y="205"/>
                  </a:cubicBezTo>
                  <a:cubicBezTo>
                    <a:pt x="5862" y="91"/>
                    <a:pt x="5770" y="1"/>
                    <a:pt x="5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4;p39">
              <a:extLst>
                <a:ext uri="{FF2B5EF4-FFF2-40B4-BE49-F238E27FC236}">
                  <a16:creationId xmlns:a16="http://schemas.microsoft.com/office/drawing/2014/main" id="{7C9BD985-3059-562F-476F-CF128BCAFDFF}"/>
                </a:ext>
              </a:extLst>
            </p:cNvPr>
            <p:cNvSpPr/>
            <p:nvPr/>
          </p:nvSpPr>
          <p:spPr>
            <a:xfrm>
              <a:off x="5356475" y="2591950"/>
              <a:ext cx="182825" cy="175150"/>
            </a:xfrm>
            <a:custGeom>
              <a:avLst/>
              <a:gdLst/>
              <a:ahLst/>
              <a:cxnLst/>
              <a:rect l="l" t="t" r="r" b="b"/>
              <a:pathLst>
                <a:path w="7313" h="7006" extrusionOk="0">
                  <a:moveTo>
                    <a:pt x="387" y="1"/>
                  </a:moveTo>
                  <a:cubicBezTo>
                    <a:pt x="154" y="1"/>
                    <a:pt x="0" y="244"/>
                    <a:pt x="109" y="457"/>
                  </a:cubicBezTo>
                  <a:lnTo>
                    <a:pt x="3071" y="6515"/>
                  </a:lnTo>
                  <a:cubicBezTo>
                    <a:pt x="3219" y="6814"/>
                    <a:pt x="3526" y="7006"/>
                    <a:pt x="3859" y="7006"/>
                  </a:cubicBezTo>
                  <a:lnTo>
                    <a:pt x="7313" y="7006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5;p39">
              <a:extLst>
                <a:ext uri="{FF2B5EF4-FFF2-40B4-BE49-F238E27FC236}">
                  <a16:creationId xmlns:a16="http://schemas.microsoft.com/office/drawing/2014/main" id="{5FDA8CD3-8561-FE80-A866-2FC7AEA01E65}"/>
                </a:ext>
              </a:extLst>
            </p:cNvPr>
            <p:cNvSpPr/>
            <p:nvPr/>
          </p:nvSpPr>
          <p:spPr>
            <a:xfrm>
              <a:off x="5452325" y="2591950"/>
              <a:ext cx="103200" cy="175050"/>
            </a:xfrm>
            <a:custGeom>
              <a:avLst/>
              <a:gdLst/>
              <a:ahLst/>
              <a:cxnLst/>
              <a:rect l="l" t="t" r="r" b="b"/>
              <a:pathLst>
                <a:path w="4128" h="7002" extrusionOk="0">
                  <a:moveTo>
                    <a:pt x="0" y="1"/>
                  </a:moveTo>
                  <a:lnTo>
                    <a:pt x="3476" y="7002"/>
                  </a:lnTo>
                  <a:lnTo>
                    <a:pt x="4127" y="7002"/>
                  </a:lnTo>
                  <a:lnTo>
                    <a:pt x="833" y="416"/>
                  </a:lnTo>
                  <a:cubicBezTo>
                    <a:pt x="706" y="162"/>
                    <a:pt x="444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6;p39">
              <a:extLst>
                <a:ext uri="{FF2B5EF4-FFF2-40B4-BE49-F238E27FC236}">
                  <a16:creationId xmlns:a16="http://schemas.microsoft.com/office/drawing/2014/main" id="{0486E271-EAC3-2547-D9FE-57E64CB1E144}"/>
                </a:ext>
              </a:extLst>
            </p:cNvPr>
            <p:cNvSpPr/>
            <p:nvPr/>
          </p:nvSpPr>
          <p:spPr>
            <a:xfrm>
              <a:off x="5424300" y="2663475"/>
              <a:ext cx="26000" cy="32000"/>
            </a:xfrm>
            <a:custGeom>
              <a:avLst/>
              <a:gdLst/>
              <a:ahLst/>
              <a:cxnLst/>
              <a:rect l="l" t="t" r="r" b="b"/>
              <a:pathLst>
                <a:path w="1040" h="1280" extrusionOk="0">
                  <a:moveTo>
                    <a:pt x="361" y="1"/>
                  </a:moveTo>
                  <a:cubicBezTo>
                    <a:pt x="327" y="1"/>
                    <a:pt x="294" y="7"/>
                    <a:pt x="262" y="20"/>
                  </a:cubicBezTo>
                  <a:cubicBezTo>
                    <a:pt x="51" y="106"/>
                    <a:pt x="0" y="454"/>
                    <a:pt x="143" y="798"/>
                  </a:cubicBezTo>
                  <a:cubicBezTo>
                    <a:pt x="265" y="1087"/>
                    <a:pt x="487" y="1280"/>
                    <a:pt x="678" y="1280"/>
                  </a:cubicBezTo>
                  <a:cubicBezTo>
                    <a:pt x="713" y="1280"/>
                    <a:pt x="746" y="1273"/>
                    <a:pt x="778" y="1260"/>
                  </a:cubicBezTo>
                  <a:cubicBezTo>
                    <a:pt x="988" y="1172"/>
                    <a:pt x="1040" y="824"/>
                    <a:pt x="896" y="483"/>
                  </a:cubicBezTo>
                  <a:cubicBezTo>
                    <a:pt x="775" y="195"/>
                    <a:pt x="552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7;p39">
              <a:extLst>
                <a:ext uri="{FF2B5EF4-FFF2-40B4-BE49-F238E27FC236}">
                  <a16:creationId xmlns:a16="http://schemas.microsoft.com/office/drawing/2014/main" id="{65BD19EE-A680-5484-3354-71068659684F}"/>
                </a:ext>
              </a:extLst>
            </p:cNvPr>
            <p:cNvSpPr/>
            <p:nvPr/>
          </p:nvSpPr>
          <p:spPr>
            <a:xfrm>
              <a:off x="5551550" y="2453675"/>
              <a:ext cx="42475" cy="37200"/>
            </a:xfrm>
            <a:custGeom>
              <a:avLst/>
              <a:gdLst/>
              <a:ahLst/>
              <a:cxnLst/>
              <a:rect l="l" t="t" r="r" b="b"/>
              <a:pathLst>
                <a:path w="1699" h="1488" extrusionOk="0">
                  <a:moveTo>
                    <a:pt x="848" y="1"/>
                  </a:moveTo>
                  <a:cubicBezTo>
                    <a:pt x="722" y="1"/>
                    <a:pt x="595" y="33"/>
                    <a:pt x="479" y="100"/>
                  </a:cubicBezTo>
                  <a:cubicBezTo>
                    <a:pt x="123" y="304"/>
                    <a:pt x="1" y="760"/>
                    <a:pt x="205" y="1114"/>
                  </a:cubicBezTo>
                  <a:cubicBezTo>
                    <a:pt x="343" y="1354"/>
                    <a:pt x="593" y="1488"/>
                    <a:pt x="850" y="1488"/>
                  </a:cubicBezTo>
                  <a:cubicBezTo>
                    <a:pt x="976" y="1488"/>
                    <a:pt x="1103" y="1456"/>
                    <a:pt x="1220" y="1389"/>
                  </a:cubicBezTo>
                  <a:cubicBezTo>
                    <a:pt x="1578" y="1184"/>
                    <a:pt x="1699" y="730"/>
                    <a:pt x="1494" y="374"/>
                  </a:cubicBezTo>
                  <a:cubicBezTo>
                    <a:pt x="1357" y="135"/>
                    <a:pt x="1105" y="1"/>
                    <a:pt x="848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8;p39">
              <a:extLst>
                <a:ext uri="{FF2B5EF4-FFF2-40B4-BE49-F238E27FC236}">
                  <a16:creationId xmlns:a16="http://schemas.microsoft.com/office/drawing/2014/main" id="{84F79C03-1043-4F9B-0D89-D6AA15D8DBBE}"/>
                </a:ext>
              </a:extLst>
            </p:cNvPr>
            <p:cNvSpPr/>
            <p:nvPr/>
          </p:nvSpPr>
          <p:spPr>
            <a:xfrm>
              <a:off x="5601775" y="2441025"/>
              <a:ext cx="87950" cy="103100"/>
            </a:xfrm>
            <a:custGeom>
              <a:avLst/>
              <a:gdLst/>
              <a:ahLst/>
              <a:cxnLst/>
              <a:rect l="l" t="t" r="r" b="b"/>
              <a:pathLst>
                <a:path w="3518" h="4124" extrusionOk="0">
                  <a:moveTo>
                    <a:pt x="2016" y="0"/>
                  </a:moveTo>
                  <a:lnTo>
                    <a:pt x="1" y="1690"/>
                  </a:lnTo>
                  <a:lnTo>
                    <a:pt x="1126" y="3703"/>
                  </a:lnTo>
                  <a:cubicBezTo>
                    <a:pt x="1298" y="4007"/>
                    <a:pt x="1493" y="4123"/>
                    <a:pt x="1717" y="4123"/>
                  </a:cubicBezTo>
                  <a:cubicBezTo>
                    <a:pt x="1972" y="4123"/>
                    <a:pt x="2264" y="3974"/>
                    <a:pt x="2603" y="3779"/>
                  </a:cubicBezTo>
                  <a:cubicBezTo>
                    <a:pt x="3145" y="3464"/>
                    <a:pt x="3518" y="3040"/>
                    <a:pt x="3274" y="246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9;p39">
              <a:extLst>
                <a:ext uri="{FF2B5EF4-FFF2-40B4-BE49-F238E27FC236}">
                  <a16:creationId xmlns:a16="http://schemas.microsoft.com/office/drawing/2014/main" id="{9016B785-5F68-64F6-8F40-6380D53BE933}"/>
                </a:ext>
              </a:extLst>
            </p:cNvPr>
            <p:cNvSpPr/>
            <p:nvPr/>
          </p:nvSpPr>
          <p:spPr>
            <a:xfrm>
              <a:off x="5609450" y="2462425"/>
              <a:ext cx="46450" cy="66850"/>
            </a:xfrm>
            <a:custGeom>
              <a:avLst/>
              <a:gdLst/>
              <a:ahLst/>
              <a:cxnLst/>
              <a:rect l="l" t="t" r="r" b="b"/>
              <a:pathLst>
                <a:path w="1858" h="2674" extrusionOk="0">
                  <a:moveTo>
                    <a:pt x="1791" y="0"/>
                  </a:moveTo>
                  <a:cubicBezTo>
                    <a:pt x="1468" y="0"/>
                    <a:pt x="1" y="1388"/>
                    <a:pt x="1" y="1388"/>
                  </a:cubicBezTo>
                  <a:lnTo>
                    <a:pt x="725" y="2673"/>
                  </a:lnTo>
                  <a:cubicBezTo>
                    <a:pt x="725" y="2673"/>
                    <a:pt x="1688" y="1961"/>
                    <a:pt x="1852" y="85"/>
                  </a:cubicBezTo>
                  <a:cubicBezTo>
                    <a:pt x="1857" y="26"/>
                    <a:pt x="1835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00;p39">
              <a:extLst>
                <a:ext uri="{FF2B5EF4-FFF2-40B4-BE49-F238E27FC236}">
                  <a16:creationId xmlns:a16="http://schemas.microsoft.com/office/drawing/2014/main" id="{7F6CB60E-298B-9A46-E98C-B9C7F6EE10A6}"/>
                </a:ext>
              </a:extLst>
            </p:cNvPr>
            <p:cNvSpPr/>
            <p:nvPr/>
          </p:nvSpPr>
          <p:spPr>
            <a:xfrm>
              <a:off x="5536975" y="2379800"/>
              <a:ext cx="126725" cy="133150"/>
            </a:xfrm>
            <a:custGeom>
              <a:avLst/>
              <a:gdLst/>
              <a:ahLst/>
              <a:cxnLst/>
              <a:rect l="l" t="t" r="r" b="b"/>
              <a:pathLst>
                <a:path w="5069" h="5326" extrusionOk="0">
                  <a:moveTo>
                    <a:pt x="2183" y="1"/>
                  </a:moveTo>
                  <a:cubicBezTo>
                    <a:pt x="1825" y="1"/>
                    <a:pt x="1465" y="89"/>
                    <a:pt x="1156" y="268"/>
                  </a:cubicBezTo>
                  <a:cubicBezTo>
                    <a:pt x="309" y="755"/>
                    <a:pt x="0" y="1827"/>
                    <a:pt x="461" y="2693"/>
                  </a:cubicBezTo>
                  <a:lnTo>
                    <a:pt x="1476" y="4595"/>
                  </a:lnTo>
                  <a:cubicBezTo>
                    <a:pt x="1724" y="5062"/>
                    <a:pt x="2202" y="5326"/>
                    <a:pt x="2695" y="5326"/>
                  </a:cubicBezTo>
                  <a:cubicBezTo>
                    <a:pt x="2929" y="5326"/>
                    <a:pt x="3166" y="5266"/>
                    <a:pt x="3384" y="5141"/>
                  </a:cubicBezTo>
                  <a:lnTo>
                    <a:pt x="3998" y="4785"/>
                  </a:lnTo>
                  <a:cubicBezTo>
                    <a:pt x="4778" y="4335"/>
                    <a:pt x="5068" y="3351"/>
                    <a:pt x="4659" y="2553"/>
                  </a:cubicBezTo>
                  <a:lnTo>
                    <a:pt x="3785" y="845"/>
                  </a:lnTo>
                  <a:cubicBezTo>
                    <a:pt x="3464" y="287"/>
                    <a:pt x="2827" y="1"/>
                    <a:pt x="2183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01;p39">
              <a:extLst>
                <a:ext uri="{FF2B5EF4-FFF2-40B4-BE49-F238E27FC236}">
                  <a16:creationId xmlns:a16="http://schemas.microsoft.com/office/drawing/2014/main" id="{A5373D86-F85A-E5DB-A20B-1F0915A42129}"/>
                </a:ext>
              </a:extLst>
            </p:cNvPr>
            <p:cNvSpPr/>
            <p:nvPr/>
          </p:nvSpPr>
          <p:spPr>
            <a:xfrm>
              <a:off x="5532375" y="2363000"/>
              <a:ext cx="113925" cy="78050"/>
            </a:xfrm>
            <a:custGeom>
              <a:avLst/>
              <a:gdLst/>
              <a:ahLst/>
              <a:cxnLst/>
              <a:rect l="l" t="t" r="r" b="b"/>
              <a:pathLst>
                <a:path w="4557" h="3122" extrusionOk="0">
                  <a:moveTo>
                    <a:pt x="3418" y="0"/>
                  </a:moveTo>
                  <a:cubicBezTo>
                    <a:pt x="3244" y="0"/>
                    <a:pt x="3043" y="67"/>
                    <a:pt x="2813" y="224"/>
                  </a:cubicBezTo>
                  <a:lnTo>
                    <a:pt x="710" y="1274"/>
                  </a:lnTo>
                  <a:cubicBezTo>
                    <a:pt x="193" y="1531"/>
                    <a:pt x="0" y="2178"/>
                    <a:pt x="289" y="2681"/>
                  </a:cubicBezTo>
                  <a:lnTo>
                    <a:pt x="481" y="2921"/>
                  </a:lnTo>
                  <a:cubicBezTo>
                    <a:pt x="1713" y="2665"/>
                    <a:pt x="3084" y="1617"/>
                    <a:pt x="3084" y="1617"/>
                  </a:cubicBezTo>
                  <a:lnTo>
                    <a:pt x="4248" y="3121"/>
                  </a:lnTo>
                  <a:lnTo>
                    <a:pt x="4557" y="2037"/>
                  </a:lnTo>
                  <a:cubicBezTo>
                    <a:pt x="4557" y="2037"/>
                    <a:pt x="4383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02;p39">
              <a:extLst>
                <a:ext uri="{FF2B5EF4-FFF2-40B4-BE49-F238E27FC236}">
                  <a16:creationId xmlns:a16="http://schemas.microsoft.com/office/drawing/2014/main" id="{A62B4582-5537-9156-4A1E-645751E75D95}"/>
                </a:ext>
              </a:extLst>
            </p:cNvPr>
            <p:cNvSpPr/>
            <p:nvPr/>
          </p:nvSpPr>
          <p:spPr>
            <a:xfrm>
              <a:off x="5629850" y="2408625"/>
              <a:ext cx="42475" cy="37250"/>
            </a:xfrm>
            <a:custGeom>
              <a:avLst/>
              <a:gdLst/>
              <a:ahLst/>
              <a:cxnLst/>
              <a:rect l="l" t="t" r="r" b="b"/>
              <a:pathLst>
                <a:path w="1699" h="1490" extrusionOk="0">
                  <a:moveTo>
                    <a:pt x="851" y="1"/>
                  </a:moveTo>
                  <a:cubicBezTo>
                    <a:pt x="725" y="1"/>
                    <a:pt x="597" y="33"/>
                    <a:pt x="480" y="101"/>
                  </a:cubicBezTo>
                  <a:cubicBezTo>
                    <a:pt x="124" y="306"/>
                    <a:pt x="1" y="762"/>
                    <a:pt x="205" y="1116"/>
                  </a:cubicBezTo>
                  <a:cubicBezTo>
                    <a:pt x="343" y="1356"/>
                    <a:pt x="593" y="1490"/>
                    <a:pt x="850" y="1490"/>
                  </a:cubicBezTo>
                  <a:cubicBezTo>
                    <a:pt x="976" y="1490"/>
                    <a:pt x="1104" y="1457"/>
                    <a:pt x="1220" y="1390"/>
                  </a:cubicBezTo>
                  <a:cubicBezTo>
                    <a:pt x="1576" y="1186"/>
                    <a:pt x="1699" y="731"/>
                    <a:pt x="1494" y="375"/>
                  </a:cubicBezTo>
                  <a:cubicBezTo>
                    <a:pt x="1357" y="135"/>
                    <a:pt x="1108" y="1"/>
                    <a:pt x="851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03;p39">
              <a:extLst>
                <a:ext uri="{FF2B5EF4-FFF2-40B4-BE49-F238E27FC236}">
                  <a16:creationId xmlns:a16="http://schemas.microsoft.com/office/drawing/2014/main" id="{444F48AD-41F7-1E3D-6FA1-CED6BC35E9AC}"/>
                </a:ext>
              </a:extLst>
            </p:cNvPr>
            <p:cNvSpPr/>
            <p:nvPr/>
          </p:nvSpPr>
          <p:spPr>
            <a:xfrm>
              <a:off x="5644375" y="2419450"/>
              <a:ext cx="11225" cy="18725"/>
            </a:xfrm>
            <a:custGeom>
              <a:avLst/>
              <a:gdLst/>
              <a:ahLst/>
              <a:cxnLst/>
              <a:rect l="l" t="t" r="r" b="b"/>
              <a:pathLst>
                <a:path w="449" h="749" extrusionOk="0">
                  <a:moveTo>
                    <a:pt x="391" y="0"/>
                  </a:moveTo>
                  <a:cubicBezTo>
                    <a:pt x="385" y="0"/>
                    <a:pt x="379" y="1"/>
                    <a:pt x="373" y="4"/>
                  </a:cubicBezTo>
                  <a:cubicBezTo>
                    <a:pt x="220" y="63"/>
                    <a:pt x="117" y="155"/>
                    <a:pt x="75" y="278"/>
                  </a:cubicBezTo>
                  <a:cubicBezTo>
                    <a:pt x="1" y="493"/>
                    <a:pt x="126" y="714"/>
                    <a:pt x="132" y="724"/>
                  </a:cubicBezTo>
                  <a:cubicBezTo>
                    <a:pt x="142" y="738"/>
                    <a:pt x="156" y="748"/>
                    <a:pt x="175" y="748"/>
                  </a:cubicBezTo>
                  <a:cubicBezTo>
                    <a:pt x="185" y="748"/>
                    <a:pt x="189" y="744"/>
                    <a:pt x="197" y="742"/>
                  </a:cubicBezTo>
                  <a:cubicBezTo>
                    <a:pt x="220" y="730"/>
                    <a:pt x="228" y="699"/>
                    <a:pt x="216" y="677"/>
                  </a:cubicBezTo>
                  <a:cubicBezTo>
                    <a:pt x="216" y="673"/>
                    <a:pt x="105" y="482"/>
                    <a:pt x="167" y="311"/>
                  </a:cubicBezTo>
                  <a:cubicBezTo>
                    <a:pt x="199" y="217"/>
                    <a:pt x="281" y="145"/>
                    <a:pt x="410" y="96"/>
                  </a:cubicBezTo>
                  <a:cubicBezTo>
                    <a:pt x="435" y="86"/>
                    <a:pt x="449" y="57"/>
                    <a:pt x="439" y="32"/>
                  </a:cubicBezTo>
                  <a:cubicBezTo>
                    <a:pt x="431" y="12"/>
                    <a:pt x="41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04;p39">
              <a:extLst>
                <a:ext uri="{FF2B5EF4-FFF2-40B4-BE49-F238E27FC236}">
                  <a16:creationId xmlns:a16="http://schemas.microsoft.com/office/drawing/2014/main" id="{D31C0FA3-E554-4FD0-DAF8-BBB34639AA55}"/>
                </a:ext>
              </a:extLst>
            </p:cNvPr>
            <p:cNvSpPr/>
            <p:nvPr/>
          </p:nvSpPr>
          <p:spPr>
            <a:xfrm>
              <a:off x="5587150" y="2478200"/>
              <a:ext cx="10825" cy="9650"/>
            </a:xfrm>
            <a:custGeom>
              <a:avLst/>
              <a:gdLst/>
              <a:ahLst/>
              <a:cxnLst/>
              <a:rect l="l" t="t" r="r" b="b"/>
              <a:pathLst>
                <a:path w="433" h="386" extrusionOk="0">
                  <a:moveTo>
                    <a:pt x="57" y="1"/>
                  </a:moveTo>
                  <a:cubicBezTo>
                    <a:pt x="51" y="1"/>
                    <a:pt x="45" y="2"/>
                    <a:pt x="39" y="5"/>
                  </a:cubicBezTo>
                  <a:cubicBezTo>
                    <a:pt x="13" y="15"/>
                    <a:pt x="0" y="41"/>
                    <a:pt x="11" y="68"/>
                  </a:cubicBezTo>
                  <a:lnTo>
                    <a:pt x="123" y="354"/>
                  </a:lnTo>
                  <a:cubicBezTo>
                    <a:pt x="131" y="367"/>
                    <a:pt x="142" y="377"/>
                    <a:pt x="154" y="383"/>
                  </a:cubicBezTo>
                  <a:cubicBezTo>
                    <a:pt x="162" y="383"/>
                    <a:pt x="166" y="385"/>
                    <a:pt x="172" y="385"/>
                  </a:cubicBezTo>
                  <a:cubicBezTo>
                    <a:pt x="181" y="385"/>
                    <a:pt x="187" y="383"/>
                    <a:pt x="197" y="375"/>
                  </a:cubicBezTo>
                  <a:lnTo>
                    <a:pt x="401" y="256"/>
                  </a:lnTo>
                  <a:cubicBezTo>
                    <a:pt x="426" y="244"/>
                    <a:pt x="432" y="213"/>
                    <a:pt x="420" y="191"/>
                  </a:cubicBezTo>
                  <a:cubicBezTo>
                    <a:pt x="411" y="175"/>
                    <a:pt x="394" y="167"/>
                    <a:pt x="377" y="167"/>
                  </a:cubicBezTo>
                  <a:cubicBezTo>
                    <a:pt x="369" y="167"/>
                    <a:pt x="362" y="168"/>
                    <a:pt x="354" y="172"/>
                  </a:cubicBezTo>
                  <a:lnTo>
                    <a:pt x="195" y="264"/>
                  </a:lnTo>
                  <a:lnTo>
                    <a:pt x="103" y="31"/>
                  </a:lnTo>
                  <a:cubicBezTo>
                    <a:pt x="95" y="12"/>
                    <a:pt x="75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05;p39">
              <a:extLst>
                <a:ext uri="{FF2B5EF4-FFF2-40B4-BE49-F238E27FC236}">
                  <a16:creationId xmlns:a16="http://schemas.microsoft.com/office/drawing/2014/main" id="{7AD7708D-9EDA-AD73-0BB8-BD370FBF28A6}"/>
                </a:ext>
              </a:extLst>
            </p:cNvPr>
            <p:cNvSpPr/>
            <p:nvPr/>
          </p:nvSpPr>
          <p:spPr>
            <a:xfrm>
              <a:off x="5587650" y="2441425"/>
              <a:ext cx="22175" cy="12200"/>
            </a:xfrm>
            <a:custGeom>
              <a:avLst/>
              <a:gdLst/>
              <a:ahLst/>
              <a:cxnLst/>
              <a:rect l="l" t="t" r="r" b="b"/>
              <a:pathLst>
                <a:path w="887" h="488" extrusionOk="0">
                  <a:moveTo>
                    <a:pt x="709" y="1"/>
                  </a:moveTo>
                  <a:cubicBezTo>
                    <a:pt x="609" y="1"/>
                    <a:pt x="478" y="43"/>
                    <a:pt x="379" y="95"/>
                  </a:cubicBezTo>
                  <a:cubicBezTo>
                    <a:pt x="379" y="95"/>
                    <a:pt x="1" y="242"/>
                    <a:pt x="101" y="434"/>
                  </a:cubicBezTo>
                  <a:cubicBezTo>
                    <a:pt x="101" y="434"/>
                    <a:pt x="131" y="488"/>
                    <a:pt x="240" y="488"/>
                  </a:cubicBezTo>
                  <a:cubicBezTo>
                    <a:pt x="299" y="488"/>
                    <a:pt x="381" y="472"/>
                    <a:pt x="494" y="424"/>
                  </a:cubicBezTo>
                  <a:cubicBezTo>
                    <a:pt x="819" y="285"/>
                    <a:pt x="887" y="217"/>
                    <a:pt x="850" y="80"/>
                  </a:cubicBezTo>
                  <a:cubicBezTo>
                    <a:pt x="835" y="23"/>
                    <a:pt x="78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06;p39">
              <a:extLst>
                <a:ext uri="{FF2B5EF4-FFF2-40B4-BE49-F238E27FC236}">
                  <a16:creationId xmlns:a16="http://schemas.microsoft.com/office/drawing/2014/main" id="{CEE9AF16-E3C9-6D4A-4719-74049DFB801C}"/>
                </a:ext>
              </a:extLst>
            </p:cNvPr>
            <p:cNvSpPr/>
            <p:nvPr/>
          </p:nvSpPr>
          <p:spPr>
            <a:xfrm>
              <a:off x="5556625" y="2460325"/>
              <a:ext cx="19000" cy="11875"/>
            </a:xfrm>
            <a:custGeom>
              <a:avLst/>
              <a:gdLst/>
              <a:ahLst/>
              <a:cxnLst/>
              <a:rect l="l" t="t" r="r" b="b"/>
              <a:pathLst>
                <a:path w="760" h="475" extrusionOk="0">
                  <a:moveTo>
                    <a:pt x="542" y="1"/>
                  </a:moveTo>
                  <a:cubicBezTo>
                    <a:pt x="420" y="1"/>
                    <a:pt x="287" y="96"/>
                    <a:pt x="287" y="96"/>
                  </a:cubicBezTo>
                  <a:cubicBezTo>
                    <a:pt x="145" y="169"/>
                    <a:pt x="0" y="323"/>
                    <a:pt x="86" y="417"/>
                  </a:cubicBezTo>
                  <a:cubicBezTo>
                    <a:pt x="119" y="453"/>
                    <a:pt x="157" y="474"/>
                    <a:pt x="208" y="474"/>
                  </a:cubicBezTo>
                  <a:cubicBezTo>
                    <a:pt x="279" y="474"/>
                    <a:pt x="374" y="434"/>
                    <a:pt x="516" y="341"/>
                  </a:cubicBezTo>
                  <a:cubicBezTo>
                    <a:pt x="759" y="179"/>
                    <a:pt x="679" y="67"/>
                    <a:pt x="679" y="67"/>
                  </a:cubicBezTo>
                  <a:cubicBezTo>
                    <a:pt x="643" y="18"/>
                    <a:pt x="594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07;p39">
              <a:extLst>
                <a:ext uri="{FF2B5EF4-FFF2-40B4-BE49-F238E27FC236}">
                  <a16:creationId xmlns:a16="http://schemas.microsoft.com/office/drawing/2014/main" id="{58D67EBF-7980-3DE6-3483-FF79E090B617}"/>
                </a:ext>
              </a:extLst>
            </p:cNvPr>
            <p:cNvSpPr/>
            <p:nvPr/>
          </p:nvSpPr>
          <p:spPr>
            <a:xfrm>
              <a:off x="5568625" y="2471425"/>
              <a:ext cx="7950" cy="6950"/>
            </a:xfrm>
            <a:custGeom>
              <a:avLst/>
              <a:gdLst/>
              <a:ahLst/>
              <a:cxnLst/>
              <a:rect l="l" t="t" r="r" b="b"/>
              <a:pathLst>
                <a:path w="318" h="278" extrusionOk="0">
                  <a:moveTo>
                    <a:pt x="158" y="1"/>
                  </a:moveTo>
                  <a:cubicBezTo>
                    <a:pt x="137" y="1"/>
                    <a:pt x="115" y="6"/>
                    <a:pt x="95" y="16"/>
                  </a:cubicBezTo>
                  <a:cubicBezTo>
                    <a:pt x="27" y="53"/>
                    <a:pt x="1" y="134"/>
                    <a:pt x="36" y="204"/>
                  </a:cubicBezTo>
                  <a:cubicBezTo>
                    <a:pt x="61" y="250"/>
                    <a:pt x="109" y="277"/>
                    <a:pt x="159" y="277"/>
                  </a:cubicBezTo>
                  <a:cubicBezTo>
                    <a:pt x="180" y="277"/>
                    <a:pt x="201" y="272"/>
                    <a:pt x="222" y="261"/>
                  </a:cubicBezTo>
                  <a:cubicBezTo>
                    <a:pt x="289" y="226"/>
                    <a:pt x="318" y="145"/>
                    <a:pt x="281" y="75"/>
                  </a:cubicBezTo>
                  <a:cubicBezTo>
                    <a:pt x="257" y="29"/>
                    <a:pt x="20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08;p39">
              <a:extLst>
                <a:ext uri="{FF2B5EF4-FFF2-40B4-BE49-F238E27FC236}">
                  <a16:creationId xmlns:a16="http://schemas.microsoft.com/office/drawing/2014/main" id="{999A4B05-554A-5011-DCD6-A79B19C25C24}"/>
                </a:ext>
              </a:extLst>
            </p:cNvPr>
            <p:cNvSpPr/>
            <p:nvPr/>
          </p:nvSpPr>
          <p:spPr>
            <a:xfrm>
              <a:off x="5600600" y="2456100"/>
              <a:ext cx="7950" cy="6925"/>
            </a:xfrm>
            <a:custGeom>
              <a:avLst/>
              <a:gdLst/>
              <a:ahLst/>
              <a:cxnLst/>
              <a:rect l="l" t="t" r="r" b="b"/>
              <a:pathLst>
                <a:path w="318" h="277" extrusionOk="0">
                  <a:moveTo>
                    <a:pt x="158" y="0"/>
                  </a:moveTo>
                  <a:cubicBezTo>
                    <a:pt x="137" y="0"/>
                    <a:pt x="115" y="5"/>
                    <a:pt x="95" y="15"/>
                  </a:cubicBezTo>
                  <a:cubicBezTo>
                    <a:pt x="27" y="52"/>
                    <a:pt x="1" y="134"/>
                    <a:pt x="35" y="203"/>
                  </a:cubicBezTo>
                  <a:cubicBezTo>
                    <a:pt x="61" y="249"/>
                    <a:pt x="109" y="277"/>
                    <a:pt x="158" y="277"/>
                  </a:cubicBezTo>
                  <a:cubicBezTo>
                    <a:pt x="180" y="277"/>
                    <a:pt x="201" y="272"/>
                    <a:pt x="222" y="260"/>
                  </a:cubicBezTo>
                  <a:cubicBezTo>
                    <a:pt x="289" y="226"/>
                    <a:pt x="318" y="144"/>
                    <a:pt x="281" y="74"/>
                  </a:cubicBezTo>
                  <a:cubicBezTo>
                    <a:pt x="258" y="28"/>
                    <a:pt x="209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09;p39">
              <a:extLst>
                <a:ext uri="{FF2B5EF4-FFF2-40B4-BE49-F238E27FC236}">
                  <a16:creationId xmlns:a16="http://schemas.microsoft.com/office/drawing/2014/main" id="{10E781D8-168C-F578-479C-A1AAD87813C4}"/>
                </a:ext>
              </a:extLst>
            </p:cNvPr>
            <p:cNvSpPr/>
            <p:nvPr/>
          </p:nvSpPr>
          <p:spPr>
            <a:xfrm>
              <a:off x="5540400" y="2456250"/>
              <a:ext cx="46275" cy="42075"/>
            </a:xfrm>
            <a:custGeom>
              <a:avLst/>
              <a:gdLst/>
              <a:ahLst/>
              <a:cxnLst/>
              <a:rect l="l" t="t" r="r" b="b"/>
              <a:pathLst>
                <a:path w="1851" h="1683" extrusionOk="0">
                  <a:moveTo>
                    <a:pt x="880" y="109"/>
                  </a:moveTo>
                  <a:cubicBezTo>
                    <a:pt x="1021" y="109"/>
                    <a:pt x="1163" y="152"/>
                    <a:pt x="1287" y="240"/>
                  </a:cubicBezTo>
                  <a:cubicBezTo>
                    <a:pt x="1625" y="473"/>
                    <a:pt x="1733" y="930"/>
                    <a:pt x="1533" y="1263"/>
                  </a:cubicBezTo>
                  <a:cubicBezTo>
                    <a:pt x="1441" y="1419"/>
                    <a:pt x="1294" y="1523"/>
                    <a:pt x="1120" y="1562"/>
                  </a:cubicBezTo>
                  <a:cubicBezTo>
                    <a:pt x="1072" y="1572"/>
                    <a:pt x="1024" y="1577"/>
                    <a:pt x="976" y="1577"/>
                  </a:cubicBezTo>
                  <a:cubicBezTo>
                    <a:pt x="835" y="1577"/>
                    <a:pt x="695" y="1533"/>
                    <a:pt x="571" y="1447"/>
                  </a:cubicBezTo>
                  <a:cubicBezTo>
                    <a:pt x="234" y="1214"/>
                    <a:pt x="127" y="756"/>
                    <a:pt x="326" y="424"/>
                  </a:cubicBezTo>
                  <a:cubicBezTo>
                    <a:pt x="420" y="269"/>
                    <a:pt x="567" y="162"/>
                    <a:pt x="741" y="126"/>
                  </a:cubicBezTo>
                  <a:cubicBezTo>
                    <a:pt x="786" y="115"/>
                    <a:pt x="835" y="109"/>
                    <a:pt x="880" y="109"/>
                  </a:cubicBezTo>
                  <a:close/>
                  <a:moveTo>
                    <a:pt x="879" y="0"/>
                  </a:moveTo>
                  <a:cubicBezTo>
                    <a:pt x="824" y="0"/>
                    <a:pt x="769" y="6"/>
                    <a:pt x="715" y="17"/>
                  </a:cubicBezTo>
                  <a:cubicBezTo>
                    <a:pt x="510" y="60"/>
                    <a:pt x="338" y="187"/>
                    <a:pt x="230" y="365"/>
                  </a:cubicBezTo>
                  <a:cubicBezTo>
                    <a:pt x="1" y="743"/>
                    <a:pt x="123" y="1267"/>
                    <a:pt x="506" y="1531"/>
                  </a:cubicBezTo>
                  <a:cubicBezTo>
                    <a:pt x="649" y="1631"/>
                    <a:pt x="809" y="1682"/>
                    <a:pt x="972" y="1682"/>
                  </a:cubicBezTo>
                  <a:cubicBezTo>
                    <a:pt x="1030" y="1682"/>
                    <a:pt x="1085" y="1674"/>
                    <a:pt x="1136" y="1662"/>
                  </a:cubicBezTo>
                  <a:cubicBezTo>
                    <a:pt x="1341" y="1619"/>
                    <a:pt x="1512" y="1492"/>
                    <a:pt x="1623" y="1314"/>
                  </a:cubicBezTo>
                  <a:cubicBezTo>
                    <a:pt x="1850" y="936"/>
                    <a:pt x="1727" y="412"/>
                    <a:pt x="1347" y="148"/>
                  </a:cubicBezTo>
                  <a:cubicBezTo>
                    <a:pt x="1204" y="50"/>
                    <a:pt x="1042" y="0"/>
                    <a:pt x="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10;p39">
              <a:extLst>
                <a:ext uri="{FF2B5EF4-FFF2-40B4-BE49-F238E27FC236}">
                  <a16:creationId xmlns:a16="http://schemas.microsoft.com/office/drawing/2014/main" id="{7D67D9D0-E9B8-84C2-41B5-C28B32F7FF66}"/>
                </a:ext>
              </a:extLst>
            </p:cNvPr>
            <p:cNvSpPr/>
            <p:nvPr/>
          </p:nvSpPr>
          <p:spPr>
            <a:xfrm>
              <a:off x="5580950" y="2433675"/>
              <a:ext cx="49400" cy="45475"/>
            </a:xfrm>
            <a:custGeom>
              <a:avLst/>
              <a:gdLst/>
              <a:ahLst/>
              <a:cxnLst/>
              <a:rect l="l" t="t" r="r" b="b"/>
              <a:pathLst>
                <a:path w="1976" h="1819" extrusionOk="0">
                  <a:moveTo>
                    <a:pt x="1034" y="114"/>
                  </a:moveTo>
                  <a:cubicBezTo>
                    <a:pt x="1323" y="114"/>
                    <a:pt x="1601" y="274"/>
                    <a:pt x="1740" y="548"/>
                  </a:cubicBezTo>
                  <a:cubicBezTo>
                    <a:pt x="1838" y="736"/>
                    <a:pt x="1855" y="951"/>
                    <a:pt x="1791" y="1153"/>
                  </a:cubicBezTo>
                  <a:cubicBezTo>
                    <a:pt x="1724" y="1356"/>
                    <a:pt x="1587" y="1520"/>
                    <a:pt x="1396" y="1616"/>
                  </a:cubicBezTo>
                  <a:cubicBezTo>
                    <a:pt x="1282" y="1674"/>
                    <a:pt x="1159" y="1701"/>
                    <a:pt x="1038" y="1701"/>
                  </a:cubicBezTo>
                  <a:cubicBezTo>
                    <a:pt x="748" y="1701"/>
                    <a:pt x="468" y="1544"/>
                    <a:pt x="328" y="1270"/>
                  </a:cubicBezTo>
                  <a:cubicBezTo>
                    <a:pt x="128" y="881"/>
                    <a:pt x="285" y="400"/>
                    <a:pt x="674" y="202"/>
                  </a:cubicBezTo>
                  <a:cubicBezTo>
                    <a:pt x="789" y="143"/>
                    <a:pt x="911" y="114"/>
                    <a:pt x="1034" y="114"/>
                  </a:cubicBezTo>
                  <a:close/>
                  <a:moveTo>
                    <a:pt x="1034" y="1"/>
                  </a:moveTo>
                  <a:cubicBezTo>
                    <a:pt x="895" y="1"/>
                    <a:pt x="753" y="33"/>
                    <a:pt x="621" y="102"/>
                  </a:cubicBezTo>
                  <a:cubicBezTo>
                    <a:pt x="177" y="329"/>
                    <a:pt x="1" y="879"/>
                    <a:pt x="228" y="1325"/>
                  </a:cubicBezTo>
                  <a:cubicBezTo>
                    <a:pt x="388" y="1638"/>
                    <a:pt x="707" y="1818"/>
                    <a:pt x="1036" y="1818"/>
                  </a:cubicBezTo>
                  <a:cubicBezTo>
                    <a:pt x="1175" y="1818"/>
                    <a:pt x="1319" y="1788"/>
                    <a:pt x="1449" y="1718"/>
                  </a:cubicBezTo>
                  <a:cubicBezTo>
                    <a:pt x="1668" y="1608"/>
                    <a:pt x="1826" y="1421"/>
                    <a:pt x="1900" y="1188"/>
                  </a:cubicBezTo>
                  <a:cubicBezTo>
                    <a:pt x="1975" y="959"/>
                    <a:pt x="1957" y="711"/>
                    <a:pt x="1844" y="495"/>
                  </a:cubicBezTo>
                  <a:cubicBezTo>
                    <a:pt x="1685" y="182"/>
                    <a:pt x="1365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11;p39">
              <a:extLst>
                <a:ext uri="{FF2B5EF4-FFF2-40B4-BE49-F238E27FC236}">
                  <a16:creationId xmlns:a16="http://schemas.microsoft.com/office/drawing/2014/main" id="{13735EEB-4412-A47C-D40D-3759B674B57A}"/>
                </a:ext>
              </a:extLst>
            </p:cNvPr>
            <p:cNvSpPr/>
            <p:nvPr/>
          </p:nvSpPr>
          <p:spPr>
            <a:xfrm>
              <a:off x="5580450" y="2465725"/>
              <a:ext cx="8575" cy="6250"/>
            </a:xfrm>
            <a:custGeom>
              <a:avLst/>
              <a:gdLst/>
              <a:ahLst/>
              <a:cxnLst/>
              <a:rect l="l" t="t" r="r" b="b"/>
              <a:pathLst>
                <a:path w="343" h="250" extrusionOk="0">
                  <a:moveTo>
                    <a:pt x="291" y="0"/>
                  </a:moveTo>
                  <a:lnTo>
                    <a:pt x="0" y="150"/>
                  </a:lnTo>
                  <a:lnTo>
                    <a:pt x="52" y="250"/>
                  </a:lnTo>
                  <a:lnTo>
                    <a:pt x="342" y="10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12;p39">
              <a:extLst>
                <a:ext uri="{FF2B5EF4-FFF2-40B4-BE49-F238E27FC236}">
                  <a16:creationId xmlns:a16="http://schemas.microsoft.com/office/drawing/2014/main" id="{6C312235-073D-EDE1-021E-C1B46E19006C}"/>
                </a:ext>
              </a:extLst>
            </p:cNvPr>
            <p:cNvSpPr/>
            <p:nvPr/>
          </p:nvSpPr>
          <p:spPr>
            <a:xfrm>
              <a:off x="5624275" y="2432425"/>
              <a:ext cx="9500" cy="13825"/>
            </a:xfrm>
            <a:custGeom>
              <a:avLst/>
              <a:gdLst/>
              <a:ahLst/>
              <a:cxnLst/>
              <a:rect l="l" t="t" r="r" b="b"/>
              <a:pathLst>
                <a:path w="380" h="553" extrusionOk="0">
                  <a:moveTo>
                    <a:pt x="277" y="0"/>
                  </a:moveTo>
                  <a:lnTo>
                    <a:pt x="1" y="497"/>
                  </a:lnTo>
                  <a:lnTo>
                    <a:pt x="101" y="553"/>
                  </a:lnTo>
                  <a:lnTo>
                    <a:pt x="379" y="5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13;p39">
              <a:extLst>
                <a:ext uri="{FF2B5EF4-FFF2-40B4-BE49-F238E27FC236}">
                  <a16:creationId xmlns:a16="http://schemas.microsoft.com/office/drawing/2014/main" id="{D25D5D17-7AD1-2950-1B3A-808DCBF01D77}"/>
                </a:ext>
              </a:extLst>
            </p:cNvPr>
            <p:cNvSpPr/>
            <p:nvPr/>
          </p:nvSpPr>
          <p:spPr>
            <a:xfrm>
              <a:off x="5593225" y="2484850"/>
              <a:ext cx="19475" cy="12175"/>
            </a:xfrm>
            <a:custGeom>
              <a:avLst/>
              <a:gdLst/>
              <a:ahLst/>
              <a:cxnLst/>
              <a:rect l="l" t="t" r="r" b="b"/>
              <a:pathLst>
                <a:path w="779" h="487" extrusionOk="0">
                  <a:moveTo>
                    <a:pt x="666" y="0"/>
                  </a:moveTo>
                  <a:lnTo>
                    <a:pt x="1" y="369"/>
                  </a:lnTo>
                  <a:cubicBezTo>
                    <a:pt x="1" y="369"/>
                    <a:pt x="90" y="486"/>
                    <a:pt x="255" y="486"/>
                  </a:cubicBezTo>
                  <a:cubicBezTo>
                    <a:pt x="317" y="486"/>
                    <a:pt x="390" y="470"/>
                    <a:pt x="474" y="424"/>
                  </a:cubicBezTo>
                  <a:cubicBezTo>
                    <a:pt x="778" y="246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14;p39">
              <a:extLst>
                <a:ext uri="{FF2B5EF4-FFF2-40B4-BE49-F238E27FC236}">
                  <a16:creationId xmlns:a16="http://schemas.microsoft.com/office/drawing/2014/main" id="{88BA04AE-5AC8-4BFE-6107-78F2D84406F7}"/>
                </a:ext>
              </a:extLst>
            </p:cNvPr>
            <p:cNvSpPr/>
            <p:nvPr/>
          </p:nvSpPr>
          <p:spPr>
            <a:xfrm>
              <a:off x="5595325" y="2390175"/>
              <a:ext cx="50675" cy="26525"/>
            </a:xfrm>
            <a:custGeom>
              <a:avLst/>
              <a:gdLst/>
              <a:ahLst/>
              <a:cxnLst/>
              <a:rect l="l" t="t" r="r" b="b"/>
              <a:pathLst>
                <a:path w="2027" h="1061" extrusionOk="0">
                  <a:moveTo>
                    <a:pt x="840" y="0"/>
                  </a:moveTo>
                  <a:lnTo>
                    <a:pt x="1" y="524"/>
                  </a:lnTo>
                  <a:cubicBezTo>
                    <a:pt x="1" y="524"/>
                    <a:pt x="264" y="1061"/>
                    <a:pt x="762" y="1061"/>
                  </a:cubicBezTo>
                  <a:cubicBezTo>
                    <a:pt x="880" y="1061"/>
                    <a:pt x="1010" y="1031"/>
                    <a:pt x="1153" y="958"/>
                  </a:cubicBezTo>
                  <a:cubicBezTo>
                    <a:pt x="2026" y="508"/>
                    <a:pt x="840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15;p39">
              <a:extLst>
                <a:ext uri="{FF2B5EF4-FFF2-40B4-BE49-F238E27FC236}">
                  <a16:creationId xmlns:a16="http://schemas.microsoft.com/office/drawing/2014/main" id="{3DBF1B1A-90A2-10AE-2AE6-A62F4047D9E8}"/>
                </a:ext>
              </a:extLst>
            </p:cNvPr>
            <p:cNvSpPr/>
            <p:nvPr/>
          </p:nvSpPr>
          <p:spPr>
            <a:xfrm>
              <a:off x="5520450" y="2360900"/>
              <a:ext cx="114075" cy="75125"/>
            </a:xfrm>
            <a:custGeom>
              <a:avLst/>
              <a:gdLst/>
              <a:ahLst/>
              <a:cxnLst/>
              <a:rect l="l" t="t" r="r" b="b"/>
              <a:pathLst>
                <a:path w="4563" h="3005" extrusionOk="0">
                  <a:moveTo>
                    <a:pt x="3735" y="0"/>
                  </a:moveTo>
                  <a:cubicBezTo>
                    <a:pt x="3071" y="0"/>
                    <a:pt x="1940" y="801"/>
                    <a:pt x="1940" y="801"/>
                  </a:cubicBezTo>
                  <a:cubicBezTo>
                    <a:pt x="1940" y="801"/>
                    <a:pt x="1653" y="616"/>
                    <a:pt x="1349" y="616"/>
                  </a:cubicBezTo>
                  <a:cubicBezTo>
                    <a:pt x="1233" y="616"/>
                    <a:pt x="1113" y="644"/>
                    <a:pt x="1007" y="719"/>
                  </a:cubicBezTo>
                  <a:cubicBezTo>
                    <a:pt x="623" y="989"/>
                    <a:pt x="815" y="1413"/>
                    <a:pt x="815" y="1413"/>
                  </a:cubicBezTo>
                  <a:cubicBezTo>
                    <a:pt x="815" y="1413"/>
                    <a:pt x="1" y="1507"/>
                    <a:pt x="97" y="2258"/>
                  </a:cubicBezTo>
                  <a:cubicBezTo>
                    <a:pt x="190" y="3001"/>
                    <a:pt x="940" y="3005"/>
                    <a:pt x="956" y="3005"/>
                  </a:cubicBezTo>
                  <a:cubicBezTo>
                    <a:pt x="956" y="3005"/>
                    <a:pt x="956" y="3005"/>
                    <a:pt x="956" y="3005"/>
                  </a:cubicBezTo>
                  <a:lnTo>
                    <a:pt x="2237" y="1826"/>
                  </a:lnTo>
                  <a:cubicBezTo>
                    <a:pt x="2237" y="1826"/>
                    <a:pt x="4563" y="527"/>
                    <a:pt x="4052" y="97"/>
                  </a:cubicBezTo>
                  <a:cubicBezTo>
                    <a:pt x="3970" y="29"/>
                    <a:pt x="3861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16;p39">
              <a:extLst>
                <a:ext uri="{FF2B5EF4-FFF2-40B4-BE49-F238E27FC236}">
                  <a16:creationId xmlns:a16="http://schemas.microsoft.com/office/drawing/2014/main" id="{AB473862-E546-8322-38F7-0BF65F1CB131}"/>
                </a:ext>
              </a:extLst>
            </p:cNvPr>
            <p:cNvSpPr/>
            <p:nvPr/>
          </p:nvSpPr>
          <p:spPr>
            <a:xfrm>
              <a:off x="5631550" y="2518050"/>
              <a:ext cx="52750" cy="49950"/>
            </a:xfrm>
            <a:custGeom>
              <a:avLst/>
              <a:gdLst/>
              <a:ahLst/>
              <a:cxnLst/>
              <a:rect l="l" t="t" r="r" b="b"/>
              <a:pathLst>
                <a:path w="2110" h="1998" extrusionOk="0">
                  <a:moveTo>
                    <a:pt x="2110" y="0"/>
                  </a:moveTo>
                  <a:lnTo>
                    <a:pt x="0" y="522"/>
                  </a:lnTo>
                  <a:cubicBezTo>
                    <a:pt x="92" y="1310"/>
                    <a:pt x="559" y="1997"/>
                    <a:pt x="559" y="1997"/>
                  </a:cubicBezTo>
                  <a:cubicBezTo>
                    <a:pt x="1680" y="958"/>
                    <a:pt x="2110" y="0"/>
                    <a:pt x="2110" y="0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17;p39">
              <a:extLst>
                <a:ext uri="{FF2B5EF4-FFF2-40B4-BE49-F238E27FC236}">
                  <a16:creationId xmlns:a16="http://schemas.microsoft.com/office/drawing/2014/main" id="{334DB613-47F9-A2A4-F6A3-B9B7D462F34C}"/>
                </a:ext>
              </a:extLst>
            </p:cNvPr>
            <p:cNvSpPr/>
            <p:nvPr/>
          </p:nvSpPr>
          <p:spPr>
            <a:xfrm>
              <a:off x="5179100" y="3159500"/>
              <a:ext cx="911575" cy="5025"/>
            </a:xfrm>
            <a:custGeom>
              <a:avLst/>
              <a:gdLst/>
              <a:ahLst/>
              <a:cxnLst/>
              <a:rect l="l" t="t" r="r" b="b"/>
              <a:pathLst>
                <a:path w="36463" h="201" extrusionOk="0">
                  <a:moveTo>
                    <a:pt x="0" y="0"/>
                  </a:moveTo>
                  <a:lnTo>
                    <a:pt x="0" y="201"/>
                  </a:lnTo>
                  <a:lnTo>
                    <a:pt x="36463" y="201"/>
                  </a:lnTo>
                  <a:lnTo>
                    <a:pt x="36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18;p39">
              <a:extLst>
                <a:ext uri="{FF2B5EF4-FFF2-40B4-BE49-F238E27FC236}">
                  <a16:creationId xmlns:a16="http://schemas.microsoft.com/office/drawing/2014/main" id="{8A714CE1-A7BA-C5AD-244A-39D0C42B02EA}"/>
                </a:ext>
              </a:extLst>
            </p:cNvPr>
            <p:cNvSpPr/>
            <p:nvPr/>
          </p:nvSpPr>
          <p:spPr>
            <a:xfrm>
              <a:off x="5256950" y="2431550"/>
              <a:ext cx="133000" cy="71950"/>
            </a:xfrm>
            <a:custGeom>
              <a:avLst/>
              <a:gdLst/>
              <a:ahLst/>
              <a:cxnLst/>
              <a:rect l="l" t="t" r="r" b="b"/>
              <a:pathLst>
                <a:path w="5320" h="2878" extrusionOk="0">
                  <a:moveTo>
                    <a:pt x="35" y="1"/>
                  </a:moveTo>
                  <a:cubicBezTo>
                    <a:pt x="18" y="1"/>
                    <a:pt x="0" y="15"/>
                    <a:pt x="0" y="35"/>
                  </a:cubicBezTo>
                  <a:lnTo>
                    <a:pt x="0" y="2842"/>
                  </a:lnTo>
                  <a:cubicBezTo>
                    <a:pt x="2" y="2863"/>
                    <a:pt x="18" y="2877"/>
                    <a:pt x="35" y="2877"/>
                  </a:cubicBezTo>
                  <a:lnTo>
                    <a:pt x="5319" y="2877"/>
                  </a:lnTo>
                  <a:lnTo>
                    <a:pt x="5319" y="35"/>
                  </a:lnTo>
                  <a:cubicBezTo>
                    <a:pt x="5319" y="19"/>
                    <a:pt x="5303" y="1"/>
                    <a:pt x="5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19;p39">
              <a:extLst>
                <a:ext uri="{FF2B5EF4-FFF2-40B4-BE49-F238E27FC236}">
                  <a16:creationId xmlns:a16="http://schemas.microsoft.com/office/drawing/2014/main" id="{B3A84B9C-6E78-4A1B-7F27-24894A08DA7D}"/>
                </a:ext>
              </a:extLst>
            </p:cNvPr>
            <p:cNvSpPr/>
            <p:nvPr/>
          </p:nvSpPr>
          <p:spPr>
            <a:xfrm>
              <a:off x="5362875" y="2488625"/>
              <a:ext cx="27125" cy="31800"/>
            </a:xfrm>
            <a:custGeom>
              <a:avLst/>
              <a:gdLst/>
              <a:ahLst/>
              <a:cxnLst/>
              <a:rect l="l" t="t" r="r" b="b"/>
              <a:pathLst>
                <a:path w="1085" h="1272" extrusionOk="0">
                  <a:moveTo>
                    <a:pt x="1082" y="1"/>
                  </a:moveTo>
                  <a:lnTo>
                    <a:pt x="0" y="3"/>
                  </a:lnTo>
                  <a:lnTo>
                    <a:pt x="1084" y="1271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0;p39">
              <a:extLst>
                <a:ext uri="{FF2B5EF4-FFF2-40B4-BE49-F238E27FC236}">
                  <a16:creationId xmlns:a16="http://schemas.microsoft.com/office/drawing/2014/main" id="{9F1BDD73-62D5-7E45-68B1-01A820B755EC}"/>
                </a:ext>
              </a:extLst>
            </p:cNvPr>
            <p:cNvSpPr/>
            <p:nvPr/>
          </p:nvSpPr>
          <p:spPr>
            <a:xfrm>
              <a:off x="5289000" y="2460750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2" y="1"/>
                  </a:moveTo>
                  <a:cubicBezTo>
                    <a:pt x="107" y="1"/>
                    <a:pt x="1" y="111"/>
                    <a:pt x="1" y="242"/>
                  </a:cubicBezTo>
                  <a:cubicBezTo>
                    <a:pt x="1" y="377"/>
                    <a:pt x="111" y="482"/>
                    <a:pt x="242" y="482"/>
                  </a:cubicBezTo>
                  <a:cubicBezTo>
                    <a:pt x="377" y="482"/>
                    <a:pt x="482" y="371"/>
                    <a:pt x="482" y="242"/>
                  </a:cubicBezTo>
                  <a:cubicBezTo>
                    <a:pt x="480" y="105"/>
                    <a:pt x="373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1;p39">
              <a:extLst>
                <a:ext uri="{FF2B5EF4-FFF2-40B4-BE49-F238E27FC236}">
                  <a16:creationId xmlns:a16="http://schemas.microsoft.com/office/drawing/2014/main" id="{20CDDCB8-31F6-0667-8872-1C8F9D7D9D0A}"/>
                </a:ext>
              </a:extLst>
            </p:cNvPr>
            <p:cNvSpPr/>
            <p:nvPr/>
          </p:nvSpPr>
          <p:spPr>
            <a:xfrm>
              <a:off x="5314675" y="2460650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0" y="1"/>
                  </a:moveTo>
                  <a:cubicBezTo>
                    <a:pt x="105" y="1"/>
                    <a:pt x="1" y="109"/>
                    <a:pt x="1" y="240"/>
                  </a:cubicBezTo>
                  <a:cubicBezTo>
                    <a:pt x="1" y="375"/>
                    <a:pt x="109" y="481"/>
                    <a:pt x="240" y="481"/>
                  </a:cubicBezTo>
                  <a:cubicBezTo>
                    <a:pt x="375" y="481"/>
                    <a:pt x="482" y="371"/>
                    <a:pt x="482" y="240"/>
                  </a:cubicBezTo>
                  <a:cubicBezTo>
                    <a:pt x="482" y="109"/>
                    <a:pt x="375" y="1"/>
                    <a:pt x="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2;p39">
              <a:extLst>
                <a:ext uri="{FF2B5EF4-FFF2-40B4-BE49-F238E27FC236}">
                  <a16:creationId xmlns:a16="http://schemas.microsoft.com/office/drawing/2014/main" id="{8F6D8E8C-80F0-12C5-7675-ECCA68B90C7D}"/>
                </a:ext>
              </a:extLst>
            </p:cNvPr>
            <p:cNvSpPr/>
            <p:nvPr/>
          </p:nvSpPr>
          <p:spPr>
            <a:xfrm>
              <a:off x="5340350" y="2460550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2" y="1"/>
                  </a:moveTo>
                  <a:cubicBezTo>
                    <a:pt x="105" y="1"/>
                    <a:pt x="1" y="111"/>
                    <a:pt x="1" y="242"/>
                  </a:cubicBezTo>
                  <a:cubicBezTo>
                    <a:pt x="1" y="377"/>
                    <a:pt x="111" y="481"/>
                    <a:pt x="242" y="481"/>
                  </a:cubicBezTo>
                  <a:cubicBezTo>
                    <a:pt x="377" y="481"/>
                    <a:pt x="482" y="373"/>
                    <a:pt x="482" y="242"/>
                  </a:cubicBezTo>
                  <a:cubicBezTo>
                    <a:pt x="482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23;p39">
              <a:extLst>
                <a:ext uri="{FF2B5EF4-FFF2-40B4-BE49-F238E27FC236}">
                  <a16:creationId xmlns:a16="http://schemas.microsoft.com/office/drawing/2014/main" id="{1A551A5A-3EE2-E312-A125-0FA3D98938E2}"/>
                </a:ext>
              </a:extLst>
            </p:cNvPr>
            <p:cNvSpPr/>
            <p:nvPr/>
          </p:nvSpPr>
          <p:spPr>
            <a:xfrm>
              <a:off x="5770425" y="2312475"/>
              <a:ext cx="244550" cy="115775"/>
            </a:xfrm>
            <a:custGeom>
              <a:avLst/>
              <a:gdLst/>
              <a:ahLst/>
              <a:cxnLst/>
              <a:rect l="l" t="t" r="r" b="b"/>
              <a:pathLst>
                <a:path w="9782" h="4631" extrusionOk="0">
                  <a:moveTo>
                    <a:pt x="61" y="1"/>
                  </a:moveTo>
                  <a:cubicBezTo>
                    <a:pt x="27" y="1"/>
                    <a:pt x="0" y="29"/>
                    <a:pt x="0" y="62"/>
                  </a:cubicBezTo>
                  <a:lnTo>
                    <a:pt x="0" y="4569"/>
                  </a:lnTo>
                  <a:cubicBezTo>
                    <a:pt x="0" y="4602"/>
                    <a:pt x="27" y="4631"/>
                    <a:pt x="61" y="4631"/>
                  </a:cubicBezTo>
                  <a:lnTo>
                    <a:pt x="9718" y="4631"/>
                  </a:lnTo>
                  <a:cubicBezTo>
                    <a:pt x="9753" y="4631"/>
                    <a:pt x="9782" y="4602"/>
                    <a:pt x="9780" y="4569"/>
                  </a:cubicBezTo>
                  <a:lnTo>
                    <a:pt x="9780" y="62"/>
                  </a:lnTo>
                  <a:cubicBezTo>
                    <a:pt x="9780" y="29"/>
                    <a:pt x="9751" y="1"/>
                    <a:pt x="9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4;p39">
              <a:extLst>
                <a:ext uri="{FF2B5EF4-FFF2-40B4-BE49-F238E27FC236}">
                  <a16:creationId xmlns:a16="http://schemas.microsoft.com/office/drawing/2014/main" id="{C5110E1A-77B0-08AE-7AE0-052665DE39E9}"/>
                </a:ext>
              </a:extLst>
            </p:cNvPr>
            <p:cNvSpPr/>
            <p:nvPr/>
          </p:nvSpPr>
          <p:spPr>
            <a:xfrm>
              <a:off x="5799625" y="2412125"/>
              <a:ext cx="46200" cy="38600"/>
            </a:xfrm>
            <a:custGeom>
              <a:avLst/>
              <a:gdLst/>
              <a:ahLst/>
              <a:cxnLst/>
              <a:rect l="l" t="t" r="r" b="b"/>
              <a:pathLst>
                <a:path w="1848" h="1544" extrusionOk="0">
                  <a:moveTo>
                    <a:pt x="0" y="0"/>
                  </a:moveTo>
                  <a:lnTo>
                    <a:pt x="0" y="1328"/>
                  </a:lnTo>
                  <a:cubicBezTo>
                    <a:pt x="0" y="1457"/>
                    <a:pt x="108" y="1544"/>
                    <a:pt x="219" y="1544"/>
                  </a:cubicBezTo>
                  <a:cubicBezTo>
                    <a:pt x="272" y="1544"/>
                    <a:pt x="325" y="1525"/>
                    <a:pt x="369" y="1481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5;p39">
              <a:extLst>
                <a:ext uri="{FF2B5EF4-FFF2-40B4-BE49-F238E27FC236}">
                  <a16:creationId xmlns:a16="http://schemas.microsoft.com/office/drawing/2014/main" id="{C0ED68FE-5CF5-D295-2D53-AFE05837E000}"/>
                </a:ext>
              </a:extLst>
            </p:cNvPr>
            <p:cNvSpPr/>
            <p:nvPr/>
          </p:nvSpPr>
          <p:spPr>
            <a:xfrm>
              <a:off x="5810100" y="2338975"/>
              <a:ext cx="165300" cy="5250"/>
            </a:xfrm>
            <a:custGeom>
              <a:avLst/>
              <a:gdLst/>
              <a:ahLst/>
              <a:cxnLst/>
              <a:rect l="l" t="t" r="r" b="b"/>
              <a:pathLst>
                <a:path w="6612" h="210" extrusionOk="0">
                  <a:moveTo>
                    <a:pt x="105" y="0"/>
                  </a:moveTo>
                  <a:cubicBezTo>
                    <a:pt x="46" y="0"/>
                    <a:pt x="1" y="45"/>
                    <a:pt x="1" y="105"/>
                  </a:cubicBezTo>
                  <a:cubicBezTo>
                    <a:pt x="1" y="164"/>
                    <a:pt x="50" y="209"/>
                    <a:pt x="105" y="209"/>
                  </a:cubicBezTo>
                  <a:lnTo>
                    <a:pt x="6507" y="209"/>
                  </a:lnTo>
                  <a:cubicBezTo>
                    <a:pt x="6562" y="209"/>
                    <a:pt x="6609" y="164"/>
                    <a:pt x="6611" y="105"/>
                  </a:cubicBezTo>
                  <a:cubicBezTo>
                    <a:pt x="6611" y="45"/>
                    <a:pt x="6562" y="0"/>
                    <a:pt x="6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6;p39">
              <a:extLst>
                <a:ext uri="{FF2B5EF4-FFF2-40B4-BE49-F238E27FC236}">
                  <a16:creationId xmlns:a16="http://schemas.microsoft.com/office/drawing/2014/main" id="{36CACFF2-FDDA-233B-830F-A05664AEF441}"/>
                </a:ext>
              </a:extLst>
            </p:cNvPr>
            <p:cNvSpPr/>
            <p:nvPr/>
          </p:nvSpPr>
          <p:spPr>
            <a:xfrm>
              <a:off x="5810100" y="2363975"/>
              <a:ext cx="60325" cy="5250"/>
            </a:xfrm>
            <a:custGeom>
              <a:avLst/>
              <a:gdLst/>
              <a:ahLst/>
              <a:cxnLst/>
              <a:rect l="l" t="t" r="r" b="b"/>
              <a:pathLst>
                <a:path w="2413" h="210" extrusionOk="0">
                  <a:moveTo>
                    <a:pt x="105" y="1"/>
                  </a:moveTo>
                  <a:cubicBezTo>
                    <a:pt x="46" y="1"/>
                    <a:pt x="1" y="46"/>
                    <a:pt x="1" y="105"/>
                  </a:cubicBezTo>
                  <a:cubicBezTo>
                    <a:pt x="1" y="163"/>
                    <a:pt x="50" y="210"/>
                    <a:pt x="105" y="210"/>
                  </a:cubicBezTo>
                  <a:lnTo>
                    <a:pt x="2306" y="210"/>
                  </a:lnTo>
                  <a:cubicBezTo>
                    <a:pt x="2364" y="210"/>
                    <a:pt x="2413" y="163"/>
                    <a:pt x="2413" y="105"/>
                  </a:cubicBezTo>
                  <a:cubicBezTo>
                    <a:pt x="2413" y="46"/>
                    <a:pt x="2364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7;p39">
              <a:extLst>
                <a:ext uri="{FF2B5EF4-FFF2-40B4-BE49-F238E27FC236}">
                  <a16:creationId xmlns:a16="http://schemas.microsoft.com/office/drawing/2014/main" id="{B667AFF5-7C8D-721B-093C-E48B0598CA27}"/>
                </a:ext>
              </a:extLst>
            </p:cNvPr>
            <p:cNvSpPr/>
            <p:nvPr/>
          </p:nvSpPr>
          <p:spPr>
            <a:xfrm>
              <a:off x="5810100" y="2392475"/>
              <a:ext cx="122325" cy="5300"/>
            </a:xfrm>
            <a:custGeom>
              <a:avLst/>
              <a:gdLst/>
              <a:ahLst/>
              <a:cxnLst/>
              <a:rect l="l" t="t" r="r" b="b"/>
              <a:pathLst>
                <a:path w="4893" h="212" extrusionOk="0">
                  <a:moveTo>
                    <a:pt x="105" y="0"/>
                  </a:moveTo>
                  <a:cubicBezTo>
                    <a:pt x="46" y="0"/>
                    <a:pt x="1" y="50"/>
                    <a:pt x="1" y="105"/>
                  </a:cubicBezTo>
                  <a:cubicBezTo>
                    <a:pt x="1" y="164"/>
                    <a:pt x="50" y="211"/>
                    <a:pt x="105" y="211"/>
                  </a:cubicBezTo>
                  <a:lnTo>
                    <a:pt x="4788" y="211"/>
                  </a:lnTo>
                  <a:cubicBezTo>
                    <a:pt x="4843" y="211"/>
                    <a:pt x="4890" y="164"/>
                    <a:pt x="4892" y="105"/>
                  </a:cubicBezTo>
                  <a:cubicBezTo>
                    <a:pt x="4892" y="48"/>
                    <a:pt x="4843" y="0"/>
                    <a:pt x="4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41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B78CAED8-6BCC-021D-AFD4-EFAB1009F49C}"/>
              </a:ext>
            </a:extLst>
          </p:cNvPr>
          <p:cNvSpPr txBox="1">
            <a:spLocks/>
          </p:cNvSpPr>
          <p:nvPr/>
        </p:nvSpPr>
        <p:spPr>
          <a:xfrm>
            <a:off x="847725" y="1900237"/>
            <a:ext cx="59245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sz="4000" b="1" dirty="0">
                <a:solidFill>
                  <a:schemeClr val="accent6"/>
                </a:solidFill>
              </a:rPr>
              <a:t>Módulo 1</a:t>
            </a:r>
          </a:p>
          <a:p>
            <a:pPr marL="0" indent="0"/>
            <a:r>
              <a:rPr lang="pt-BR" sz="3000" dirty="0">
                <a:solidFill>
                  <a:schemeClr val="accent6"/>
                </a:solidFill>
              </a:rPr>
              <a:t>Conceitos do Serviço</a:t>
            </a:r>
          </a:p>
        </p:txBody>
      </p:sp>
      <p:grpSp>
        <p:nvGrpSpPr>
          <p:cNvPr id="5" name="Google Shape;195;p35">
            <a:extLst>
              <a:ext uri="{FF2B5EF4-FFF2-40B4-BE49-F238E27FC236}">
                <a16:creationId xmlns:a16="http://schemas.microsoft.com/office/drawing/2014/main" id="{1F8A5EEB-488E-91A3-6723-CCEB2FF893F9}"/>
              </a:ext>
            </a:extLst>
          </p:cNvPr>
          <p:cNvGrpSpPr/>
          <p:nvPr/>
        </p:nvGrpSpPr>
        <p:grpSpPr>
          <a:xfrm>
            <a:off x="5311076" y="1390817"/>
            <a:ext cx="3311770" cy="2361866"/>
            <a:chOff x="1569950" y="1064475"/>
            <a:chExt cx="2179800" cy="1554575"/>
          </a:xfrm>
        </p:grpSpPr>
        <p:sp>
          <p:nvSpPr>
            <p:cNvPr id="6" name="Google Shape;196;p35">
              <a:extLst>
                <a:ext uri="{FF2B5EF4-FFF2-40B4-BE49-F238E27FC236}">
                  <a16:creationId xmlns:a16="http://schemas.microsoft.com/office/drawing/2014/main" id="{5910FDA7-89EC-1BCA-17AF-98835283F27F}"/>
                </a:ext>
              </a:extLst>
            </p:cNvPr>
            <p:cNvSpPr/>
            <p:nvPr/>
          </p:nvSpPr>
          <p:spPr>
            <a:xfrm>
              <a:off x="2682675" y="2068650"/>
              <a:ext cx="293475" cy="546975"/>
            </a:xfrm>
            <a:custGeom>
              <a:avLst/>
              <a:gdLst/>
              <a:ahLst/>
              <a:cxnLst/>
              <a:rect l="l" t="t" r="r" b="b"/>
              <a:pathLst>
                <a:path w="11739" h="21879" extrusionOk="0">
                  <a:moveTo>
                    <a:pt x="268" y="0"/>
                  </a:moveTo>
                  <a:lnTo>
                    <a:pt x="0" y="141"/>
                  </a:lnTo>
                  <a:lnTo>
                    <a:pt x="11471" y="21878"/>
                  </a:lnTo>
                  <a:lnTo>
                    <a:pt x="11739" y="2173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7;p35">
              <a:extLst>
                <a:ext uri="{FF2B5EF4-FFF2-40B4-BE49-F238E27FC236}">
                  <a16:creationId xmlns:a16="http://schemas.microsoft.com/office/drawing/2014/main" id="{8A0ED961-76F3-9FC9-80FE-7ED021735C08}"/>
                </a:ext>
              </a:extLst>
            </p:cNvPr>
            <p:cNvSpPr/>
            <p:nvPr/>
          </p:nvSpPr>
          <p:spPr>
            <a:xfrm>
              <a:off x="2676425" y="2068650"/>
              <a:ext cx="280900" cy="546950"/>
            </a:xfrm>
            <a:custGeom>
              <a:avLst/>
              <a:gdLst/>
              <a:ahLst/>
              <a:cxnLst/>
              <a:rect l="l" t="t" r="r" b="b"/>
              <a:pathLst>
                <a:path w="11236" h="21878" extrusionOk="0">
                  <a:moveTo>
                    <a:pt x="10965" y="0"/>
                  </a:moveTo>
                  <a:lnTo>
                    <a:pt x="1" y="21741"/>
                  </a:lnTo>
                  <a:lnTo>
                    <a:pt x="272" y="21877"/>
                  </a:lnTo>
                  <a:lnTo>
                    <a:pt x="11236" y="137"/>
                  </a:lnTo>
                  <a:lnTo>
                    <a:pt x="10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;p35">
              <a:extLst>
                <a:ext uri="{FF2B5EF4-FFF2-40B4-BE49-F238E27FC236}">
                  <a16:creationId xmlns:a16="http://schemas.microsoft.com/office/drawing/2014/main" id="{CCEC4AD0-59C6-5895-0A37-6FD917DCF4E6}"/>
                </a:ext>
              </a:extLst>
            </p:cNvPr>
            <p:cNvSpPr/>
            <p:nvPr/>
          </p:nvSpPr>
          <p:spPr>
            <a:xfrm>
              <a:off x="2650725" y="2046775"/>
              <a:ext cx="344025" cy="47525"/>
            </a:xfrm>
            <a:custGeom>
              <a:avLst/>
              <a:gdLst/>
              <a:ahLst/>
              <a:cxnLst/>
              <a:rect l="l" t="t" r="r" b="b"/>
              <a:pathLst>
                <a:path w="13761" h="1901" extrusionOk="0">
                  <a:moveTo>
                    <a:pt x="0" y="0"/>
                  </a:moveTo>
                  <a:lnTo>
                    <a:pt x="0" y="1900"/>
                  </a:lnTo>
                  <a:lnTo>
                    <a:pt x="13761" y="1900"/>
                  </a:lnTo>
                  <a:lnTo>
                    <a:pt x="13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;p35">
              <a:extLst>
                <a:ext uri="{FF2B5EF4-FFF2-40B4-BE49-F238E27FC236}">
                  <a16:creationId xmlns:a16="http://schemas.microsoft.com/office/drawing/2014/main" id="{50E4167A-EA33-9C44-5E11-68DE12B938D1}"/>
                </a:ext>
              </a:extLst>
            </p:cNvPr>
            <p:cNvSpPr/>
            <p:nvPr/>
          </p:nvSpPr>
          <p:spPr>
            <a:xfrm>
              <a:off x="2399700" y="2290675"/>
              <a:ext cx="125300" cy="203350"/>
            </a:xfrm>
            <a:custGeom>
              <a:avLst/>
              <a:gdLst/>
              <a:ahLst/>
              <a:cxnLst/>
              <a:rect l="l" t="t" r="r" b="b"/>
              <a:pathLst>
                <a:path w="5012" h="8134" extrusionOk="0">
                  <a:moveTo>
                    <a:pt x="4427" y="1"/>
                  </a:moveTo>
                  <a:lnTo>
                    <a:pt x="0" y="256"/>
                  </a:lnTo>
                  <a:lnTo>
                    <a:pt x="1292" y="8133"/>
                  </a:lnTo>
                  <a:lnTo>
                    <a:pt x="5011" y="7978"/>
                  </a:lnTo>
                  <a:lnTo>
                    <a:pt x="4427" y="1"/>
                  </a:ln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0;p35">
              <a:extLst>
                <a:ext uri="{FF2B5EF4-FFF2-40B4-BE49-F238E27FC236}">
                  <a16:creationId xmlns:a16="http://schemas.microsoft.com/office/drawing/2014/main" id="{39BCCB73-79EE-61E5-F45B-D44E603DC994}"/>
                </a:ext>
              </a:extLst>
            </p:cNvPr>
            <p:cNvSpPr/>
            <p:nvPr/>
          </p:nvSpPr>
          <p:spPr>
            <a:xfrm>
              <a:off x="2242775" y="2470950"/>
              <a:ext cx="294500" cy="106050"/>
            </a:xfrm>
            <a:custGeom>
              <a:avLst/>
              <a:gdLst/>
              <a:ahLst/>
              <a:cxnLst/>
              <a:rect l="l" t="t" r="r" b="b"/>
              <a:pathLst>
                <a:path w="11780" h="4242" extrusionOk="0">
                  <a:moveTo>
                    <a:pt x="11345" y="1"/>
                  </a:moveTo>
                  <a:lnTo>
                    <a:pt x="7277" y="48"/>
                  </a:lnTo>
                  <a:lnTo>
                    <a:pt x="662" y="3065"/>
                  </a:lnTo>
                  <a:cubicBezTo>
                    <a:pt x="228" y="3282"/>
                    <a:pt x="0" y="3768"/>
                    <a:pt x="112" y="4241"/>
                  </a:cubicBezTo>
                  <a:lnTo>
                    <a:pt x="11779" y="4241"/>
                  </a:lnTo>
                  <a:lnTo>
                    <a:pt x="1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;p35">
              <a:extLst>
                <a:ext uri="{FF2B5EF4-FFF2-40B4-BE49-F238E27FC236}">
                  <a16:creationId xmlns:a16="http://schemas.microsoft.com/office/drawing/2014/main" id="{48025777-ACA4-41C8-1405-29F28630ED65}"/>
                </a:ext>
              </a:extLst>
            </p:cNvPr>
            <p:cNvSpPr/>
            <p:nvPr/>
          </p:nvSpPr>
          <p:spPr>
            <a:xfrm>
              <a:off x="2241850" y="2576925"/>
              <a:ext cx="300600" cy="31400"/>
            </a:xfrm>
            <a:custGeom>
              <a:avLst/>
              <a:gdLst/>
              <a:ahLst/>
              <a:cxnLst/>
              <a:rect l="l" t="t" r="r" b="b"/>
              <a:pathLst>
                <a:path w="12024" h="1256" extrusionOk="0">
                  <a:moveTo>
                    <a:pt x="0" y="0"/>
                  </a:moveTo>
                  <a:lnTo>
                    <a:pt x="0" y="1255"/>
                  </a:lnTo>
                  <a:lnTo>
                    <a:pt x="12023" y="1255"/>
                  </a:lnTo>
                  <a:lnTo>
                    <a:pt x="12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;p35">
              <a:extLst>
                <a:ext uri="{FF2B5EF4-FFF2-40B4-BE49-F238E27FC236}">
                  <a16:creationId xmlns:a16="http://schemas.microsoft.com/office/drawing/2014/main" id="{69D1F676-0CB9-5A74-7D43-4540E0AC6939}"/>
                </a:ext>
              </a:extLst>
            </p:cNvPr>
            <p:cNvSpPr/>
            <p:nvPr/>
          </p:nvSpPr>
          <p:spPr>
            <a:xfrm>
              <a:off x="2447075" y="2490225"/>
              <a:ext cx="59625" cy="59125"/>
            </a:xfrm>
            <a:custGeom>
              <a:avLst/>
              <a:gdLst/>
              <a:ahLst/>
              <a:cxnLst/>
              <a:rect l="l" t="t" r="r" b="b"/>
              <a:pathLst>
                <a:path w="2385" h="2365" extrusionOk="0">
                  <a:moveTo>
                    <a:pt x="1206" y="303"/>
                  </a:moveTo>
                  <a:cubicBezTo>
                    <a:pt x="1691" y="310"/>
                    <a:pt x="2079" y="711"/>
                    <a:pt x="2072" y="1197"/>
                  </a:cubicBezTo>
                  <a:cubicBezTo>
                    <a:pt x="2069" y="1432"/>
                    <a:pt x="1973" y="1651"/>
                    <a:pt x="1804" y="1815"/>
                  </a:cubicBezTo>
                  <a:cubicBezTo>
                    <a:pt x="1642" y="1974"/>
                    <a:pt x="1420" y="2061"/>
                    <a:pt x="1198" y="2061"/>
                  </a:cubicBezTo>
                  <a:cubicBezTo>
                    <a:pt x="1192" y="2061"/>
                    <a:pt x="1185" y="2061"/>
                    <a:pt x="1179" y="2061"/>
                  </a:cubicBezTo>
                  <a:cubicBezTo>
                    <a:pt x="695" y="2054"/>
                    <a:pt x="306" y="1653"/>
                    <a:pt x="314" y="1167"/>
                  </a:cubicBezTo>
                  <a:cubicBezTo>
                    <a:pt x="316" y="932"/>
                    <a:pt x="412" y="712"/>
                    <a:pt x="581" y="550"/>
                  </a:cubicBezTo>
                  <a:cubicBezTo>
                    <a:pt x="746" y="389"/>
                    <a:pt x="963" y="303"/>
                    <a:pt x="1193" y="303"/>
                  </a:cubicBezTo>
                  <a:cubicBezTo>
                    <a:pt x="1196" y="303"/>
                    <a:pt x="1200" y="303"/>
                    <a:pt x="1202" y="303"/>
                  </a:cubicBezTo>
                  <a:cubicBezTo>
                    <a:pt x="1204" y="303"/>
                    <a:pt x="1205" y="303"/>
                    <a:pt x="1206" y="303"/>
                  </a:cubicBezTo>
                  <a:close/>
                  <a:moveTo>
                    <a:pt x="1212" y="1"/>
                  </a:moveTo>
                  <a:cubicBezTo>
                    <a:pt x="909" y="2"/>
                    <a:pt x="598" y="113"/>
                    <a:pt x="370" y="333"/>
                  </a:cubicBezTo>
                  <a:cubicBezTo>
                    <a:pt x="143" y="552"/>
                    <a:pt x="16" y="847"/>
                    <a:pt x="11" y="1164"/>
                  </a:cubicBezTo>
                  <a:cubicBezTo>
                    <a:pt x="0" y="1816"/>
                    <a:pt x="522" y="2354"/>
                    <a:pt x="1173" y="2365"/>
                  </a:cubicBezTo>
                  <a:lnTo>
                    <a:pt x="1194" y="2365"/>
                  </a:lnTo>
                  <a:cubicBezTo>
                    <a:pt x="1502" y="2365"/>
                    <a:pt x="1792" y="2246"/>
                    <a:pt x="2015" y="2033"/>
                  </a:cubicBezTo>
                  <a:cubicBezTo>
                    <a:pt x="2242" y="1812"/>
                    <a:pt x="2369" y="1517"/>
                    <a:pt x="2374" y="1202"/>
                  </a:cubicBezTo>
                  <a:cubicBezTo>
                    <a:pt x="2385" y="550"/>
                    <a:pt x="1864" y="12"/>
                    <a:pt x="1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3;p35">
              <a:extLst>
                <a:ext uri="{FF2B5EF4-FFF2-40B4-BE49-F238E27FC236}">
                  <a16:creationId xmlns:a16="http://schemas.microsoft.com/office/drawing/2014/main" id="{B0A9D88F-49AE-A0E1-7B12-BEA57670DA72}"/>
                </a:ext>
              </a:extLst>
            </p:cNvPr>
            <p:cNvSpPr/>
            <p:nvPr/>
          </p:nvSpPr>
          <p:spPr>
            <a:xfrm>
              <a:off x="2364625" y="2482250"/>
              <a:ext cx="31275" cy="27825"/>
            </a:xfrm>
            <a:custGeom>
              <a:avLst/>
              <a:gdLst/>
              <a:ahLst/>
              <a:cxnLst/>
              <a:rect l="l" t="t" r="r" b="b"/>
              <a:pathLst>
                <a:path w="1251" h="1113" extrusionOk="0">
                  <a:moveTo>
                    <a:pt x="169" y="0"/>
                  </a:moveTo>
                  <a:cubicBezTo>
                    <a:pt x="127" y="0"/>
                    <a:pt x="85" y="17"/>
                    <a:pt x="55" y="51"/>
                  </a:cubicBezTo>
                  <a:cubicBezTo>
                    <a:pt x="0" y="114"/>
                    <a:pt x="6" y="209"/>
                    <a:pt x="69" y="264"/>
                  </a:cubicBezTo>
                  <a:lnTo>
                    <a:pt x="983" y="1073"/>
                  </a:lnTo>
                  <a:cubicBezTo>
                    <a:pt x="1012" y="1099"/>
                    <a:pt x="1048" y="1112"/>
                    <a:pt x="1083" y="1112"/>
                  </a:cubicBezTo>
                  <a:cubicBezTo>
                    <a:pt x="1126" y="1112"/>
                    <a:pt x="1166" y="1094"/>
                    <a:pt x="1196" y="1061"/>
                  </a:cubicBezTo>
                  <a:cubicBezTo>
                    <a:pt x="1251" y="998"/>
                    <a:pt x="1244" y="903"/>
                    <a:pt x="1182" y="848"/>
                  </a:cubicBezTo>
                  <a:lnTo>
                    <a:pt x="269" y="39"/>
                  </a:lnTo>
                  <a:cubicBezTo>
                    <a:pt x="240" y="13"/>
                    <a:pt x="20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;p35">
              <a:extLst>
                <a:ext uri="{FF2B5EF4-FFF2-40B4-BE49-F238E27FC236}">
                  <a16:creationId xmlns:a16="http://schemas.microsoft.com/office/drawing/2014/main" id="{05ED7155-0141-8CDA-5A91-0F38A90B99A3}"/>
                </a:ext>
              </a:extLst>
            </p:cNvPr>
            <p:cNvSpPr/>
            <p:nvPr/>
          </p:nvSpPr>
          <p:spPr>
            <a:xfrm>
              <a:off x="2343250" y="2492550"/>
              <a:ext cx="31450" cy="27975"/>
            </a:xfrm>
            <a:custGeom>
              <a:avLst/>
              <a:gdLst/>
              <a:ahLst/>
              <a:cxnLst/>
              <a:rect l="l" t="t" r="r" b="b"/>
              <a:pathLst>
                <a:path w="1258" h="1119" extrusionOk="0">
                  <a:moveTo>
                    <a:pt x="169" y="1"/>
                  </a:moveTo>
                  <a:cubicBezTo>
                    <a:pt x="127" y="1"/>
                    <a:pt x="86" y="18"/>
                    <a:pt x="56" y="52"/>
                  </a:cubicBezTo>
                  <a:cubicBezTo>
                    <a:pt x="0" y="114"/>
                    <a:pt x="7" y="210"/>
                    <a:pt x="69" y="265"/>
                  </a:cubicBezTo>
                  <a:lnTo>
                    <a:pt x="988" y="1079"/>
                  </a:lnTo>
                  <a:cubicBezTo>
                    <a:pt x="1018" y="1105"/>
                    <a:pt x="1053" y="1118"/>
                    <a:pt x="1089" y="1118"/>
                  </a:cubicBezTo>
                  <a:cubicBezTo>
                    <a:pt x="1131" y="1118"/>
                    <a:pt x="1172" y="1100"/>
                    <a:pt x="1201" y="1067"/>
                  </a:cubicBezTo>
                  <a:cubicBezTo>
                    <a:pt x="1257" y="1004"/>
                    <a:pt x="1251" y="909"/>
                    <a:pt x="1188" y="854"/>
                  </a:cubicBezTo>
                  <a:lnTo>
                    <a:pt x="269" y="39"/>
                  </a:lnTo>
                  <a:cubicBezTo>
                    <a:pt x="240" y="13"/>
                    <a:pt x="20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35">
              <a:extLst>
                <a:ext uri="{FF2B5EF4-FFF2-40B4-BE49-F238E27FC236}">
                  <a16:creationId xmlns:a16="http://schemas.microsoft.com/office/drawing/2014/main" id="{238B3FE7-8F60-1934-8568-BD72B0514624}"/>
                </a:ext>
              </a:extLst>
            </p:cNvPr>
            <p:cNvSpPr/>
            <p:nvPr/>
          </p:nvSpPr>
          <p:spPr>
            <a:xfrm>
              <a:off x="2320700" y="2504175"/>
              <a:ext cx="32450" cy="28825"/>
            </a:xfrm>
            <a:custGeom>
              <a:avLst/>
              <a:gdLst/>
              <a:ahLst/>
              <a:cxnLst/>
              <a:rect l="l" t="t" r="r" b="b"/>
              <a:pathLst>
                <a:path w="1298" h="1153" extrusionOk="0">
                  <a:moveTo>
                    <a:pt x="170" y="0"/>
                  </a:moveTo>
                  <a:cubicBezTo>
                    <a:pt x="128" y="0"/>
                    <a:pt x="86" y="17"/>
                    <a:pt x="56" y="51"/>
                  </a:cubicBezTo>
                  <a:cubicBezTo>
                    <a:pt x="1" y="114"/>
                    <a:pt x="7" y="209"/>
                    <a:pt x="69" y="264"/>
                  </a:cubicBezTo>
                  <a:lnTo>
                    <a:pt x="1029" y="1115"/>
                  </a:lnTo>
                  <a:cubicBezTo>
                    <a:pt x="1059" y="1140"/>
                    <a:pt x="1095" y="1153"/>
                    <a:pt x="1130" y="1153"/>
                  </a:cubicBezTo>
                  <a:cubicBezTo>
                    <a:pt x="1172" y="1153"/>
                    <a:pt x="1213" y="1136"/>
                    <a:pt x="1243" y="1101"/>
                  </a:cubicBezTo>
                  <a:cubicBezTo>
                    <a:pt x="1298" y="1039"/>
                    <a:pt x="1291" y="944"/>
                    <a:pt x="1229" y="888"/>
                  </a:cubicBezTo>
                  <a:lnTo>
                    <a:pt x="269" y="38"/>
                  </a:lnTo>
                  <a:cubicBezTo>
                    <a:pt x="241" y="12"/>
                    <a:pt x="20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;p35">
              <a:extLst>
                <a:ext uri="{FF2B5EF4-FFF2-40B4-BE49-F238E27FC236}">
                  <a16:creationId xmlns:a16="http://schemas.microsoft.com/office/drawing/2014/main" id="{0BE4F395-E151-F474-5D02-02CC662142CE}"/>
                </a:ext>
              </a:extLst>
            </p:cNvPr>
            <p:cNvSpPr/>
            <p:nvPr/>
          </p:nvSpPr>
          <p:spPr>
            <a:xfrm>
              <a:off x="2308675" y="1866275"/>
              <a:ext cx="248175" cy="540975"/>
            </a:xfrm>
            <a:custGeom>
              <a:avLst/>
              <a:gdLst/>
              <a:ahLst/>
              <a:cxnLst/>
              <a:rect l="l" t="t" r="r" b="b"/>
              <a:pathLst>
                <a:path w="9927" h="21639" extrusionOk="0">
                  <a:moveTo>
                    <a:pt x="5211" y="1"/>
                  </a:moveTo>
                  <a:cubicBezTo>
                    <a:pt x="2281" y="3"/>
                    <a:pt x="0" y="2545"/>
                    <a:pt x="319" y="5458"/>
                  </a:cubicBezTo>
                  <a:lnTo>
                    <a:pt x="2682" y="21541"/>
                  </a:lnTo>
                  <a:lnTo>
                    <a:pt x="9926" y="21639"/>
                  </a:lnTo>
                  <a:lnTo>
                    <a:pt x="7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35">
              <a:extLst>
                <a:ext uri="{FF2B5EF4-FFF2-40B4-BE49-F238E27FC236}">
                  <a16:creationId xmlns:a16="http://schemas.microsoft.com/office/drawing/2014/main" id="{D6E9D71A-BD5D-2A89-FE8E-34B1E2E9E9FD}"/>
                </a:ext>
              </a:extLst>
            </p:cNvPr>
            <p:cNvSpPr/>
            <p:nvPr/>
          </p:nvSpPr>
          <p:spPr>
            <a:xfrm>
              <a:off x="2624750" y="2182525"/>
              <a:ext cx="220100" cy="214525"/>
            </a:xfrm>
            <a:custGeom>
              <a:avLst/>
              <a:gdLst/>
              <a:ahLst/>
              <a:cxnLst/>
              <a:rect l="l" t="t" r="r" b="b"/>
              <a:pathLst>
                <a:path w="8804" h="8581" extrusionOk="0">
                  <a:moveTo>
                    <a:pt x="3225" y="0"/>
                  </a:moveTo>
                  <a:lnTo>
                    <a:pt x="0" y="3042"/>
                  </a:lnTo>
                  <a:lnTo>
                    <a:pt x="6055" y="8580"/>
                  </a:lnTo>
                  <a:lnTo>
                    <a:pt x="8804" y="6068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35">
              <a:extLst>
                <a:ext uri="{FF2B5EF4-FFF2-40B4-BE49-F238E27FC236}">
                  <a16:creationId xmlns:a16="http://schemas.microsoft.com/office/drawing/2014/main" id="{BD4A0E4B-7619-C010-3DA9-7C2EDC9332EB}"/>
                </a:ext>
              </a:extLst>
            </p:cNvPr>
            <p:cNvSpPr/>
            <p:nvPr/>
          </p:nvSpPr>
          <p:spPr>
            <a:xfrm>
              <a:off x="2673500" y="2318600"/>
              <a:ext cx="236600" cy="261850"/>
            </a:xfrm>
            <a:custGeom>
              <a:avLst/>
              <a:gdLst/>
              <a:ahLst/>
              <a:cxnLst/>
              <a:rect l="l" t="t" r="r" b="b"/>
              <a:pathLst>
                <a:path w="9464" h="10474" extrusionOk="0">
                  <a:moveTo>
                    <a:pt x="6405" y="0"/>
                  </a:moveTo>
                  <a:lnTo>
                    <a:pt x="3318" y="2655"/>
                  </a:lnTo>
                  <a:lnTo>
                    <a:pt x="193" y="9219"/>
                  </a:lnTo>
                  <a:cubicBezTo>
                    <a:pt x="0" y="9665"/>
                    <a:pt x="138" y="10183"/>
                    <a:pt x="527" y="10473"/>
                  </a:cubicBezTo>
                  <a:lnTo>
                    <a:pt x="9464" y="2969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;p35">
              <a:extLst>
                <a:ext uri="{FF2B5EF4-FFF2-40B4-BE49-F238E27FC236}">
                  <a16:creationId xmlns:a16="http://schemas.microsoft.com/office/drawing/2014/main" id="{582C75D8-AE94-B1D6-3EB2-617347486032}"/>
                </a:ext>
              </a:extLst>
            </p:cNvPr>
            <p:cNvSpPr/>
            <p:nvPr/>
          </p:nvSpPr>
          <p:spPr>
            <a:xfrm>
              <a:off x="2683850" y="2389575"/>
              <a:ext cx="250400" cy="217350"/>
            </a:xfrm>
            <a:custGeom>
              <a:avLst/>
              <a:gdLst/>
              <a:ahLst/>
              <a:cxnLst/>
              <a:rect l="l" t="t" r="r" b="b"/>
              <a:pathLst>
                <a:path w="10016" h="8694" extrusionOk="0">
                  <a:moveTo>
                    <a:pt x="9210" y="1"/>
                  </a:moveTo>
                  <a:lnTo>
                    <a:pt x="0" y="7732"/>
                  </a:lnTo>
                  <a:lnTo>
                    <a:pt x="807" y="8693"/>
                  </a:lnTo>
                  <a:lnTo>
                    <a:pt x="10016" y="962"/>
                  </a:lnTo>
                  <a:lnTo>
                    <a:pt x="9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;p35">
              <a:extLst>
                <a:ext uri="{FF2B5EF4-FFF2-40B4-BE49-F238E27FC236}">
                  <a16:creationId xmlns:a16="http://schemas.microsoft.com/office/drawing/2014/main" id="{B1DA4D33-48A9-7938-CA51-828CA0388F81}"/>
                </a:ext>
              </a:extLst>
            </p:cNvPr>
            <p:cNvSpPr/>
            <p:nvPr/>
          </p:nvSpPr>
          <p:spPr>
            <a:xfrm>
              <a:off x="2793825" y="2358350"/>
              <a:ext cx="63450" cy="59150"/>
            </a:xfrm>
            <a:custGeom>
              <a:avLst/>
              <a:gdLst/>
              <a:ahLst/>
              <a:cxnLst/>
              <a:rect l="l" t="t" r="r" b="b"/>
              <a:pathLst>
                <a:path w="2538" h="2366" extrusionOk="0">
                  <a:moveTo>
                    <a:pt x="1328" y="303"/>
                  </a:moveTo>
                  <a:cubicBezTo>
                    <a:pt x="1359" y="303"/>
                    <a:pt x="1389" y="304"/>
                    <a:pt x="1422" y="308"/>
                  </a:cubicBezTo>
                  <a:cubicBezTo>
                    <a:pt x="1655" y="332"/>
                    <a:pt x="1866" y="446"/>
                    <a:pt x="2014" y="628"/>
                  </a:cubicBezTo>
                  <a:cubicBezTo>
                    <a:pt x="2162" y="811"/>
                    <a:pt x="2229" y="1039"/>
                    <a:pt x="2206" y="1273"/>
                  </a:cubicBezTo>
                  <a:cubicBezTo>
                    <a:pt x="2181" y="1508"/>
                    <a:pt x="2068" y="1718"/>
                    <a:pt x="1885" y="1866"/>
                  </a:cubicBezTo>
                  <a:cubicBezTo>
                    <a:pt x="1726" y="1995"/>
                    <a:pt x="1533" y="2063"/>
                    <a:pt x="1330" y="2063"/>
                  </a:cubicBezTo>
                  <a:cubicBezTo>
                    <a:pt x="1300" y="2063"/>
                    <a:pt x="1270" y="2061"/>
                    <a:pt x="1240" y="2058"/>
                  </a:cubicBezTo>
                  <a:cubicBezTo>
                    <a:pt x="1006" y="2034"/>
                    <a:pt x="795" y="1921"/>
                    <a:pt x="647" y="1738"/>
                  </a:cubicBezTo>
                  <a:cubicBezTo>
                    <a:pt x="342" y="1361"/>
                    <a:pt x="398" y="806"/>
                    <a:pt x="776" y="500"/>
                  </a:cubicBezTo>
                  <a:cubicBezTo>
                    <a:pt x="935" y="372"/>
                    <a:pt x="1127" y="303"/>
                    <a:pt x="1328" y="303"/>
                  </a:cubicBezTo>
                  <a:close/>
                  <a:moveTo>
                    <a:pt x="1328" y="1"/>
                  </a:moveTo>
                  <a:cubicBezTo>
                    <a:pt x="1066" y="1"/>
                    <a:pt x="802" y="87"/>
                    <a:pt x="584" y="265"/>
                  </a:cubicBezTo>
                  <a:cubicBezTo>
                    <a:pt x="79" y="675"/>
                    <a:pt x="1" y="1421"/>
                    <a:pt x="412" y="1927"/>
                  </a:cubicBezTo>
                  <a:cubicBezTo>
                    <a:pt x="612" y="2173"/>
                    <a:pt x="895" y="2325"/>
                    <a:pt x="1208" y="2358"/>
                  </a:cubicBezTo>
                  <a:cubicBezTo>
                    <a:pt x="1250" y="2362"/>
                    <a:pt x="1291" y="2365"/>
                    <a:pt x="1333" y="2365"/>
                  </a:cubicBezTo>
                  <a:cubicBezTo>
                    <a:pt x="1602" y="2365"/>
                    <a:pt x="1863" y="2272"/>
                    <a:pt x="2073" y="2101"/>
                  </a:cubicBezTo>
                  <a:cubicBezTo>
                    <a:pt x="2319" y="1901"/>
                    <a:pt x="2471" y="1617"/>
                    <a:pt x="2504" y="1304"/>
                  </a:cubicBezTo>
                  <a:cubicBezTo>
                    <a:pt x="2538" y="990"/>
                    <a:pt x="2446" y="681"/>
                    <a:pt x="2247" y="436"/>
                  </a:cubicBezTo>
                  <a:cubicBezTo>
                    <a:pt x="2013" y="150"/>
                    <a:pt x="16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;p35">
              <a:extLst>
                <a:ext uri="{FF2B5EF4-FFF2-40B4-BE49-F238E27FC236}">
                  <a16:creationId xmlns:a16="http://schemas.microsoft.com/office/drawing/2014/main" id="{820CBEA8-152E-C519-B1BE-EC43F5606BEE}"/>
                </a:ext>
              </a:extLst>
            </p:cNvPr>
            <p:cNvSpPr/>
            <p:nvPr/>
          </p:nvSpPr>
          <p:spPr>
            <a:xfrm>
              <a:off x="2718800" y="2427725"/>
              <a:ext cx="38175" cy="8425"/>
            </a:xfrm>
            <a:custGeom>
              <a:avLst/>
              <a:gdLst/>
              <a:ahLst/>
              <a:cxnLst/>
              <a:rect l="l" t="t" r="r" b="b"/>
              <a:pathLst>
                <a:path w="1527" h="337" extrusionOk="0">
                  <a:moveTo>
                    <a:pt x="157" y="1"/>
                  </a:moveTo>
                  <a:cubicBezTo>
                    <a:pt x="75" y="1"/>
                    <a:pt x="6" y="64"/>
                    <a:pt x="3" y="148"/>
                  </a:cubicBezTo>
                  <a:cubicBezTo>
                    <a:pt x="1" y="231"/>
                    <a:pt x="66" y="300"/>
                    <a:pt x="150" y="302"/>
                  </a:cubicBezTo>
                  <a:lnTo>
                    <a:pt x="1370" y="336"/>
                  </a:lnTo>
                  <a:lnTo>
                    <a:pt x="1373" y="336"/>
                  </a:lnTo>
                  <a:cubicBezTo>
                    <a:pt x="1456" y="336"/>
                    <a:pt x="1523" y="271"/>
                    <a:pt x="1524" y="189"/>
                  </a:cubicBezTo>
                  <a:cubicBezTo>
                    <a:pt x="1527" y="105"/>
                    <a:pt x="1461" y="37"/>
                    <a:pt x="1377" y="35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2;p35">
              <a:extLst>
                <a:ext uri="{FF2B5EF4-FFF2-40B4-BE49-F238E27FC236}">
                  <a16:creationId xmlns:a16="http://schemas.microsoft.com/office/drawing/2014/main" id="{910A20FC-9105-A8B6-B1A4-55D0737E8E9A}"/>
                </a:ext>
              </a:extLst>
            </p:cNvPr>
            <p:cNvSpPr/>
            <p:nvPr/>
          </p:nvSpPr>
          <p:spPr>
            <a:xfrm>
              <a:off x="2709075" y="2449400"/>
              <a:ext cx="38375" cy="8375"/>
            </a:xfrm>
            <a:custGeom>
              <a:avLst/>
              <a:gdLst/>
              <a:ahLst/>
              <a:cxnLst/>
              <a:rect l="l" t="t" r="r" b="b"/>
              <a:pathLst>
                <a:path w="1535" h="335" extrusionOk="0">
                  <a:moveTo>
                    <a:pt x="158" y="0"/>
                  </a:moveTo>
                  <a:cubicBezTo>
                    <a:pt x="72" y="1"/>
                    <a:pt x="6" y="64"/>
                    <a:pt x="4" y="147"/>
                  </a:cubicBezTo>
                  <a:cubicBezTo>
                    <a:pt x="0" y="231"/>
                    <a:pt x="67" y="300"/>
                    <a:pt x="150" y="302"/>
                  </a:cubicBezTo>
                  <a:lnTo>
                    <a:pt x="1378" y="335"/>
                  </a:lnTo>
                  <a:lnTo>
                    <a:pt x="1381" y="335"/>
                  </a:lnTo>
                  <a:cubicBezTo>
                    <a:pt x="1463" y="335"/>
                    <a:pt x="1529" y="270"/>
                    <a:pt x="1533" y="188"/>
                  </a:cubicBezTo>
                  <a:cubicBezTo>
                    <a:pt x="1535" y="105"/>
                    <a:pt x="1469" y="36"/>
                    <a:pt x="1385" y="33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;p35">
              <a:extLst>
                <a:ext uri="{FF2B5EF4-FFF2-40B4-BE49-F238E27FC236}">
                  <a16:creationId xmlns:a16="http://schemas.microsoft.com/office/drawing/2014/main" id="{A29F33A0-2EBF-FD49-CED4-AABD85891968}"/>
                </a:ext>
              </a:extLst>
            </p:cNvPr>
            <p:cNvSpPr/>
            <p:nvPr/>
          </p:nvSpPr>
          <p:spPr>
            <a:xfrm>
              <a:off x="2699250" y="2472775"/>
              <a:ext cx="39750" cy="8425"/>
            </a:xfrm>
            <a:custGeom>
              <a:avLst/>
              <a:gdLst/>
              <a:ahLst/>
              <a:cxnLst/>
              <a:rect l="l" t="t" r="r" b="b"/>
              <a:pathLst>
                <a:path w="1590" h="337" extrusionOk="0">
                  <a:moveTo>
                    <a:pt x="159" y="1"/>
                  </a:moveTo>
                  <a:cubicBezTo>
                    <a:pt x="72" y="5"/>
                    <a:pt x="6" y="64"/>
                    <a:pt x="3" y="148"/>
                  </a:cubicBezTo>
                  <a:cubicBezTo>
                    <a:pt x="1" y="230"/>
                    <a:pt x="66" y="299"/>
                    <a:pt x="150" y="302"/>
                  </a:cubicBezTo>
                  <a:lnTo>
                    <a:pt x="1431" y="336"/>
                  </a:lnTo>
                  <a:lnTo>
                    <a:pt x="1436" y="336"/>
                  </a:lnTo>
                  <a:cubicBezTo>
                    <a:pt x="1518" y="336"/>
                    <a:pt x="1586" y="270"/>
                    <a:pt x="1587" y="190"/>
                  </a:cubicBezTo>
                  <a:cubicBezTo>
                    <a:pt x="1589" y="106"/>
                    <a:pt x="1523" y="38"/>
                    <a:pt x="1440" y="34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;p35">
              <a:extLst>
                <a:ext uri="{FF2B5EF4-FFF2-40B4-BE49-F238E27FC236}">
                  <a16:creationId xmlns:a16="http://schemas.microsoft.com/office/drawing/2014/main" id="{452A33DD-B0F6-4BA8-F93B-9BD4B75CED1F}"/>
                </a:ext>
              </a:extLst>
            </p:cNvPr>
            <p:cNvSpPr/>
            <p:nvPr/>
          </p:nvSpPr>
          <p:spPr>
            <a:xfrm>
              <a:off x="2368200" y="1843275"/>
              <a:ext cx="651675" cy="520800"/>
            </a:xfrm>
            <a:custGeom>
              <a:avLst/>
              <a:gdLst/>
              <a:ahLst/>
              <a:cxnLst/>
              <a:rect l="l" t="t" r="r" b="b"/>
              <a:pathLst>
                <a:path w="26067" h="20832" extrusionOk="0">
                  <a:moveTo>
                    <a:pt x="25210" y="0"/>
                  </a:moveTo>
                  <a:lnTo>
                    <a:pt x="25210" y="778"/>
                  </a:lnTo>
                  <a:lnTo>
                    <a:pt x="25208" y="778"/>
                  </a:lnTo>
                  <a:lnTo>
                    <a:pt x="4527" y="1011"/>
                  </a:lnTo>
                  <a:cubicBezTo>
                    <a:pt x="4527" y="1011"/>
                    <a:pt x="1" y="1214"/>
                    <a:pt x="97" y="5615"/>
                  </a:cubicBezTo>
                  <a:cubicBezTo>
                    <a:pt x="127" y="6951"/>
                    <a:pt x="612" y="8236"/>
                    <a:pt x="1409" y="9308"/>
                  </a:cubicBezTo>
                  <a:lnTo>
                    <a:pt x="11654" y="20832"/>
                  </a:lnTo>
                  <a:lnTo>
                    <a:pt x="17549" y="16623"/>
                  </a:lnTo>
                  <a:lnTo>
                    <a:pt x="9750" y="8277"/>
                  </a:lnTo>
                  <a:lnTo>
                    <a:pt x="20227" y="8226"/>
                  </a:lnTo>
                  <a:cubicBezTo>
                    <a:pt x="24552" y="8205"/>
                    <a:pt x="26067" y="4238"/>
                    <a:pt x="25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35">
              <a:extLst>
                <a:ext uri="{FF2B5EF4-FFF2-40B4-BE49-F238E27FC236}">
                  <a16:creationId xmlns:a16="http://schemas.microsoft.com/office/drawing/2014/main" id="{81B5FD75-6172-DF02-BE07-3CD5A0E66B22}"/>
                </a:ext>
              </a:extLst>
            </p:cNvPr>
            <p:cNvSpPr/>
            <p:nvPr/>
          </p:nvSpPr>
          <p:spPr>
            <a:xfrm>
              <a:off x="2402425" y="1680825"/>
              <a:ext cx="338000" cy="125725"/>
            </a:xfrm>
            <a:custGeom>
              <a:avLst/>
              <a:gdLst/>
              <a:ahLst/>
              <a:cxnLst/>
              <a:rect l="l" t="t" r="r" b="b"/>
              <a:pathLst>
                <a:path w="13520" h="5029" extrusionOk="0">
                  <a:moveTo>
                    <a:pt x="13519" y="0"/>
                  </a:moveTo>
                  <a:lnTo>
                    <a:pt x="8539" y="702"/>
                  </a:lnTo>
                  <a:lnTo>
                    <a:pt x="0" y="2868"/>
                  </a:lnTo>
                  <a:lnTo>
                    <a:pt x="472" y="5028"/>
                  </a:lnTo>
                  <a:lnTo>
                    <a:pt x="11319" y="4790"/>
                  </a:lnTo>
                  <a:lnTo>
                    <a:pt x="13519" y="0"/>
                  </a:ln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35">
              <a:extLst>
                <a:ext uri="{FF2B5EF4-FFF2-40B4-BE49-F238E27FC236}">
                  <a16:creationId xmlns:a16="http://schemas.microsoft.com/office/drawing/2014/main" id="{11F7DC7C-B674-EE8C-89E6-6B865038A7D2}"/>
                </a:ext>
              </a:extLst>
            </p:cNvPr>
            <p:cNvSpPr/>
            <p:nvPr/>
          </p:nvSpPr>
          <p:spPr>
            <a:xfrm>
              <a:off x="2278800" y="1748925"/>
              <a:ext cx="187250" cy="69825"/>
            </a:xfrm>
            <a:custGeom>
              <a:avLst/>
              <a:gdLst/>
              <a:ahLst/>
              <a:cxnLst/>
              <a:rect l="l" t="t" r="r" b="b"/>
              <a:pathLst>
                <a:path w="7490" h="2793" extrusionOk="0">
                  <a:moveTo>
                    <a:pt x="3120" y="1"/>
                  </a:moveTo>
                  <a:cubicBezTo>
                    <a:pt x="1863" y="1"/>
                    <a:pt x="522" y="350"/>
                    <a:pt x="1" y="1693"/>
                  </a:cubicBezTo>
                  <a:lnTo>
                    <a:pt x="147" y="2792"/>
                  </a:lnTo>
                  <a:lnTo>
                    <a:pt x="7490" y="2719"/>
                  </a:lnTo>
                  <a:lnTo>
                    <a:pt x="5749" y="414"/>
                  </a:lnTo>
                  <a:cubicBezTo>
                    <a:pt x="5749" y="414"/>
                    <a:pt x="4485" y="1"/>
                    <a:pt x="3120" y="1"/>
                  </a:cubicBez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35">
              <a:extLst>
                <a:ext uri="{FF2B5EF4-FFF2-40B4-BE49-F238E27FC236}">
                  <a16:creationId xmlns:a16="http://schemas.microsoft.com/office/drawing/2014/main" id="{51F67D98-4637-6885-2365-95B848648B00}"/>
                </a:ext>
              </a:extLst>
            </p:cNvPr>
            <p:cNvSpPr/>
            <p:nvPr/>
          </p:nvSpPr>
          <p:spPr>
            <a:xfrm>
              <a:off x="2588100" y="1564050"/>
              <a:ext cx="131175" cy="226650"/>
            </a:xfrm>
            <a:custGeom>
              <a:avLst/>
              <a:gdLst/>
              <a:ahLst/>
              <a:cxnLst/>
              <a:rect l="l" t="t" r="r" b="b"/>
              <a:pathLst>
                <a:path w="5247" h="9066" extrusionOk="0">
                  <a:moveTo>
                    <a:pt x="1204" y="1"/>
                  </a:moveTo>
                  <a:lnTo>
                    <a:pt x="1" y="6164"/>
                  </a:lnTo>
                  <a:cubicBezTo>
                    <a:pt x="1" y="6164"/>
                    <a:pt x="4057" y="9065"/>
                    <a:pt x="4304" y="9065"/>
                  </a:cubicBezTo>
                  <a:cubicBezTo>
                    <a:pt x="4314" y="9065"/>
                    <a:pt x="4318" y="9060"/>
                    <a:pt x="4315" y="9050"/>
                  </a:cubicBezTo>
                  <a:cubicBezTo>
                    <a:pt x="4227" y="8786"/>
                    <a:pt x="5247" y="1"/>
                    <a:pt x="5247" y="1"/>
                  </a:cubicBez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35">
              <a:extLst>
                <a:ext uri="{FF2B5EF4-FFF2-40B4-BE49-F238E27FC236}">
                  <a16:creationId xmlns:a16="http://schemas.microsoft.com/office/drawing/2014/main" id="{B42A031D-AF92-D27D-C86A-2D22312AED6E}"/>
                </a:ext>
              </a:extLst>
            </p:cNvPr>
            <p:cNvSpPr/>
            <p:nvPr/>
          </p:nvSpPr>
          <p:spPr>
            <a:xfrm>
              <a:off x="2586025" y="1416650"/>
              <a:ext cx="133600" cy="191125"/>
            </a:xfrm>
            <a:custGeom>
              <a:avLst/>
              <a:gdLst/>
              <a:ahLst/>
              <a:cxnLst/>
              <a:rect l="l" t="t" r="r" b="b"/>
              <a:pathLst>
                <a:path w="5344" h="7645" extrusionOk="0">
                  <a:moveTo>
                    <a:pt x="5344" y="0"/>
                  </a:moveTo>
                  <a:cubicBezTo>
                    <a:pt x="5343" y="0"/>
                    <a:pt x="1948" y="485"/>
                    <a:pt x="1252" y="3090"/>
                  </a:cubicBezTo>
                  <a:cubicBezTo>
                    <a:pt x="345" y="6483"/>
                    <a:pt x="0" y="6972"/>
                    <a:pt x="0" y="6972"/>
                  </a:cubicBezTo>
                  <a:lnTo>
                    <a:pt x="4616" y="7645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35">
              <a:extLst>
                <a:ext uri="{FF2B5EF4-FFF2-40B4-BE49-F238E27FC236}">
                  <a16:creationId xmlns:a16="http://schemas.microsoft.com/office/drawing/2014/main" id="{255F0A40-CE1F-E8CB-80E7-F683B0C5118B}"/>
                </a:ext>
              </a:extLst>
            </p:cNvPr>
            <p:cNvSpPr/>
            <p:nvPr/>
          </p:nvSpPr>
          <p:spPr>
            <a:xfrm>
              <a:off x="2669200" y="1400400"/>
              <a:ext cx="325625" cy="411625"/>
            </a:xfrm>
            <a:custGeom>
              <a:avLst/>
              <a:gdLst/>
              <a:ahLst/>
              <a:cxnLst/>
              <a:rect l="l" t="t" r="r" b="b"/>
              <a:pathLst>
                <a:path w="13025" h="16465" extrusionOk="0">
                  <a:moveTo>
                    <a:pt x="10561" y="1"/>
                  </a:moveTo>
                  <a:cubicBezTo>
                    <a:pt x="10533" y="1"/>
                    <a:pt x="10504" y="1"/>
                    <a:pt x="10476" y="3"/>
                  </a:cubicBezTo>
                  <a:lnTo>
                    <a:pt x="7573" y="123"/>
                  </a:lnTo>
                  <a:lnTo>
                    <a:pt x="2018" y="648"/>
                  </a:lnTo>
                  <a:lnTo>
                    <a:pt x="545" y="4567"/>
                  </a:lnTo>
                  <a:lnTo>
                    <a:pt x="1" y="16464"/>
                  </a:lnTo>
                  <a:lnTo>
                    <a:pt x="12417" y="16464"/>
                  </a:lnTo>
                  <a:lnTo>
                    <a:pt x="13011" y="2050"/>
                  </a:lnTo>
                  <a:cubicBezTo>
                    <a:pt x="13025" y="919"/>
                    <a:pt x="11703" y="1"/>
                    <a:pt x="10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35">
              <a:extLst>
                <a:ext uri="{FF2B5EF4-FFF2-40B4-BE49-F238E27FC236}">
                  <a16:creationId xmlns:a16="http://schemas.microsoft.com/office/drawing/2014/main" id="{FD7C7B25-D86E-31AE-D62E-E74969F23974}"/>
                </a:ext>
              </a:extLst>
            </p:cNvPr>
            <p:cNvSpPr/>
            <p:nvPr/>
          </p:nvSpPr>
          <p:spPr>
            <a:xfrm>
              <a:off x="2674850" y="1512325"/>
              <a:ext cx="14550" cy="92525"/>
            </a:xfrm>
            <a:custGeom>
              <a:avLst/>
              <a:gdLst/>
              <a:ahLst/>
              <a:cxnLst/>
              <a:rect l="l" t="t" r="r" b="b"/>
              <a:pathLst>
                <a:path w="582" h="3701" extrusionOk="0">
                  <a:moveTo>
                    <a:pt x="279" y="0"/>
                  </a:moveTo>
                  <a:lnTo>
                    <a:pt x="0" y="3677"/>
                  </a:lnTo>
                  <a:lnTo>
                    <a:pt x="303" y="3700"/>
                  </a:lnTo>
                  <a:lnTo>
                    <a:pt x="581" y="24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35">
              <a:extLst>
                <a:ext uri="{FF2B5EF4-FFF2-40B4-BE49-F238E27FC236}">
                  <a16:creationId xmlns:a16="http://schemas.microsoft.com/office/drawing/2014/main" id="{65803440-0DDE-7B74-64B1-1FEF4C5F4F39}"/>
                </a:ext>
              </a:extLst>
            </p:cNvPr>
            <p:cNvSpPr/>
            <p:nvPr/>
          </p:nvSpPr>
          <p:spPr>
            <a:xfrm>
              <a:off x="2869200" y="1398675"/>
              <a:ext cx="208625" cy="181200"/>
            </a:xfrm>
            <a:custGeom>
              <a:avLst/>
              <a:gdLst/>
              <a:ahLst/>
              <a:cxnLst/>
              <a:rect l="l" t="t" r="r" b="b"/>
              <a:pathLst>
                <a:path w="8345" h="7248" extrusionOk="0">
                  <a:moveTo>
                    <a:pt x="2538" y="0"/>
                  </a:moveTo>
                  <a:cubicBezTo>
                    <a:pt x="1204" y="0"/>
                    <a:pt x="0" y="193"/>
                    <a:pt x="0" y="193"/>
                  </a:cubicBezTo>
                  <a:lnTo>
                    <a:pt x="3359" y="7248"/>
                  </a:lnTo>
                  <a:lnTo>
                    <a:pt x="8344" y="5664"/>
                  </a:lnTo>
                  <a:cubicBezTo>
                    <a:pt x="8344" y="5664"/>
                    <a:pt x="7271" y="2636"/>
                    <a:pt x="5779" y="863"/>
                  </a:cubicBezTo>
                  <a:cubicBezTo>
                    <a:pt x="5202" y="176"/>
                    <a:pt x="3810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35">
              <a:extLst>
                <a:ext uri="{FF2B5EF4-FFF2-40B4-BE49-F238E27FC236}">
                  <a16:creationId xmlns:a16="http://schemas.microsoft.com/office/drawing/2014/main" id="{5949C589-90DF-E02D-FF0A-F3A976DB0CA8}"/>
                </a:ext>
              </a:extLst>
            </p:cNvPr>
            <p:cNvSpPr/>
            <p:nvPr/>
          </p:nvSpPr>
          <p:spPr>
            <a:xfrm>
              <a:off x="2893775" y="1500750"/>
              <a:ext cx="60675" cy="91750"/>
            </a:xfrm>
            <a:custGeom>
              <a:avLst/>
              <a:gdLst/>
              <a:ahLst/>
              <a:cxnLst/>
              <a:rect l="l" t="t" r="r" b="b"/>
              <a:pathLst>
                <a:path w="2427" h="3670" extrusionOk="0">
                  <a:moveTo>
                    <a:pt x="281" y="1"/>
                  </a:moveTo>
                  <a:lnTo>
                    <a:pt x="0" y="113"/>
                  </a:lnTo>
                  <a:lnTo>
                    <a:pt x="1415" y="3669"/>
                  </a:lnTo>
                  <a:lnTo>
                    <a:pt x="2426" y="3307"/>
                  </a:lnTo>
                  <a:lnTo>
                    <a:pt x="2325" y="3022"/>
                  </a:lnTo>
                  <a:lnTo>
                    <a:pt x="1588" y="328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35">
              <a:extLst>
                <a:ext uri="{FF2B5EF4-FFF2-40B4-BE49-F238E27FC236}">
                  <a16:creationId xmlns:a16="http://schemas.microsoft.com/office/drawing/2014/main" id="{B80280C5-3001-51FD-1320-221C16D2FDA7}"/>
                </a:ext>
              </a:extLst>
            </p:cNvPr>
            <p:cNvSpPr/>
            <p:nvPr/>
          </p:nvSpPr>
          <p:spPr>
            <a:xfrm>
              <a:off x="2953175" y="1540250"/>
              <a:ext cx="172775" cy="205375"/>
            </a:xfrm>
            <a:custGeom>
              <a:avLst/>
              <a:gdLst/>
              <a:ahLst/>
              <a:cxnLst/>
              <a:rect l="l" t="t" r="r" b="b"/>
              <a:pathLst>
                <a:path w="6911" h="8215" extrusionOk="0">
                  <a:moveTo>
                    <a:pt x="4985" y="1"/>
                  </a:moveTo>
                  <a:lnTo>
                    <a:pt x="0" y="1585"/>
                  </a:lnTo>
                  <a:lnTo>
                    <a:pt x="2955" y="8215"/>
                  </a:lnTo>
                  <a:lnTo>
                    <a:pt x="6911" y="4772"/>
                  </a:lnTo>
                  <a:lnTo>
                    <a:pt x="4985" y="1"/>
                  </a:ln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35">
              <a:extLst>
                <a:ext uri="{FF2B5EF4-FFF2-40B4-BE49-F238E27FC236}">
                  <a16:creationId xmlns:a16="http://schemas.microsoft.com/office/drawing/2014/main" id="{9C81B367-A55B-147D-8F79-830513452DB7}"/>
                </a:ext>
              </a:extLst>
            </p:cNvPr>
            <p:cNvSpPr/>
            <p:nvPr/>
          </p:nvSpPr>
          <p:spPr>
            <a:xfrm>
              <a:off x="2782550" y="1659525"/>
              <a:ext cx="415775" cy="159525"/>
            </a:xfrm>
            <a:custGeom>
              <a:avLst/>
              <a:gdLst/>
              <a:ahLst/>
              <a:cxnLst/>
              <a:rect l="l" t="t" r="r" b="b"/>
              <a:pathLst>
                <a:path w="16631" h="6381" extrusionOk="0">
                  <a:moveTo>
                    <a:pt x="13735" y="1"/>
                  </a:moveTo>
                  <a:lnTo>
                    <a:pt x="9337" y="2336"/>
                  </a:lnTo>
                  <a:lnTo>
                    <a:pt x="1" y="4329"/>
                  </a:lnTo>
                  <a:lnTo>
                    <a:pt x="375" y="6101"/>
                  </a:lnTo>
                  <a:lnTo>
                    <a:pt x="11330" y="6381"/>
                  </a:lnTo>
                  <a:cubicBezTo>
                    <a:pt x="11330" y="6381"/>
                    <a:pt x="16631" y="5202"/>
                    <a:pt x="13735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35">
              <a:extLst>
                <a:ext uri="{FF2B5EF4-FFF2-40B4-BE49-F238E27FC236}">
                  <a16:creationId xmlns:a16="http://schemas.microsoft.com/office/drawing/2014/main" id="{AB38FC97-B4E9-05B0-8AE0-7E8E5D41681A}"/>
                </a:ext>
              </a:extLst>
            </p:cNvPr>
            <p:cNvSpPr/>
            <p:nvPr/>
          </p:nvSpPr>
          <p:spPr>
            <a:xfrm>
              <a:off x="2637250" y="1753425"/>
              <a:ext cx="185450" cy="74400"/>
            </a:xfrm>
            <a:custGeom>
              <a:avLst/>
              <a:gdLst/>
              <a:ahLst/>
              <a:cxnLst/>
              <a:rect l="l" t="t" r="r" b="b"/>
              <a:pathLst>
                <a:path w="7418" h="2976" extrusionOk="0">
                  <a:moveTo>
                    <a:pt x="2850" y="0"/>
                  </a:moveTo>
                  <a:cubicBezTo>
                    <a:pt x="1705" y="0"/>
                    <a:pt x="541" y="336"/>
                    <a:pt x="1" y="1520"/>
                  </a:cubicBezTo>
                  <a:lnTo>
                    <a:pt x="83" y="2626"/>
                  </a:lnTo>
                  <a:lnTo>
                    <a:pt x="7418" y="2975"/>
                  </a:lnTo>
                  <a:lnTo>
                    <a:pt x="5813" y="573"/>
                  </a:lnTo>
                  <a:cubicBezTo>
                    <a:pt x="5813" y="573"/>
                    <a:pt x="4347" y="0"/>
                    <a:pt x="2850" y="0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6;p35">
              <a:extLst>
                <a:ext uri="{FF2B5EF4-FFF2-40B4-BE49-F238E27FC236}">
                  <a16:creationId xmlns:a16="http://schemas.microsoft.com/office/drawing/2014/main" id="{A5C499C6-9056-F674-C1A6-3233AC31AA7A}"/>
                </a:ext>
              </a:extLst>
            </p:cNvPr>
            <p:cNvSpPr/>
            <p:nvPr/>
          </p:nvSpPr>
          <p:spPr>
            <a:xfrm>
              <a:off x="3011925" y="1706475"/>
              <a:ext cx="63350" cy="15250"/>
            </a:xfrm>
            <a:custGeom>
              <a:avLst/>
              <a:gdLst/>
              <a:ahLst/>
              <a:cxnLst/>
              <a:rect l="l" t="t" r="r" b="b"/>
              <a:pathLst>
                <a:path w="2534" h="610" extrusionOk="0">
                  <a:moveTo>
                    <a:pt x="2370" y="1"/>
                  </a:moveTo>
                  <a:cubicBezTo>
                    <a:pt x="2364" y="1"/>
                    <a:pt x="2357" y="1"/>
                    <a:pt x="2351" y="2"/>
                  </a:cubicBezTo>
                  <a:lnTo>
                    <a:pt x="142" y="308"/>
                  </a:lnTo>
                  <a:cubicBezTo>
                    <a:pt x="59" y="319"/>
                    <a:pt x="0" y="395"/>
                    <a:pt x="12" y="478"/>
                  </a:cubicBezTo>
                  <a:cubicBezTo>
                    <a:pt x="23" y="555"/>
                    <a:pt x="88" y="609"/>
                    <a:pt x="162" y="609"/>
                  </a:cubicBezTo>
                  <a:cubicBezTo>
                    <a:pt x="169" y="609"/>
                    <a:pt x="175" y="609"/>
                    <a:pt x="182" y="608"/>
                  </a:cubicBezTo>
                  <a:lnTo>
                    <a:pt x="2392" y="302"/>
                  </a:lnTo>
                  <a:cubicBezTo>
                    <a:pt x="2475" y="291"/>
                    <a:pt x="2534" y="216"/>
                    <a:pt x="2522" y="132"/>
                  </a:cubicBezTo>
                  <a:cubicBezTo>
                    <a:pt x="2510" y="55"/>
                    <a:pt x="2444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7;p35">
              <a:extLst>
                <a:ext uri="{FF2B5EF4-FFF2-40B4-BE49-F238E27FC236}">
                  <a16:creationId xmlns:a16="http://schemas.microsoft.com/office/drawing/2014/main" id="{AD851DC4-7BB0-CD3D-8C82-78FFB184334E}"/>
                </a:ext>
              </a:extLst>
            </p:cNvPr>
            <p:cNvSpPr/>
            <p:nvPr/>
          </p:nvSpPr>
          <p:spPr>
            <a:xfrm>
              <a:off x="2650950" y="1235850"/>
              <a:ext cx="69450" cy="66675"/>
            </a:xfrm>
            <a:custGeom>
              <a:avLst/>
              <a:gdLst/>
              <a:ahLst/>
              <a:cxnLst/>
              <a:rect l="l" t="t" r="r" b="b"/>
              <a:pathLst>
                <a:path w="2778" h="2667" extrusionOk="0">
                  <a:moveTo>
                    <a:pt x="1385" y="0"/>
                  </a:moveTo>
                  <a:cubicBezTo>
                    <a:pt x="1320" y="0"/>
                    <a:pt x="1253" y="5"/>
                    <a:pt x="1186" y="16"/>
                  </a:cubicBezTo>
                  <a:cubicBezTo>
                    <a:pt x="482" y="127"/>
                    <a:pt x="1" y="807"/>
                    <a:pt x="113" y="1535"/>
                  </a:cubicBezTo>
                  <a:cubicBezTo>
                    <a:pt x="215" y="2194"/>
                    <a:pt x="767" y="2666"/>
                    <a:pt x="1395" y="2666"/>
                  </a:cubicBezTo>
                  <a:cubicBezTo>
                    <a:pt x="1459" y="2666"/>
                    <a:pt x="1525" y="2661"/>
                    <a:pt x="1591" y="2651"/>
                  </a:cubicBezTo>
                  <a:cubicBezTo>
                    <a:pt x="2296" y="2540"/>
                    <a:pt x="2777" y="1858"/>
                    <a:pt x="2664" y="1130"/>
                  </a:cubicBezTo>
                  <a:cubicBezTo>
                    <a:pt x="2563" y="472"/>
                    <a:pt x="2011" y="0"/>
                    <a:pt x="1385" y="0"/>
                  </a:cubicBezTo>
                  <a:close/>
                </a:path>
              </a:pathLst>
            </a:custGeom>
            <a:solidFill>
              <a:srgbClr val="DF9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8;p35">
              <a:extLst>
                <a:ext uri="{FF2B5EF4-FFF2-40B4-BE49-F238E27FC236}">
                  <a16:creationId xmlns:a16="http://schemas.microsoft.com/office/drawing/2014/main" id="{96EF64E9-2540-4CBA-BE6F-8808E759DEAB}"/>
                </a:ext>
              </a:extLst>
            </p:cNvPr>
            <p:cNvSpPr/>
            <p:nvPr/>
          </p:nvSpPr>
          <p:spPr>
            <a:xfrm>
              <a:off x="2741525" y="1294775"/>
              <a:ext cx="100200" cy="164475"/>
            </a:xfrm>
            <a:custGeom>
              <a:avLst/>
              <a:gdLst/>
              <a:ahLst/>
              <a:cxnLst/>
              <a:rect l="l" t="t" r="r" b="b"/>
              <a:pathLst>
                <a:path w="4008" h="6579" extrusionOk="0">
                  <a:moveTo>
                    <a:pt x="3219" y="1"/>
                  </a:moveTo>
                  <a:lnTo>
                    <a:pt x="1" y="1845"/>
                  </a:lnTo>
                  <a:lnTo>
                    <a:pt x="274" y="5018"/>
                  </a:lnTo>
                  <a:cubicBezTo>
                    <a:pt x="360" y="6042"/>
                    <a:pt x="971" y="6579"/>
                    <a:pt x="1893" y="6579"/>
                  </a:cubicBezTo>
                  <a:cubicBezTo>
                    <a:pt x="1974" y="6579"/>
                    <a:pt x="2058" y="6574"/>
                    <a:pt x="2144" y="6566"/>
                  </a:cubicBezTo>
                  <a:cubicBezTo>
                    <a:pt x="3050" y="6479"/>
                    <a:pt x="4008" y="5952"/>
                    <a:pt x="3883" y="4974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9;p35">
              <a:extLst>
                <a:ext uri="{FF2B5EF4-FFF2-40B4-BE49-F238E27FC236}">
                  <a16:creationId xmlns:a16="http://schemas.microsoft.com/office/drawing/2014/main" id="{04A8F215-4A7E-5F24-0C75-3532CE209A9A}"/>
                </a:ext>
              </a:extLst>
            </p:cNvPr>
            <p:cNvSpPr/>
            <p:nvPr/>
          </p:nvSpPr>
          <p:spPr>
            <a:xfrm>
              <a:off x="2740625" y="1311250"/>
              <a:ext cx="85200" cy="82425"/>
            </a:xfrm>
            <a:custGeom>
              <a:avLst/>
              <a:gdLst/>
              <a:ahLst/>
              <a:cxnLst/>
              <a:rect l="l" t="t" r="r" b="b"/>
              <a:pathLst>
                <a:path w="3408" h="3297" extrusionOk="0">
                  <a:moveTo>
                    <a:pt x="2950" y="1"/>
                  </a:moveTo>
                  <a:cubicBezTo>
                    <a:pt x="2046" y="1"/>
                    <a:pt x="1" y="862"/>
                    <a:pt x="1" y="862"/>
                  </a:cubicBezTo>
                  <a:lnTo>
                    <a:pt x="210" y="3297"/>
                  </a:lnTo>
                  <a:cubicBezTo>
                    <a:pt x="210" y="3297"/>
                    <a:pt x="2815" y="3291"/>
                    <a:pt x="3365" y="312"/>
                  </a:cubicBezTo>
                  <a:cubicBezTo>
                    <a:pt x="3407" y="87"/>
                    <a:pt x="3235" y="1"/>
                    <a:pt x="2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0;p35">
              <a:extLst>
                <a:ext uri="{FF2B5EF4-FFF2-40B4-BE49-F238E27FC236}">
                  <a16:creationId xmlns:a16="http://schemas.microsoft.com/office/drawing/2014/main" id="{2EC8312A-6F83-411C-95E2-0D13FB3C75CE}"/>
                </a:ext>
              </a:extLst>
            </p:cNvPr>
            <p:cNvSpPr/>
            <p:nvPr/>
          </p:nvSpPr>
          <p:spPr>
            <a:xfrm>
              <a:off x="2661825" y="1114750"/>
              <a:ext cx="197300" cy="247550"/>
            </a:xfrm>
            <a:custGeom>
              <a:avLst/>
              <a:gdLst/>
              <a:ahLst/>
              <a:cxnLst/>
              <a:rect l="l" t="t" r="r" b="b"/>
              <a:pathLst>
                <a:path w="7892" h="9902" extrusionOk="0">
                  <a:moveTo>
                    <a:pt x="3668" y="1"/>
                  </a:moveTo>
                  <a:cubicBezTo>
                    <a:pt x="3483" y="1"/>
                    <a:pt x="3299" y="15"/>
                    <a:pt x="3117" y="44"/>
                  </a:cubicBezTo>
                  <a:cubicBezTo>
                    <a:pt x="1277" y="335"/>
                    <a:pt x="1" y="2080"/>
                    <a:pt x="232" y="3990"/>
                  </a:cubicBezTo>
                  <a:lnTo>
                    <a:pt x="601" y="7179"/>
                  </a:lnTo>
                  <a:cubicBezTo>
                    <a:pt x="776" y="8620"/>
                    <a:pt x="2236" y="9901"/>
                    <a:pt x="3926" y="9901"/>
                  </a:cubicBezTo>
                  <a:cubicBezTo>
                    <a:pt x="4024" y="9901"/>
                    <a:pt x="4122" y="9897"/>
                    <a:pt x="4220" y="9888"/>
                  </a:cubicBezTo>
                  <a:cubicBezTo>
                    <a:pt x="6375" y="9547"/>
                    <a:pt x="7892" y="7703"/>
                    <a:pt x="7657" y="5464"/>
                  </a:cubicBezTo>
                  <a:lnTo>
                    <a:pt x="7400" y="2974"/>
                  </a:lnTo>
                  <a:cubicBezTo>
                    <a:pt x="7129" y="1218"/>
                    <a:pt x="5390" y="1"/>
                    <a:pt x="3668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;p35">
              <a:extLst>
                <a:ext uri="{FF2B5EF4-FFF2-40B4-BE49-F238E27FC236}">
                  <a16:creationId xmlns:a16="http://schemas.microsoft.com/office/drawing/2014/main" id="{D10201C0-8A79-155E-E1A7-C27EB9019643}"/>
                </a:ext>
              </a:extLst>
            </p:cNvPr>
            <p:cNvSpPr/>
            <p:nvPr/>
          </p:nvSpPr>
          <p:spPr>
            <a:xfrm>
              <a:off x="2718275" y="1252950"/>
              <a:ext cx="17400" cy="32400"/>
            </a:xfrm>
            <a:custGeom>
              <a:avLst/>
              <a:gdLst/>
              <a:ahLst/>
              <a:cxnLst/>
              <a:rect l="l" t="t" r="r" b="b"/>
              <a:pathLst>
                <a:path w="696" h="1296" extrusionOk="0">
                  <a:moveTo>
                    <a:pt x="138" y="1"/>
                  </a:moveTo>
                  <a:cubicBezTo>
                    <a:pt x="64" y="11"/>
                    <a:pt x="17" y="53"/>
                    <a:pt x="15" y="120"/>
                  </a:cubicBezTo>
                  <a:lnTo>
                    <a:pt x="1" y="1171"/>
                  </a:lnTo>
                  <a:cubicBezTo>
                    <a:pt x="1" y="1205"/>
                    <a:pt x="13" y="1237"/>
                    <a:pt x="38" y="1260"/>
                  </a:cubicBezTo>
                  <a:cubicBezTo>
                    <a:pt x="61" y="1282"/>
                    <a:pt x="91" y="1295"/>
                    <a:pt x="122" y="1295"/>
                  </a:cubicBezTo>
                  <a:cubicBezTo>
                    <a:pt x="123" y="1295"/>
                    <a:pt x="124" y="1295"/>
                    <a:pt x="129" y="1296"/>
                  </a:cubicBezTo>
                  <a:lnTo>
                    <a:pt x="578" y="1275"/>
                  </a:lnTo>
                  <a:cubicBezTo>
                    <a:pt x="645" y="1270"/>
                    <a:pt x="696" y="1213"/>
                    <a:pt x="694" y="1148"/>
                  </a:cubicBezTo>
                  <a:cubicBezTo>
                    <a:pt x="689" y="1081"/>
                    <a:pt x="638" y="1033"/>
                    <a:pt x="567" y="1032"/>
                  </a:cubicBezTo>
                  <a:lnTo>
                    <a:pt x="245" y="1047"/>
                  </a:lnTo>
                  <a:lnTo>
                    <a:pt x="245" y="1047"/>
                  </a:lnTo>
                  <a:lnTo>
                    <a:pt x="257" y="123"/>
                  </a:lnTo>
                  <a:cubicBezTo>
                    <a:pt x="259" y="57"/>
                    <a:pt x="204" y="2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;p35">
              <a:extLst>
                <a:ext uri="{FF2B5EF4-FFF2-40B4-BE49-F238E27FC236}">
                  <a16:creationId xmlns:a16="http://schemas.microsoft.com/office/drawing/2014/main" id="{8544892E-CC28-8121-0B31-948E93F59EDE}"/>
                </a:ext>
              </a:extLst>
            </p:cNvPr>
            <p:cNvSpPr/>
            <p:nvPr/>
          </p:nvSpPr>
          <p:spPr>
            <a:xfrm>
              <a:off x="2747000" y="1213675"/>
              <a:ext cx="39575" cy="12975"/>
            </a:xfrm>
            <a:custGeom>
              <a:avLst/>
              <a:gdLst/>
              <a:ahLst/>
              <a:cxnLst/>
              <a:rect l="l" t="t" r="r" b="b"/>
              <a:pathLst>
                <a:path w="1583" h="519" extrusionOk="0">
                  <a:moveTo>
                    <a:pt x="918" y="0"/>
                  </a:moveTo>
                  <a:cubicBezTo>
                    <a:pt x="860" y="0"/>
                    <a:pt x="802" y="3"/>
                    <a:pt x="748" y="7"/>
                  </a:cubicBezTo>
                  <a:cubicBezTo>
                    <a:pt x="748" y="7"/>
                    <a:pt x="1" y="7"/>
                    <a:pt x="20" y="321"/>
                  </a:cubicBezTo>
                  <a:cubicBezTo>
                    <a:pt x="20" y="321"/>
                    <a:pt x="37" y="519"/>
                    <a:pt x="625" y="519"/>
                  </a:cubicBezTo>
                  <a:cubicBezTo>
                    <a:pt x="645" y="519"/>
                    <a:pt x="666" y="518"/>
                    <a:pt x="688" y="518"/>
                  </a:cubicBezTo>
                  <a:cubicBezTo>
                    <a:pt x="1339" y="504"/>
                    <a:pt x="1503" y="441"/>
                    <a:pt x="1546" y="237"/>
                  </a:cubicBezTo>
                  <a:cubicBezTo>
                    <a:pt x="1582" y="67"/>
                    <a:pt x="1236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3;p35">
              <a:extLst>
                <a:ext uri="{FF2B5EF4-FFF2-40B4-BE49-F238E27FC236}">
                  <a16:creationId xmlns:a16="http://schemas.microsoft.com/office/drawing/2014/main" id="{A2EF432D-1288-63FF-5175-06F8CF4ACF7D}"/>
                </a:ext>
              </a:extLst>
            </p:cNvPr>
            <p:cNvSpPr/>
            <p:nvPr/>
          </p:nvSpPr>
          <p:spPr>
            <a:xfrm>
              <a:off x="2674500" y="1220100"/>
              <a:ext cx="34600" cy="13150"/>
            </a:xfrm>
            <a:custGeom>
              <a:avLst/>
              <a:gdLst/>
              <a:ahLst/>
              <a:cxnLst/>
              <a:rect l="l" t="t" r="r" b="b"/>
              <a:pathLst>
                <a:path w="1384" h="526" extrusionOk="0">
                  <a:moveTo>
                    <a:pt x="920" y="0"/>
                  </a:moveTo>
                  <a:cubicBezTo>
                    <a:pt x="778" y="0"/>
                    <a:pt x="655" y="24"/>
                    <a:pt x="655" y="24"/>
                  </a:cubicBezTo>
                  <a:cubicBezTo>
                    <a:pt x="364" y="53"/>
                    <a:pt x="1" y="184"/>
                    <a:pt x="74" y="361"/>
                  </a:cubicBezTo>
                  <a:cubicBezTo>
                    <a:pt x="117" y="466"/>
                    <a:pt x="213" y="526"/>
                    <a:pt x="433" y="526"/>
                  </a:cubicBezTo>
                  <a:cubicBezTo>
                    <a:pt x="541" y="526"/>
                    <a:pt x="677" y="512"/>
                    <a:pt x="851" y="482"/>
                  </a:cubicBezTo>
                  <a:cubicBezTo>
                    <a:pt x="1383" y="390"/>
                    <a:pt x="1338" y="194"/>
                    <a:pt x="1338" y="194"/>
                  </a:cubicBezTo>
                  <a:cubicBezTo>
                    <a:pt x="1296" y="36"/>
                    <a:pt x="1093" y="0"/>
                    <a:pt x="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4;p35">
              <a:extLst>
                <a:ext uri="{FF2B5EF4-FFF2-40B4-BE49-F238E27FC236}">
                  <a16:creationId xmlns:a16="http://schemas.microsoft.com/office/drawing/2014/main" id="{CCAE9F49-B1F0-FF63-6EC1-C520D597E36F}"/>
                </a:ext>
              </a:extLst>
            </p:cNvPr>
            <p:cNvSpPr/>
            <p:nvPr/>
          </p:nvSpPr>
          <p:spPr>
            <a:xfrm>
              <a:off x="2688550" y="1245100"/>
              <a:ext cx="16575" cy="16150"/>
            </a:xfrm>
            <a:custGeom>
              <a:avLst/>
              <a:gdLst/>
              <a:ahLst/>
              <a:cxnLst/>
              <a:rect l="l" t="t" r="r" b="b"/>
              <a:pathLst>
                <a:path w="663" h="646" extrusionOk="0">
                  <a:moveTo>
                    <a:pt x="332" y="0"/>
                  </a:moveTo>
                  <a:cubicBezTo>
                    <a:pt x="319" y="0"/>
                    <a:pt x="307" y="1"/>
                    <a:pt x="295" y="3"/>
                  </a:cubicBezTo>
                  <a:cubicBezTo>
                    <a:pt x="123" y="24"/>
                    <a:pt x="0" y="184"/>
                    <a:pt x="22" y="361"/>
                  </a:cubicBezTo>
                  <a:cubicBezTo>
                    <a:pt x="40" y="526"/>
                    <a:pt x="176" y="646"/>
                    <a:pt x="333" y="646"/>
                  </a:cubicBezTo>
                  <a:cubicBezTo>
                    <a:pt x="345" y="646"/>
                    <a:pt x="357" y="645"/>
                    <a:pt x="370" y="644"/>
                  </a:cubicBezTo>
                  <a:cubicBezTo>
                    <a:pt x="540" y="623"/>
                    <a:pt x="663" y="463"/>
                    <a:pt x="642" y="286"/>
                  </a:cubicBezTo>
                  <a:cubicBezTo>
                    <a:pt x="622" y="121"/>
                    <a:pt x="487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5;p35">
              <a:extLst>
                <a:ext uri="{FF2B5EF4-FFF2-40B4-BE49-F238E27FC236}">
                  <a16:creationId xmlns:a16="http://schemas.microsoft.com/office/drawing/2014/main" id="{202C1C28-6FBF-3D1B-102F-58B8BD6E694E}"/>
                </a:ext>
              </a:extLst>
            </p:cNvPr>
            <p:cNvSpPr/>
            <p:nvPr/>
          </p:nvSpPr>
          <p:spPr>
            <a:xfrm>
              <a:off x="2756575" y="1236900"/>
              <a:ext cx="16625" cy="16175"/>
            </a:xfrm>
            <a:custGeom>
              <a:avLst/>
              <a:gdLst/>
              <a:ahLst/>
              <a:cxnLst/>
              <a:rect l="l" t="t" r="r" b="b"/>
              <a:pathLst>
                <a:path w="665" h="647" extrusionOk="0">
                  <a:moveTo>
                    <a:pt x="332" y="0"/>
                  </a:moveTo>
                  <a:cubicBezTo>
                    <a:pt x="320" y="0"/>
                    <a:pt x="307" y="1"/>
                    <a:pt x="295" y="3"/>
                  </a:cubicBezTo>
                  <a:cubicBezTo>
                    <a:pt x="125" y="24"/>
                    <a:pt x="1" y="184"/>
                    <a:pt x="22" y="361"/>
                  </a:cubicBezTo>
                  <a:cubicBezTo>
                    <a:pt x="41" y="524"/>
                    <a:pt x="177" y="646"/>
                    <a:pt x="333" y="646"/>
                  </a:cubicBezTo>
                  <a:cubicBezTo>
                    <a:pt x="345" y="646"/>
                    <a:pt x="358" y="645"/>
                    <a:pt x="370" y="644"/>
                  </a:cubicBezTo>
                  <a:cubicBezTo>
                    <a:pt x="541" y="623"/>
                    <a:pt x="664" y="463"/>
                    <a:pt x="643" y="286"/>
                  </a:cubicBezTo>
                  <a:cubicBezTo>
                    <a:pt x="623" y="121"/>
                    <a:pt x="487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6;p35">
              <a:extLst>
                <a:ext uri="{FF2B5EF4-FFF2-40B4-BE49-F238E27FC236}">
                  <a16:creationId xmlns:a16="http://schemas.microsoft.com/office/drawing/2014/main" id="{AAEE33C9-A268-D817-8EF7-CBA7FA214C09}"/>
                </a:ext>
              </a:extLst>
            </p:cNvPr>
            <p:cNvSpPr/>
            <p:nvPr/>
          </p:nvSpPr>
          <p:spPr>
            <a:xfrm>
              <a:off x="2715800" y="1295575"/>
              <a:ext cx="45675" cy="11050"/>
            </a:xfrm>
            <a:custGeom>
              <a:avLst/>
              <a:gdLst/>
              <a:ahLst/>
              <a:cxnLst/>
              <a:rect l="l" t="t" r="r" b="b"/>
              <a:pathLst>
                <a:path w="1827" h="442" extrusionOk="0">
                  <a:moveTo>
                    <a:pt x="1688" y="0"/>
                  </a:moveTo>
                  <a:cubicBezTo>
                    <a:pt x="1672" y="0"/>
                    <a:pt x="1655" y="4"/>
                    <a:pt x="1639" y="11"/>
                  </a:cubicBezTo>
                  <a:cubicBezTo>
                    <a:pt x="1319" y="154"/>
                    <a:pt x="1037" y="199"/>
                    <a:pt x="809" y="199"/>
                  </a:cubicBezTo>
                  <a:cubicBezTo>
                    <a:pt x="438" y="199"/>
                    <a:pt x="210" y="80"/>
                    <a:pt x="196" y="72"/>
                  </a:cubicBezTo>
                  <a:cubicBezTo>
                    <a:pt x="178" y="63"/>
                    <a:pt x="158" y="58"/>
                    <a:pt x="139" y="58"/>
                  </a:cubicBezTo>
                  <a:cubicBezTo>
                    <a:pt x="96" y="58"/>
                    <a:pt x="54" y="81"/>
                    <a:pt x="32" y="121"/>
                  </a:cubicBezTo>
                  <a:cubicBezTo>
                    <a:pt x="0" y="179"/>
                    <a:pt x="21" y="253"/>
                    <a:pt x="80" y="285"/>
                  </a:cubicBezTo>
                  <a:cubicBezTo>
                    <a:pt x="96" y="294"/>
                    <a:pt x="372" y="442"/>
                    <a:pt x="811" y="442"/>
                  </a:cubicBezTo>
                  <a:cubicBezTo>
                    <a:pt x="1069" y="442"/>
                    <a:pt x="1384" y="391"/>
                    <a:pt x="1738" y="232"/>
                  </a:cubicBezTo>
                  <a:cubicBezTo>
                    <a:pt x="1799" y="205"/>
                    <a:pt x="1826" y="133"/>
                    <a:pt x="1799" y="72"/>
                  </a:cubicBezTo>
                  <a:cubicBezTo>
                    <a:pt x="1779" y="27"/>
                    <a:pt x="1734" y="0"/>
                    <a:pt x="1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;p35">
              <a:extLst>
                <a:ext uri="{FF2B5EF4-FFF2-40B4-BE49-F238E27FC236}">
                  <a16:creationId xmlns:a16="http://schemas.microsoft.com/office/drawing/2014/main" id="{B592DF38-E69C-1CE4-C92E-AF04BF11B9A6}"/>
                </a:ext>
              </a:extLst>
            </p:cNvPr>
            <p:cNvSpPr/>
            <p:nvPr/>
          </p:nvSpPr>
          <p:spPr>
            <a:xfrm>
              <a:off x="2615275" y="1072550"/>
              <a:ext cx="273150" cy="175025"/>
            </a:xfrm>
            <a:custGeom>
              <a:avLst/>
              <a:gdLst/>
              <a:ahLst/>
              <a:cxnLst/>
              <a:rect l="l" t="t" r="r" b="b"/>
              <a:pathLst>
                <a:path w="10926" h="7001" extrusionOk="0">
                  <a:moveTo>
                    <a:pt x="3866" y="0"/>
                  </a:moveTo>
                  <a:cubicBezTo>
                    <a:pt x="3328" y="0"/>
                    <a:pt x="2792" y="180"/>
                    <a:pt x="2483" y="339"/>
                  </a:cubicBezTo>
                  <a:cubicBezTo>
                    <a:pt x="456" y="1377"/>
                    <a:pt x="0" y="3222"/>
                    <a:pt x="1983" y="4127"/>
                  </a:cubicBezTo>
                  <a:cubicBezTo>
                    <a:pt x="2508" y="4367"/>
                    <a:pt x="3175" y="4455"/>
                    <a:pt x="3872" y="4455"/>
                  </a:cubicBezTo>
                  <a:cubicBezTo>
                    <a:pt x="5809" y="4455"/>
                    <a:pt x="7979" y="3774"/>
                    <a:pt x="7979" y="3774"/>
                  </a:cubicBezTo>
                  <a:lnTo>
                    <a:pt x="7979" y="3774"/>
                  </a:lnTo>
                  <a:cubicBezTo>
                    <a:pt x="7867" y="6485"/>
                    <a:pt x="9047" y="7001"/>
                    <a:pt x="9047" y="7001"/>
                  </a:cubicBezTo>
                  <a:lnTo>
                    <a:pt x="9481" y="6742"/>
                  </a:lnTo>
                  <a:cubicBezTo>
                    <a:pt x="9481" y="6742"/>
                    <a:pt x="10925" y="4406"/>
                    <a:pt x="10359" y="2187"/>
                  </a:cubicBezTo>
                  <a:cubicBezTo>
                    <a:pt x="10107" y="1197"/>
                    <a:pt x="8814" y="923"/>
                    <a:pt x="7458" y="923"/>
                  </a:cubicBezTo>
                  <a:cubicBezTo>
                    <a:pt x="6744" y="923"/>
                    <a:pt x="6013" y="999"/>
                    <a:pt x="5407" y="1086"/>
                  </a:cubicBezTo>
                  <a:cubicBezTo>
                    <a:pt x="5138" y="251"/>
                    <a:pt x="4501" y="0"/>
                    <a:pt x="3866" y="0"/>
                  </a:cubicBezTo>
                  <a:close/>
                </a:path>
              </a:pathLst>
            </a:custGeom>
            <a:solidFill>
              <a:srgbClr val="263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;p35">
              <a:extLst>
                <a:ext uri="{FF2B5EF4-FFF2-40B4-BE49-F238E27FC236}">
                  <a16:creationId xmlns:a16="http://schemas.microsoft.com/office/drawing/2014/main" id="{B7CB4652-9098-B46F-DAFA-A49B92CD684F}"/>
                </a:ext>
              </a:extLst>
            </p:cNvPr>
            <p:cNvSpPr/>
            <p:nvPr/>
          </p:nvSpPr>
          <p:spPr>
            <a:xfrm>
              <a:off x="2828825" y="1218125"/>
              <a:ext cx="68725" cy="66025"/>
            </a:xfrm>
            <a:custGeom>
              <a:avLst/>
              <a:gdLst/>
              <a:ahLst/>
              <a:cxnLst/>
              <a:rect l="l" t="t" r="r" b="b"/>
              <a:pathLst>
                <a:path w="2749" h="2641" extrusionOk="0">
                  <a:moveTo>
                    <a:pt x="1369" y="1"/>
                  </a:moveTo>
                  <a:cubicBezTo>
                    <a:pt x="1304" y="1"/>
                    <a:pt x="1239" y="6"/>
                    <a:pt x="1173" y="16"/>
                  </a:cubicBezTo>
                  <a:cubicBezTo>
                    <a:pt x="477" y="127"/>
                    <a:pt x="0" y="800"/>
                    <a:pt x="112" y="1521"/>
                  </a:cubicBezTo>
                  <a:cubicBezTo>
                    <a:pt x="212" y="2173"/>
                    <a:pt x="760" y="2641"/>
                    <a:pt x="1379" y="2641"/>
                  </a:cubicBezTo>
                  <a:cubicBezTo>
                    <a:pt x="1444" y="2641"/>
                    <a:pt x="1509" y="2636"/>
                    <a:pt x="1575" y="2625"/>
                  </a:cubicBezTo>
                  <a:cubicBezTo>
                    <a:pt x="2272" y="2514"/>
                    <a:pt x="2748" y="1841"/>
                    <a:pt x="2637" y="1120"/>
                  </a:cubicBezTo>
                  <a:cubicBezTo>
                    <a:pt x="2537" y="468"/>
                    <a:pt x="1989" y="1"/>
                    <a:pt x="1369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9;p35">
              <a:extLst>
                <a:ext uri="{FF2B5EF4-FFF2-40B4-BE49-F238E27FC236}">
                  <a16:creationId xmlns:a16="http://schemas.microsoft.com/office/drawing/2014/main" id="{D1A1FCBD-5BA9-187D-A93D-1F53758C08E1}"/>
                </a:ext>
              </a:extLst>
            </p:cNvPr>
            <p:cNvSpPr/>
            <p:nvPr/>
          </p:nvSpPr>
          <p:spPr>
            <a:xfrm>
              <a:off x="2848800" y="1234225"/>
              <a:ext cx="26675" cy="29475"/>
            </a:xfrm>
            <a:custGeom>
              <a:avLst/>
              <a:gdLst/>
              <a:ahLst/>
              <a:cxnLst/>
              <a:rect l="l" t="t" r="r" b="b"/>
              <a:pathLst>
                <a:path w="1067" h="1179" extrusionOk="0">
                  <a:moveTo>
                    <a:pt x="911" y="0"/>
                  </a:moveTo>
                  <a:cubicBezTo>
                    <a:pt x="638" y="0"/>
                    <a:pt x="420" y="93"/>
                    <a:pt x="273" y="263"/>
                  </a:cubicBezTo>
                  <a:cubicBezTo>
                    <a:pt x="0" y="578"/>
                    <a:pt x="70" y="1056"/>
                    <a:pt x="72" y="1076"/>
                  </a:cubicBezTo>
                  <a:cubicBezTo>
                    <a:pt x="82" y="1136"/>
                    <a:pt x="134" y="1178"/>
                    <a:pt x="192" y="1178"/>
                  </a:cubicBezTo>
                  <a:cubicBezTo>
                    <a:pt x="198" y="1178"/>
                    <a:pt x="204" y="1178"/>
                    <a:pt x="210" y="1175"/>
                  </a:cubicBezTo>
                  <a:cubicBezTo>
                    <a:pt x="276" y="1165"/>
                    <a:pt x="321" y="1104"/>
                    <a:pt x="312" y="1038"/>
                  </a:cubicBezTo>
                  <a:cubicBezTo>
                    <a:pt x="312" y="1035"/>
                    <a:pt x="257" y="650"/>
                    <a:pt x="457" y="421"/>
                  </a:cubicBezTo>
                  <a:cubicBezTo>
                    <a:pt x="563" y="300"/>
                    <a:pt x="718" y="247"/>
                    <a:pt x="944" y="242"/>
                  </a:cubicBezTo>
                  <a:cubicBezTo>
                    <a:pt x="1003" y="241"/>
                    <a:pt x="1066" y="190"/>
                    <a:pt x="1066" y="122"/>
                  </a:cubicBezTo>
                  <a:cubicBezTo>
                    <a:pt x="1067" y="57"/>
                    <a:pt x="1013" y="3"/>
                    <a:pt x="947" y="1"/>
                  </a:cubicBezTo>
                  <a:cubicBezTo>
                    <a:pt x="935" y="0"/>
                    <a:pt x="9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0;p35">
              <a:extLst>
                <a:ext uri="{FF2B5EF4-FFF2-40B4-BE49-F238E27FC236}">
                  <a16:creationId xmlns:a16="http://schemas.microsoft.com/office/drawing/2014/main" id="{161AD007-8F5F-3020-A659-1153236058D4}"/>
                </a:ext>
              </a:extLst>
            </p:cNvPr>
            <p:cNvSpPr/>
            <p:nvPr/>
          </p:nvSpPr>
          <p:spPr>
            <a:xfrm>
              <a:off x="2719625" y="1402400"/>
              <a:ext cx="156925" cy="64575"/>
            </a:xfrm>
            <a:custGeom>
              <a:avLst/>
              <a:gdLst/>
              <a:ahLst/>
              <a:cxnLst/>
              <a:rect l="l" t="t" r="r" b="b"/>
              <a:pathLst>
                <a:path w="6277" h="2583" extrusionOk="0">
                  <a:moveTo>
                    <a:pt x="6276" y="1"/>
                  </a:moveTo>
                  <a:lnTo>
                    <a:pt x="1" y="570"/>
                  </a:lnTo>
                  <a:cubicBezTo>
                    <a:pt x="1" y="570"/>
                    <a:pt x="212" y="2583"/>
                    <a:pt x="2625" y="2583"/>
                  </a:cubicBezTo>
                  <a:cubicBezTo>
                    <a:pt x="2688" y="2583"/>
                    <a:pt x="2753" y="2581"/>
                    <a:pt x="2819" y="2578"/>
                  </a:cubicBezTo>
                  <a:cubicBezTo>
                    <a:pt x="5877" y="2446"/>
                    <a:pt x="6276" y="1"/>
                    <a:pt x="6276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1;p35">
              <a:extLst>
                <a:ext uri="{FF2B5EF4-FFF2-40B4-BE49-F238E27FC236}">
                  <a16:creationId xmlns:a16="http://schemas.microsoft.com/office/drawing/2014/main" id="{EFC1D5C6-2E10-6159-DC3B-95D179B045A8}"/>
                </a:ext>
              </a:extLst>
            </p:cNvPr>
            <p:cNvSpPr/>
            <p:nvPr/>
          </p:nvSpPr>
          <p:spPr>
            <a:xfrm>
              <a:off x="3165725" y="1855000"/>
              <a:ext cx="173200" cy="759775"/>
            </a:xfrm>
            <a:custGeom>
              <a:avLst/>
              <a:gdLst/>
              <a:ahLst/>
              <a:cxnLst/>
              <a:rect l="l" t="t" r="r" b="b"/>
              <a:pathLst>
                <a:path w="6928" h="30391" extrusionOk="0">
                  <a:moveTo>
                    <a:pt x="6631" y="1"/>
                  </a:moveTo>
                  <a:lnTo>
                    <a:pt x="0" y="30326"/>
                  </a:lnTo>
                  <a:lnTo>
                    <a:pt x="296" y="30390"/>
                  </a:lnTo>
                  <a:lnTo>
                    <a:pt x="6928" y="65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2;p35">
              <a:extLst>
                <a:ext uri="{FF2B5EF4-FFF2-40B4-BE49-F238E27FC236}">
                  <a16:creationId xmlns:a16="http://schemas.microsoft.com/office/drawing/2014/main" id="{99B850AF-2EB2-B908-ED16-5F1725F0CF72}"/>
                </a:ext>
              </a:extLst>
            </p:cNvPr>
            <p:cNvSpPr/>
            <p:nvPr/>
          </p:nvSpPr>
          <p:spPr>
            <a:xfrm>
              <a:off x="3319050" y="1854900"/>
              <a:ext cx="173025" cy="759850"/>
            </a:xfrm>
            <a:custGeom>
              <a:avLst/>
              <a:gdLst/>
              <a:ahLst/>
              <a:cxnLst/>
              <a:rect l="l" t="t" r="r" b="b"/>
              <a:pathLst>
                <a:path w="6921" h="30394" extrusionOk="0">
                  <a:moveTo>
                    <a:pt x="296" y="1"/>
                  </a:moveTo>
                  <a:lnTo>
                    <a:pt x="1" y="65"/>
                  </a:lnTo>
                  <a:lnTo>
                    <a:pt x="6625" y="30393"/>
                  </a:lnTo>
                  <a:lnTo>
                    <a:pt x="6921" y="3032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;p35">
              <a:extLst>
                <a:ext uri="{FF2B5EF4-FFF2-40B4-BE49-F238E27FC236}">
                  <a16:creationId xmlns:a16="http://schemas.microsoft.com/office/drawing/2014/main" id="{309B0A7D-CCC1-EA88-5F13-3E8789F06357}"/>
                </a:ext>
              </a:extLst>
            </p:cNvPr>
            <p:cNvSpPr/>
            <p:nvPr/>
          </p:nvSpPr>
          <p:spPr>
            <a:xfrm>
              <a:off x="1826650" y="1854975"/>
              <a:ext cx="173175" cy="759775"/>
            </a:xfrm>
            <a:custGeom>
              <a:avLst/>
              <a:gdLst/>
              <a:ahLst/>
              <a:cxnLst/>
              <a:rect l="l" t="t" r="r" b="b"/>
              <a:pathLst>
                <a:path w="6927" h="30391" extrusionOk="0">
                  <a:moveTo>
                    <a:pt x="6631" y="1"/>
                  </a:moveTo>
                  <a:lnTo>
                    <a:pt x="1" y="30326"/>
                  </a:lnTo>
                  <a:lnTo>
                    <a:pt x="296" y="30390"/>
                  </a:lnTo>
                  <a:lnTo>
                    <a:pt x="6927" y="65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4;p35">
              <a:extLst>
                <a:ext uri="{FF2B5EF4-FFF2-40B4-BE49-F238E27FC236}">
                  <a16:creationId xmlns:a16="http://schemas.microsoft.com/office/drawing/2014/main" id="{214CFE31-3075-5170-DD99-7384FE3CEAFA}"/>
                </a:ext>
              </a:extLst>
            </p:cNvPr>
            <p:cNvSpPr/>
            <p:nvPr/>
          </p:nvSpPr>
          <p:spPr>
            <a:xfrm>
              <a:off x="1979900" y="1854975"/>
              <a:ext cx="173025" cy="759825"/>
            </a:xfrm>
            <a:custGeom>
              <a:avLst/>
              <a:gdLst/>
              <a:ahLst/>
              <a:cxnLst/>
              <a:rect l="l" t="t" r="r" b="b"/>
              <a:pathLst>
                <a:path w="6921" h="30393" extrusionOk="0">
                  <a:moveTo>
                    <a:pt x="295" y="1"/>
                  </a:moveTo>
                  <a:lnTo>
                    <a:pt x="0" y="65"/>
                  </a:lnTo>
                  <a:lnTo>
                    <a:pt x="6624" y="30392"/>
                  </a:lnTo>
                  <a:lnTo>
                    <a:pt x="6920" y="3032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5;p35">
              <a:extLst>
                <a:ext uri="{FF2B5EF4-FFF2-40B4-BE49-F238E27FC236}">
                  <a16:creationId xmlns:a16="http://schemas.microsoft.com/office/drawing/2014/main" id="{69AE3202-61D1-A464-0C75-64061D6503F6}"/>
                </a:ext>
              </a:extLst>
            </p:cNvPr>
            <p:cNvSpPr/>
            <p:nvPr/>
          </p:nvSpPr>
          <p:spPr>
            <a:xfrm>
              <a:off x="1765475" y="1814650"/>
              <a:ext cx="1871125" cy="82275"/>
            </a:xfrm>
            <a:custGeom>
              <a:avLst/>
              <a:gdLst/>
              <a:ahLst/>
              <a:cxnLst/>
              <a:rect l="l" t="t" r="r" b="b"/>
              <a:pathLst>
                <a:path w="74845" h="3291" extrusionOk="0">
                  <a:moveTo>
                    <a:pt x="0" y="0"/>
                  </a:moveTo>
                  <a:lnTo>
                    <a:pt x="0" y="3291"/>
                  </a:lnTo>
                  <a:lnTo>
                    <a:pt x="74844" y="3291"/>
                  </a:lnTo>
                  <a:lnTo>
                    <a:pt x="748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6;p35">
              <a:extLst>
                <a:ext uri="{FF2B5EF4-FFF2-40B4-BE49-F238E27FC236}">
                  <a16:creationId xmlns:a16="http://schemas.microsoft.com/office/drawing/2014/main" id="{07C6039B-0330-36E7-C20D-12ABCF81EB82}"/>
                </a:ext>
              </a:extLst>
            </p:cNvPr>
            <p:cNvSpPr/>
            <p:nvPr/>
          </p:nvSpPr>
          <p:spPr>
            <a:xfrm>
              <a:off x="3243825" y="1681225"/>
              <a:ext cx="188350" cy="131225"/>
            </a:xfrm>
            <a:custGeom>
              <a:avLst/>
              <a:gdLst/>
              <a:ahLst/>
              <a:cxnLst/>
              <a:rect l="l" t="t" r="r" b="b"/>
              <a:pathLst>
                <a:path w="7534" h="5249" extrusionOk="0">
                  <a:moveTo>
                    <a:pt x="866" y="0"/>
                  </a:moveTo>
                  <a:cubicBezTo>
                    <a:pt x="866" y="0"/>
                    <a:pt x="1" y="5249"/>
                    <a:pt x="3566" y="5249"/>
                  </a:cubicBezTo>
                  <a:cubicBezTo>
                    <a:pt x="3627" y="5249"/>
                    <a:pt x="3689" y="5247"/>
                    <a:pt x="3753" y="5244"/>
                  </a:cubicBezTo>
                  <a:cubicBezTo>
                    <a:pt x="7533" y="5059"/>
                    <a:pt x="6716" y="48"/>
                    <a:pt x="6716" y="48"/>
                  </a:cubicBezTo>
                  <a:lnTo>
                    <a:pt x="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7;p35">
              <a:extLst>
                <a:ext uri="{FF2B5EF4-FFF2-40B4-BE49-F238E27FC236}">
                  <a16:creationId xmlns:a16="http://schemas.microsoft.com/office/drawing/2014/main" id="{D6B1525A-B69F-A239-E4B8-187E7FE21DF4}"/>
                </a:ext>
              </a:extLst>
            </p:cNvPr>
            <p:cNvSpPr/>
            <p:nvPr/>
          </p:nvSpPr>
          <p:spPr>
            <a:xfrm>
              <a:off x="3208500" y="1695150"/>
              <a:ext cx="90850" cy="89425"/>
            </a:xfrm>
            <a:custGeom>
              <a:avLst/>
              <a:gdLst/>
              <a:ahLst/>
              <a:cxnLst/>
              <a:rect l="l" t="t" r="r" b="b"/>
              <a:pathLst>
                <a:path w="3634" h="3577" extrusionOk="0">
                  <a:moveTo>
                    <a:pt x="1820" y="574"/>
                  </a:moveTo>
                  <a:cubicBezTo>
                    <a:pt x="2473" y="574"/>
                    <a:pt x="3013" y="1096"/>
                    <a:pt x="3034" y="1754"/>
                  </a:cubicBezTo>
                  <a:cubicBezTo>
                    <a:pt x="3053" y="2424"/>
                    <a:pt x="2524" y="2987"/>
                    <a:pt x="1854" y="3006"/>
                  </a:cubicBezTo>
                  <a:cubicBezTo>
                    <a:pt x="1842" y="3006"/>
                    <a:pt x="1829" y="3006"/>
                    <a:pt x="1817" y="3006"/>
                  </a:cubicBezTo>
                  <a:cubicBezTo>
                    <a:pt x="1163" y="3006"/>
                    <a:pt x="621" y="2485"/>
                    <a:pt x="601" y="1826"/>
                  </a:cubicBezTo>
                  <a:cubicBezTo>
                    <a:pt x="581" y="1156"/>
                    <a:pt x="1110" y="593"/>
                    <a:pt x="1781" y="574"/>
                  </a:cubicBezTo>
                  <a:cubicBezTo>
                    <a:pt x="1794" y="574"/>
                    <a:pt x="1807" y="574"/>
                    <a:pt x="1820" y="574"/>
                  </a:cubicBezTo>
                  <a:close/>
                  <a:moveTo>
                    <a:pt x="1817" y="0"/>
                  </a:moveTo>
                  <a:cubicBezTo>
                    <a:pt x="1799" y="0"/>
                    <a:pt x="1782" y="0"/>
                    <a:pt x="1764" y="1"/>
                  </a:cubicBezTo>
                  <a:cubicBezTo>
                    <a:pt x="778" y="32"/>
                    <a:pt x="0" y="857"/>
                    <a:pt x="30" y="1842"/>
                  </a:cubicBezTo>
                  <a:cubicBezTo>
                    <a:pt x="60" y="2810"/>
                    <a:pt x="856" y="3577"/>
                    <a:pt x="1816" y="3577"/>
                  </a:cubicBezTo>
                  <a:cubicBezTo>
                    <a:pt x="1834" y="3577"/>
                    <a:pt x="1853" y="3577"/>
                    <a:pt x="1871" y="3576"/>
                  </a:cubicBezTo>
                  <a:cubicBezTo>
                    <a:pt x="2856" y="3548"/>
                    <a:pt x="3634" y="2722"/>
                    <a:pt x="3605" y="1735"/>
                  </a:cubicBezTo>
                  <a:cubicBezTo>
                    <a:pt x="3575" y="768"/>
                    <a:pt x="2778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;p35">
              <a:extLst>
                <a:ext uri="{FF2B5EF4-FFF2-40B4-BE49-F238E27FC236}">
                  <a16:creationId xmlns:a16="http://schemas.microsoft.com/office/drawing/2014/main" id="{9BC8EF2E-63D2-CB2F-1089-2ED159F47F65}"/>
                </a:ext>
              </a:extLst>
            </p:cNvPr>
            <p:cNvSpPr/>
            <p:nvPr/>
          </p:nvSpPr>
          <p:spPr>
            <a:xfrm>
              <a:off x="1569950" y="2608925"/>
              <a:ext cx="2179800" cy="10125"/>
            </a:xfrm>
            <a:custGeom>
              <a:avLst/>
              <a:gdLst/>
              <a:ahLst/>
              <a:cxnLst/>
              <a:rect l="l" t="t" r="r" b="b"/>
              <a:pathLst>
                <a:path w="87192" h="405" extrusionOk="0">
                  <a:moveTo>
                    <a:pt x="1" y="1"/>
                  </a:moveTo>
                  <a:lnTo>
                    <a:pt x="1" y="405"/>
                  </a:lnTo>
                  <a:lnTo>
                    <a:pt x="87192" y="405"/>
                  </a:lnTo>
                  <a:lnTo>
                    <a:pt x="87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9;p35">
              <a:extLst>
                <a:ext uri="{FF2B5EF4-FFF2-40B4-BE49-F238E27FC236}">
                  <a16:creationId xmlns:a16="http://schemas.microsoft.com/office/drawing/2014/main" id="{4B3AFC21-ECBC-C6AA-60E0-64B2C3562837}"/>
                </a:ext>
              </a:extLst>
            </p:cNvPr>
            <p:cNvSpPr/>
            <p:nvPr/>
          </p:nvSpPr>
          <p:spPr>
            <a:xfrm>
              <a:off x="1877375" y="1064475"/>
              <a:ext cx="444375" cy="156775"/>
            </a:xfrm>
            <a:custGeom>
              <a:avLst/>
              <a:gdLst/>
              <a:ahLst/>
              <a:cxnLst/>
              <a:rect l="l" t="t" r="r" b="b"/>
              <a:pathLst>
                <a:path w="17775" h="6271" extrusionOk="0">
                  <a:moveTo>
                    <a:pt x="23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6246"/>
                  </a:lnTo>
                  <a:cubicBezTo>
                    <a:pt x="0" y="6259"/>
                    <a:pt x="11" y="6270"/>
                    <a:pt x="23" y="6270"/>
                  </a:cubicBezTo>
                  <a:lnTo>
                    <a:pt x="17749" y="6270"/>
                  </a:lnTo>
                  <a:cubicBezTo>
                    <a:pt x="17762" y="6270"/>
                    <a:pt x="17775" y="6259"/>
                    <a:pt x="17773" y="6245"/>
                  </a:cubicBezTo>
                  <a:lnTo>
                    <a:pt x="17773" y="25"/>
                  </a:lnTo>
                  <a:cubicBezTo>
                    <a:pt x="17773" y="11"/>
                    <a:pt x="17762" y="1"/>
                    <a:pt x="17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0;p35">
              <a:extLst>
                <a:ext uri="{FF2B5EF4-FFF2-40B4-BE49-F238E27FC236}">
                  <a16:creationId xmlns:a16="http://schemas.microsoft.com/office/drawing/2014/main" id="{9DCB0903-ACB6-8E8B-B7FC-778FD080143D}"/>
                </a:ext>
              </a:extLst>
            </p:cNvPr>
            <p:cNvSpPr/>
            <p:nvPr/>
          </p:nvSpPr>
          <p:spPr>
            <a:xfrm>
              <a:off x="2151700" y="1199625"/>
              <a:ext cx="73050" cy="55550"/>
            </a:xfrm>
            <a:custGeom>
              <a:avLst/>
              <a:gdLst/>
              <a:ahLst/>
              <a:cxnLst/>
              <a:rect l="l" t="t" r="r" b="b"/>
              <a:pathLst>
                <a:path w="2922" h="2222" extrusionOk="0">
                  <a:moveTo>
                    <a:pt x="0" y="1"/>
                  </a:moveTo>
                  <a:lnTo>
                    <a:pt x="1043" y="2026"/>
                  </a:lnTo>
                  <a:cubicBezTo>
                    <a:pt x="1110" y="2156"/>
                    <a:pt x="1237" y="2221"/>
                    <a:pt x="1364" y="2221"/>
                  </a:cubicBezTo>
                  <a:cubicBezTo>
                    <a:pt x="1482" y="2221"/>
                    <a:pt x="1601" y="2164"/>
                    <a:pt x="1672" y="2048"/>
                  </a:cubicBezTo>
                  <a:lnTo>
                    <a:pt x="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1;p35">
              <a:extLst>
                <a:ext uri="{FF2B5EF4-FFF2-40B4-BE49-F238E27FC236}">
                  <a16:creationId xmlns:a16="http://schemas.microsoft.com/office/drawing/2014/main" id="{A3580811-FB8D-5418-BD7F-431A4D50F13F}"/>
                </a:ext>
              </a:extLst>
            </p:cNvPr>
            <p:cNvSpPr/>
            <p:nvPr/>
          </p:nvSpPr>
          <p:spPr>
            <a:xfrm>
              <a:off x="1931225" y="1117200"/>
              <a:ext cx="336650" cy="7575"/>
            </a:xfrm>
            <a:custGeom>
              <a:avLst/>
              <a:gdLst/>
              <a:ahLst/>
              <a:cxnLst/>
              <a:rect l="l" t="t" r="r" b="b"/>
              <a:pathLst>
                <a:path w="13466" h="303" extrusionOk="0">
                  <a:moveTo>
                    <a:pt x="152" y="1"/>
                  </a:moveTo>
                  <a:cubicBezTo>
                    <a:pt x="68" y="1"/>
                    <a:pt x="0" y="67"/>
                    <a:pt x="0" y="151"/>
                  </a:cubicBezTo>
                  <a:cubicBezTo>
                    <a:pt x="0" y="234"/>
                    <a:pt x="68" y="302"/>
                    <a:pt x="152" y="302"/>
                  </a:cubicBezTo>
                  <a:lnTo>
                    <a:pt x="13314" y="302"/>
                  </a:lnTo>
                  <a:cubicBezTo>
                    <a:pt x="13397" y="302"/>
                    <a:pt x="13466" y="234"/>
                    <a:pt x="13466" y="151"/>
                  </a:cubicBezTo>
                  <a:cubicBezTo>
                    <a:pt x="13466" y="67"/>
                    <a:pt x="13399" y="1"/>
                    <a:pt x="1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;p35">
              <a:extLst>
                <a:ext uri="{FF2B5EF4-FFF2-40B4-BE49-F238E27FC236}">
                  <a16:creationId xmlns:a16="http://schemas.microsoft.com/office/drawing/2014/main" id="{7414465D-E5CF-85EE-E778-900405828FAB}"/>
                </a:ext>
              </a:extLst>
            </p:cNvPr>
            <p:cNvSpPr/>
            <p:nvPr/>
          </p:nvSpPr>
          <p:spPr>
            <a:xfrm>
              <a:off x="1931225" y="1160975"/>
              <a:ext cx="179900" cy="7575"/>
            </a:xfrm>
            <a:custGeom>
              <a:avLst/>
              <a:gdLst/>
              <a:ahLst/>
              <a:cxnLst/>
              <a:rect l="l" t="t" r="r" b="b"/>
              <a:pathLst>
                <a:path w="7196" h="303" extrusionOk="0">
                  <a:moveTo>
                    <a:pt x="152" y="1"/>
                  </a:moveTo>
                  <a:cubicBezTo>
                    <a:pt x="68" y="1"/>
                    <a:pt x="0" y="67"/>
                    <a:pt x="0" y="151"/>
                  </a:cubicBezTo>
                  <a:cubicBezTo>
                    <a:pt x="0" y="235"/>
                    <a:pt x="68" y="302"/>
                    <a:pt x="152" y="302"/>
                  </a:cubicBezTo>
                  <a:lnTo>
                    <a:pt x="7045" y="302"/>
                  </a:lnTo>
                  <a:cubicBezTo>
                    <a:pt x="7128" y="302"/>
                    <a:pt x="7195" y="235"/>
                    <a:pt x="7195" y="151"/>
                  </a:cubicBezTo>
                  <a:cubicBezTo>
                    <a:pt x="7195" y="67"/>
                    <a:pt x="7128" y="1"/>
                    <a:pt x="7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;p35">
              <a:extLst>
                <a:ext uri="{FF2B5EF4-FFF2-40B4-BE49-F238E27FC236}">
                  <a16:creationId xmlns:a16="http://schemas.microsoft.com/office/drawing/2014/main" id="{073EB7A2-2F9A-841C-E9B0-27F3179876EE}"/>
                </a:ext>
              </a:extLst>
            </p:cNvPr>
            <p:cNvSpPr/>
            <p:nvPr/>
          </p:nvSpPr>
          <p:spPr>
            <a:xfrm>
              <a:off x="2417197" y="1794400"/>
              <a:ext cx="272000" cy="20275"/>
            </a:xfrm>
            <a:custGeom>
              <a:avLst/>
              <a:gdLst/>
              <a:ahLst/>
              <a:cxnLst/>
              <a:rect l="l" t="t" r="r" b="b"/>
              <a:pathLst>
                <a:path w="10880" h="811" extrusionOk="0">
                  <a:moveTo>
                    <a:pt x="404" y="1"/>
                  </a:moveTo>
                  <a:cubicBezTo>
                    <a:pt x="181" y="1"/>
                    <a:pt x="0" y="182"/>
                    <a:pt x="0" y="405"/>
                  </a:cubicBezTo>
                  <a:cubicBezTo>
                    <a:pt x="0" y="629"/>
                    <a:pt x="181" y="810"/>
                    <a:pt x="404" y="810"/>
                  </a:cubicBezTo>
                  <a:lnTo>
                    <a:pt x="10474" y="810"/>
                  </a:lnTo>
                  <a:cubicBezTo>
                    <a:pt x="10697" y="810"/>
                    <a:pt x="10878" y="629"/>
                    <a:pt x="10878" y="405"/>
                  </a:cubicBezTo>
                  <a:cubicBezTo>
                    <a:pt x="10879" y="182"/>
                    <a:pt x="10699" y="1"/>
                    <a:pt x="10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4;p35">
              <a:extLst>
                <a:ext uri="{FF2B5EF4-FFF2-40B4-BE49-F238E27FC236}">
                  <a16:creationId xmlns:a16="http://schemas.microsoft.com/office/drawing/2014/main" id="{9B3D4F4C-8874-6FF3-A10B-6211EDA0AE4E}"/>
                </a:ext>
              </a:extLst>
            </p:cNvPr>
            <p:cNvSpPr/>
            <p:nvPr/>
          </p:nvSpPr>
          <p:spPr>
            <a:xfrm>
              <a:off x="2617147" y="1794400"/>
              <a:ext cx="201350" cy="20275"/>
            </a:xfrm>
            <a:custGeom>
              <a:avLst/>
              <a:gdLst/>
              <a:ahLst/>
              <a:cxnLst/>
              <a:rect l="l" t="t" r="r" b="b"/>
              <a:pathLst>
                <a:path w="8054" h="811" extrusionOk="0">
                  <a:moveTo>
                    <a:pt x="405" y="1"/>
                  </a:moveTo>
                  <a:cubicBezTo>
                    <a:pt x="181" y="1"/>
                    <a:pt x="0" y="182"/>
                    <a:pt x="0" y="405"/>
                  </a:cubicBezTo>
                  <a:cubicBezTo>
                    <a:pt x="0" y="629"/>
                    <a:pt x="181" y="810"/>
                    <a:pt x="405" y="810"/>
                  </a:cubicBezTo>
                  <a:lnTo>
                    <a:pt x="7648" y="810"/>
                  </a:lnTo>
                  <a:cubicBezTo>
                    <a:pt x="7871" y="810"/>
                    <a:pt x="8053" y="629"/>
                    <a:pt x="8053" y="405"/>
                  </a:cubicBezTo>
                  <a:cubicBezTo>
                    <a:pt x="8053" y="182"/>
                    <a:pt x="7872" y="1"/>
                    <a:pt x="7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5;p35">
              <a:extLst>
                <a:ext uri="{FF2B5EF4-FFF2-40B4-BE49-F238E27FC236}">
                  <a16:creationId xmlns:a16="http://schemas.microsoft.com/office/drawing/2014/main" id="{A597FC41-15E0-28C7-0AFD-F45F227D2260}"/>
                </a:ext>
              </a:extLst>
            </p:cNvPr>
            <p:cNvSpPr/>
            <p:nvPr/>
          </p:nvSpPr>
          <p:spPr>
            <a:xfrm>
              <a:off x="2023925" y="1331200"/>
              <a:ext cx="578575" cy="386825"/>
            </a:xfrm>
            <a:custGeom>
              <a:avLst/>
              <a:gdLst/>
              <a:ahLst/>
              <a:cxnLst/>
              <a:rect l="l" t="t" r="r" b="b"/>
              <a:pathLst>
                <a:path w="23143" h="15473" extrusionOk="0">
                  <a:moveTo>
                    <a:pt x="32" y="1"/>
                  </a:moveTo>
                  <a:cubicBezTo>
                    <a:pt x="16" y="1"/>
                    <a:pt x="1" y="13"/>
                    <a:pt x="1" y="30"/>
                  </a:cubicBezTo>
                  <a:lnTo>
                    <a:pt x="1" y="15441"/>
                  </a:lnTo>
                  <a:cubicBezTo>
                    <a:pt x="1" y="15457"/>
                    <a:pt x="15" y="15472"/>
                    <a:pt x="32" y="15472"/>
                  </a:cubicBezTo>
                  <a:lnTo>
                    <a:pt x="23112" y="15472"/>
                  </a:lnTo>
                  <a:cubicBezTo>
                    <a:pt x="23130" y="15472"/>
                    <a:pt x="23142" y="15459"/>
                    <a:pt x="23142" y="15441"/>
                  </a:cubicBezTo>
                  <a:lnTo>
                    <a:pt x="23142" y="30"/>
                  </a:lnTo>
                  <a:cubicBezTo>
                    <a:pt x="23142" y="14"/>
                    <a:pt x="23130" y="1"/>
                    <a:pt x="23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6;p35">
              <a:extLst>
                <a:ext uri="{FF2B5EF4-FFF2-40B4-BE49-F238E27FC236}">
                  <a16:creationId xmlns:a16="http://schemas.microsoft.com/office/drawing/2014/main" id="{A8C6FB73-3B03-B962-79BC-A246972E2968}"/>
                </a:ext>
              </a:extLst>
            </p:cNvPr>
            <p:cNvSpPr/>
            <p:nvPr/>
          </p:nvSpPr>
          <p:spPr>
            <a:xfrm>
              <a:off x="2011250" y="1331200"/>
              <a:ext cx="578575" cy="386825"/>
            </a:xfrm>
            <a:custGeom>
              <a:avLst/>
              <a:gdLst/>
              <a:ahLst/>
              <a:cxnLst/>
              <a:rect l="l" t="t" r="r" b="b"/>
              <a:pathLst>
                <a:path w="23143" h="15473" extrusionOk="0">
                  <a:moveTo>
                    <a:pt x="31" y="1"/>
                  </a:moveTo>
                  <a:cubicBezTo>
                    <a:pt x="15" y="1"/>
                    <a:pt x="0" y="13"/>
                    <a:pt x="0" y="30"/>
                  </a:cubicBezTo>
                  <a:lnTo>
                    <a:pt x="0" y="15441"/>
                  </a:lnTo>
                  <a:cubicBezTo>
                    <a:pt x="0" y="15457"/>
                    <a:pt x="14" y="15472"/>
                    <a:pt x="31" y="15472"/>
                  </a:cubicBezTo>
                  <a:lnTo>
                    <a:pt x="23112" y="15472"/>
                  </a:lnTo>
                  <a:cubicBezTo>
                    <a:pt x="23129" y="15472"/>
                    <a:pt x="23143" y="15459"/>
                    <a:pt x="23141" y="15441"/>
                  </a:cubicBezTo>
                  <a:lnTo>
                    <a:pt x="23141" y="30"/>
                  </a:lnTo>
                  <a:cubicBezTo>
                    <a:pt x="23141" y="14"/>
                    <a:pt x="23129" y="1"/>
                    <a:pt x="23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7;p35">
              <a:extLst>
                <a:ext uri="{FF2B5EF4-FFF2-40B4-BE49-F238E27FC236}">
                  <a16:creationId xmlns:a16="http://schemas.microsoft.com/office/drawing/2014/main" id="{B41DD755-FF07-F171-FA58-E049693AF158}"/>
                </a:ext>
              </a:extLst>
            </p:cNvPr>
            <p:cNvSpPr/>
            <p:nvPr/>
          </p:nvSpPr>
          <p:spPr>
            <a:xfrm>
              <a:off x="2088500" y="1511025"/>
              <a:ext cx="199450" cy="207000"/>
            </a:xfrm>
            <a:custGeom>
              <a:avLst/>
              <a:gdLst/>
              <a:ahLst/>
              <a:cxnLst/>
              <a:rect l="l" t="t" r="r" b="b"/>
              <a:pathLst>
                <a:path w="7978" h="8280" extrusionOk="0">
                  <a:moveTo>
                    <a:pt x="5547" y="0"/>
                  </a:moveTo>
                  <a:lnTo>
                    <a:pt x="1" y="8279"/>
                  </a:lnTo>
                  <a:lnTo>
                    <a:pt x="7978" y="8279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8;p35">
              <a:extLst>
                <a:ext uri="{FF2B5EF4-FFF2-40B4-BE49-F238E27FC236}">
                  <a16:creationId xmlns:a16="http://schemas.microsoft.com/office/drawing/2014/main" id="{BC81FEA4-8C20-C2C6-879D-04000131C7A5}"/>
                </a:ext>
              </a:extLst>
            </p:cNvPr>
            <p:cNvSpPr/>
            <p:nvPr/>
          </p:nvSpPr>
          <p:spPr>
            <a:xfrm>
              <a:off x="2162275" y="1505725"/>
              <a:ext cx="179275" cy="308975"/>
            </a:xfrm>
            <a:custGeom>
              <a:avLst/>
              <a:gdLst/>
              <a:ahLst/>
              <a:cxnLst/>
              <a:rect l="l" t="t" r="r" b="b"/>
              <a:pathLst>
                <a:path w="7171" h="12359" extrusionOk="0">
                  <a:moveTo>
                    <a:pt x="3044" y="1"/>
                  </a:moveTo>
                  <a:cubicBezTo>
                    <a:pt x="2808" y="1"/>
                    <a:pt x="2601" y="168"/>
                    <a:pt x="2551" y="400"/>
                  </a:cubicBezTo>
                  <a:lnTo>
                    <a:pt x="69" y="11745"/>
                  </a:lnTo>
                  <a:cubicBezTo>
                    <a:pt x="1" y="12059"/>
                    <a:pt x="242" y="12358"/>
                    <a:pt x="565" y="12358"/>
                  </a:cubicBezTo>
                  <a:lnTo>
                    <a:pt x="4307" y="12358"/>
                  </a:lnTo>
                  <a:cubicBezTo>
                    <a:pt x="4548" y="12358"/>
                    <a:pt x="4756" y="12189"/>
                    <a:pt x="4803" y="11953"/>
                  </a:cubicBezTo>
                  <a:lnTo>
                    <a:pt x="7107" y="608"/>
                  </a:lnTo>
                  <a:cubicBezTo>
                    <a:pt x="7170" y="295"/>
                    <a:pt x="6931" y="1"/>
                    <a:pt x="6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9;p35">
              <a:extLst>
                <a:ext uri="{FF2B5EF4-FFF2-40B4-BE49-F238E27FC236}">
                  <a16:creationId xmlns:a16="http://schemas.microsoft.com/office/drawing/2014/main" id="{1040E4F5-B285-0099-D19B-1DBB96215FAB}"/>
                </a:ext>
              </a:extLst>
            </p:cNvPr>
            <p:cNvSpPr/>
            <p:nvPr/>
          </p:nvSpPr>
          <p:spPr>
            <a:xfrm>
              <a:off x="2204075" y="1794400"/>
              <a:ext cx="174725" cy="20300"/>
            </a:xfrm>
            <a:custGeom>
              <a:avLst/>
              <a:gdLst/>
              <a:ahLst/>
              <a:cxnLst/>
              <a:rect l="l" t="t" r="r" b="b"/>
              <a:pathLst>
                <a:path w="6989" h="812" extrusionOk="0">
                  <a:moveTo>
                    <a:pt x="0" y="1"/>
                  </a:moveTo>
                  <a:lnTo>
                    <a:pt x="0" y="811"/>
                  </a:lnTo>
                  <a:lnTo>
                    <a:pt x="6582" y="811"/>
                  </a:lnTo>
                  <a:cubicBezTo>
                    <a:pt x="6805" y="811"/>
                    <a:pt x="6987" y="630"/>
                    <a:pt x="6987" y="406"/>
                  </a:cubicBezTo>
                  <a:cubicBezTo>
                    <a:pt x="6988" y="182"/>
                    <a:pt x="6805" y="1"/>
                    <a:pt x="65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94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B53B083-4961-A98A-A5D7-A64D625F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45" y="1103062"/>
            <a:ext cx="1080000" cy="10800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69AC6DC-3791-AFEB-4C5E-3E2E943F1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605" y="1103062"/>
            <a:ext cx="1080000" cy="108000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11715A2-C5CB-90D9-09F3-E0736E4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525" y="1421175"/>
            <a:ext cx="720000" cy="72000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E75B817-99DF-8C3C-DA3C-3D65156F179B}"/>
              </a:ext>
            </a:extLst>
          </p:cNvPr>
          <p:cNvSpPr/>
          <p:nvPr/>
        </p:nvSpPr>
        <p:spPr>
          <a:xfrm>
            <a:off x="2434358" y="1643062"/>
            <a:ext cx="1217087" cy="276225"/>
          </a:xfrm>
          <a:prstGeom prst="rightArrow">
            <a:avLst/>
          </a:prstGeom>
          <a:solidFill>
            <a:srgbClr val="99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Uma imagem contendo Quadrado&#10;&#10;Descrição gerada automaticamente">
            <a:extLst>
              <a:ext uri="{FF2B5EF4-FFF2-40B4-BE49-F238E27FC236}">
                <a16:creationId xmlns:a16="http://schemas.microsoft.com/office/drawing/2014/main" id="{C357CA58-1AB1-98E7-14A6-CE4F4FA88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445" y="2960439"/>
            <a:ext cx="1080000" cy="1080000"/>
          </a:xfrm>
          <a:prstGeom prst="rect">
            <a:avLst/>
          </a:prstGeom>
        </p:spPr>
      </p:pic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0525" y="2571750"/>
            <a:ext cx="4257674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equipe de desenvolvimento, oferecemos um serviço ao cliente e à comunidade, disponibilizando os recursos necessários para que os usuários tenham acesso as funcionalidades propostas.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F1F81DC-A492-0294-868F-726FBF309555}"/>
              </a:ext>
            </a:extLst>
          </p:cNvPr>
          <p:cNvSpPr/>
          <p:nvPr/>
        </p:nvSpPr>
        <p:spPr>
          <a:xfrm rot="19193073">
            <a:off x="2324930" y="2642606"/>
            <a:ext cx="1686859" cy="276225"/>
          </a:xfrm>
          <a:prstGeom prst="rightArrow">
            <a:avLst/>
          </a:prstGeom>
          <a:solidFill>
            <a:srgbClr val="FD6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ivisa 22">
            <a:extLst>
              <a:ext uri="{FF2B5EF4-FFF2-40B4-BE49-F238E27FC236}">
                <a16:creationId xmlns:a16="http://schemas.microsoft.com/office/drawing/2014/main" id="{8D16AE86-BB7E-E86C-7E93-30DA3A71214F}"/>
              </a:ext>
            </a:extLst>
          </p:cNvPr>
          <p:cNvSpPr/>
          <p:nvPr/>
        </p:nvSpPr>
        <p:spPr>
          <a:xfrm flipH="1">
            <a:off x="4749604" y="1691174"/>
            <a:ext cx="1440001" cy="180000"/>
          </a:xfrm>
          <a:prstGeom prst="chevron">
            <a:avLst/>
          </a:prstGeom>
          <a:solidFill>
            <a:srgbClr val="60B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0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9AE83EB9-F961-CE04-875E-6B19D214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05" y="881175"/>
            <a:ext cx="1800000" cy="1800000"/>
          </a:xfrm>
          <a:prstGeom prst="rect">
            <a:avLst/>
          </a:prstGeom>
        </p:spPr>
      </p:pic>
      <p:pic>
        <p:nvPicPr>
          <p:cNvPr id="2" name="Imagem 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BF489733-312A-42CB-E7F6-3F7E2574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20" y="881175"/>
            <a:ext cx="1800000" cy="1800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6C4E0CD9-88F3-D089-5DFE-45992C0DD3A1}"/>
              </a:ext>
            </a:extLst>
          </p:cNvPr>
          <p:cNvSpPr/>
          <p:nvPr/>
        </p:nvSpPr>
        <p:spPr>
          <a:xfrm>
            <a:off x="3286124" y="1371599"/>
            <a:ext cx="2124075" cy="276225"/>
          </a:xfrm>
          <a:prstGeom prst="rightArrow">
            <a:avLst/>
          </a:prstGeom>
          <a:solidFill>
            <a:srgbClr val="19C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5A11F323-E95D-B491-7097-9347DAD63796}"/>
              </a:ext>
            </a:extLst>
          </p:cNvPr>
          <p:cNvSpPr/>
          <p:nvPr/>
        </p:nvSpPr>
        <p:spPr>
          <a:xfrm flipH="1">
            <a:off x="3286124" y="1828802"/>
            <a:ext cx="2124075" cy="276225"/>
          </a:xfrm>
          <a:prstGeom prst="rightArrow">
            <a:avLst/>
          </a:prstGeom>
          <a:solidFill>
            <a:srgbClr val="529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265;p36">
            <a:extLst>
              <a:ext uri="{FF2B5EF4-FFF2-40B4-BE49-F238E27FC236}">
                <a16:creationId xmlns:a16="http://schemas.microsoft.com/office/drawing/2014/main" id="{2AFA6182-61EF-79CF-86E0-CC0F992A3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76775" y="2857159"/>
            <a:ext cx="3600000" cy="16862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Enquanto isso, nós, que entendemos as regras de negócio, representamos o </a:t>
            </a:r>
            <a:r>
              <a:rPr lang="pt-BR" dirty="0" err="1"/>
              <a:t>back</a:t>
            </a:r>
            <a:r>
              <a:rPr lang="pt-BR" dirty="0"/>
              <a:t>-end. O </a:t>
            </a:r>
            <a:r>
              <a:rPr lang="pt-BR" dirty="0" err="1"/>
              <a:t>back-end</a:t>
            </a:r>
            <a:r>
              <a:rPr lang="pt-BR" dirty="0"/>
              <a:t> é a parte do sistema que gerencia toda a lógica, processamento de dados e integrações, ocultando a complexidade do código do cliente.</a:t>
            </a:r>
          </a:p>
        </p:txBody>
      </p:sp>
      <p:sp>
        <p:nvSpPr>
          <p:cNvPr id="11" name="Google Shape;265;p36">
            <a:extLst>
              <a:ext uri="{FF2B5EF4-FFF2-40B4-BE49-F238E27FC236}">
                <a16:creationId xmlns:a16="http://schemas.microsoft.com/office/drawing/2014/main" id="{36B3B877-C7B2-F398-3819-AFECE90313F3}"/>
              </a:ext>
            </a:extLst>
          </p:cNvPr>
          <p:cNvSpPr txBox="1">
            <a:spLocks/>
          </p:cNvSpPr>
          <p:nvPr/>
        </p:nvSpPr>
        <p:spPr>
          <a:xfrm>
            <a:off x="402934" y="2857159"/>
            <a:ext cx="3600000" cy="168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dirty="0"/>
              <a:t>Nossos clientes compõem o ecossistema front-end. O front-</a:t>
            </a:r>
            <a:r>
              <a:rPr lang="pt-BR" dirty="0" err="1"/>
              <a:t>end</a:t>
            </a:r>
            <a:r>
              <a:rPr lang="pt-BR" dirty="0"/>
              <a:t> é a interface visual e interativa de um aplicativo ou site, onde os usuários interagem diretamente com as funcionalidades e recursos oferecidos.</a:t>
            </a:r>
          </a:p>
        </p:txBody>
      </p:sp>
    </p:spTree>
    <p:extLst>
      <p:ext uri="{BB962C8B-B14F-4D97-AF65-F5344CB8AC3E}">
        <p14:creationId xmlns:p14="http://schemas.microsoft.com/office/powerpoint/2010/main" val="165253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C3F948B-AF50-9385-21A5-DD8312AA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38" y="735738"/>
            <a:ext cx="1440000" cy="1440000"/>
          </a:xfrm>
          <a:prstGeom prst="rect">
            <a:avLst/>
          </a:prstGeom>
        </p:spPr>
      </p:pic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2650834" y="735738"/>
            <a:ext cx="5719328" cy="168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dirty="0"/>
              <a:t>Uma API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Interface) é uma interface que permite a comunicação entre diferentes sistemas, como front-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err="1"/>
              <a:t>back</a:t>
            </a:r>
            <a:r>
              <a:rPr lang="pt-BR" dirty="0"/>
              <a:t>-end. Ela fornece um conjunto de regras e </a:t>
            </a:r>
            <a:r>
              <a:rPr lang="pt-BR" dirty="0" err="1"/>
              <a:t>endpoints</a:t>
            </a:r>
            <a:r>
              <a:rPr lang="pt-BR" dirty="0"/>
              <a:t> para que aplicações troquem dados de maneira segura e padronizada. A API recebe solicitações, processa-as conforme as regras de negócio e retorna respostas apropriadas para cada requisição.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0BA8957-99BB-E95B-1EAD-21E5BC102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838" y="2571750"/>
            <a:ext cx="360000" cy="36000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7AF4FC5-1E98-10E9-8704-20E938234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838" y="3316287"/>
            <a:ext cx="360000" cy="360000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B24B1A2-79E6-F28A-0845-FE1B8739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838" y="4066449"/>
            <a:ext cx="360000" cy="360000"/>
          </a:xfrm>
          <a:prstGeom prst="rect">
            <a:avLst/>
          </a:prstGeom>
        </p:spPr>
      </p:pic>
      <p:sp>
        <p:nvSpPr>
          <p:cNvPr id="15" name="Google Shape;265;p36">
            <a:extLst>
              <a:ext uri="{FF2B5EF4-FFF2-40B4-BE49-F238E27FC236}">
                <a16:creationId xmlns:a16="http://schemas.microsoft.com/office/drawing/2014/main" id="{FAF5A9D0-5CFA-1AC3-35DC-44953D925932}"/>
              </a:ext>
            </a:extLst>
          </p:cNvPr>
          <p:cNvSpPr txBox="1">
            <a:spLocks/>
          </p:cNvSpPr>
          <p:nvPr/>
        </p:nvSpPr>
        <p:spPr>
          <a:xfrm>
            <a:off x="1879308" y="2571750"/>
            <a:ext cx="6490853" cy="39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>
                <a:solidFill>
                  <a:srgbClr val="19C0EF"/>
                </a:solidFill>
              </a:rPr>
              <a:t>GET</a:t>
            </a:r>
            <a:r>
              <a:rPr lang="pt-BR" b="1" dirty="0">
                <a:solidFill>
                  <a:schemeClr val="tx1"/>
                </a:solidFill>
              </a:rPr>
              <a:t> /api/</a:t>
            </a:r>
            <a:r>
              <a:rPr lang="pt-BR" b="1" dirty="0" err="1">
                <a:solidFill>
                  <a:schemeClr val="tx1"/>
                </a:solidFill>
              </a:rPr>
              <a:t>users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/>
              <a:t>Retorna a lista de todos os usuários.</a:t>
            </a:r>
          </a:p>
        </p:txBody>
      </p:sp>
      <p:sp>
        <p:nvSpPr>
          <p:cNvPr id="16" name="Google Shape;265;p36">
            <a:extLst>
              <a:ext uri="{FF2B5EF4-FFF2-40B4-BE49-F238E27FC236}">
                <a16:creationId xmlns:a16="http://schemas.microsoft.com/office/drawing/2014/main" id="{36FB7D1B-A090-E90C-37DD-AA0B85FBF00F}"/>
              </a:ext>
            </a:extLst>
          </p:cNvPr>
          <p:cNvSpPr txBox="1">
            <a:spLocks/>
          </p:cNvSpPr>
          <p:nvPr/>
        </p:nvSpPr>
        <p:spPr>
          <a:xfrm>
            <a:off x="1879309" y="3226139"/>
            <a:ext cx="6490852" cy="54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>
                <a:solidFill>
                  <a:srgbClr val="00B050"/>
                </a:solidFill>
              </a:rPr>
              <a:t>POST</a:t>
            </a:r>
            <a:r>
              <a:rPr lang="pt-BR" b="1" dirty="0">
                <a:solidFill>
                  <a:srgbClr val="19C0EF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/api/login</a:t>
            </a:r>
            <a:r>
              <a:rPr lang="pt-BR" dirty="0">
                <a:solidFill>
                  <a:schemeClr val="tx1"/>
                </a:solidFill>
              </a:rPr>
              <a:t>: Recebe as credenciais de login (usuário e senha) e retorna um token de autenticação..</a:t>
            </a:r>
          </a:p>
        </p:txBody>
      </p:sp>
      <p:sp>
        <p:nvSpPr>
          <p:cNvPr id="17" name="Google Shape;265;p36">
            <a:extLst>
              <a:ext uri="{FF2B5EF4-FFF2-40B4-BE49-F238E27FC236}">
                <a16:creationId xmlns:a16="http://schemas.microsoft.com/office/drawing/2014/main" id="{345DEAFA-C7F0-485F-79B5-ED8BC406E21F}"/>
              </a:ext>
            </a:extLst>
          </p:cNvPr>
          <p:cNvSpPr txBox="1">
            <a:spLocks/>
          </p:cNvSpPr>
          <p:nvPr/>
        </p:nvSpPr>
        <p:spPr>
          <a:xfrm>
            <a:off x="1879309" y="3976301"/>
            <a:ext cx="6490852" cy="54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>
                <a:solidFill>
                  <a:srgbClr val="FF0000"/>
                </a:solidFill>
              </a:rPr>
              <a:t>DELETE</a:t>
            </a:r>
            <a:r>
              <a:rPr lang="pt-BR" b="1" dirty="0">
                <a:solidFill>
                  <a:srgbClr val="19C0EF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/api/</a:t>
            </a:r>
            <a:r>
              <a:rPr lang="pt-BR" b="1" dirty="0" err="1">
                <a:solidFill>
                  <a:schemeClr val="tx1"/>
                </a:solidFill>
              </a:rPr>
              <a:t>users</a:t>
            </a:r>
            <a:r>
              <a:rPr lang="pt-BR" b="1" dirty="0">
                <a:solidFill>
                  <a:schemeClr val="tx1"/>
                </a:solidFill>
              </a:rPr>
              <a:t>/{id}</a:t>
            </a:r>
            <a:r>
              <a:rPr lang="pt-BR" dirty="0">
                <a:solidFill>
                  <a:schemeClr val="tx1"/>
                </a:solidFill>
              </a:rPr>
              <a:t>: Recebe o id do usuário na URL e remove o usuário </a:t>
            </a:r>
            <a:r>
              <a:rPr lang="pt-BR" dirty="0" err="1">
                <a:solidFill>
                  <a:schemeClr val="tx1"/>
                </a:solidFill>
              </a:rPr>
              <a:t>específicado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04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B0023AB-A48E-E9B3-D825-D77F1868E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8" y="3687762"/>
            <a:ext cx="720000" cy="720000"/>
          </a:xfrm>
          <a:prstGeom prst="rect">
            <a:avLst/>
          </a:prstGeom>
        </p:spPr>
      </p:pic>
      <p:pic>
        <p:nvPicPr>
          <p:cNvPr id="13" name="Imagem 12" descr="Uma imagem contendo Ícone&#10;&#10;Descrição gerada automaticamente">
            <a:extLst>
              <a:ext uri="{FF2B5EF4-FFF2-40B4-BE49-F238E27FC236}">
                <a16:creationId xmlns:a16="http://schemas.microsoft.com/office/drawing/2014/main" id="{B353C93F-38A6-47A3-E97F-8FC472195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896" y="2571750"/>
            <a:ext cx="720000" cy="720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BAE1827E-F58D-CF70-D662-E3A7826BF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38" y="747213"/>
            <a:ext cx="1440000" cy="1440000"/>
          </a:xfrm>
          <a:prstGeom prst="rect">
            <a:avLst/>
          </a:prstGeom>
        </p:spPr>
      </p:pic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2476500" y="735738"/>
            <a:ext cx="5893662" cy="168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dirty="0"/>
              <a:t>A interface de usuário (UI) é a parte visual front-</a:t>
            </a:r>
            <a:r>
              <a:rPr lang="pt-BR" dirty="0" err="1"/>
              <a:t>end</a:t>
            </a:r>
            <a:r>
              <a:rPr lang="pt-BR" dirty="0"/>
              <a:t>, onde os usuários interagem diretamente com as funcionalidades e recursos oferecidos. Uma UI pode ser disposta por vários meios, um deles é o website. Um website é um conjunto de páginas da web acessíveis via internet, que utiliza a UI para proporcionar uma experiência interativa e acessível aos visitantes.</a:t>
            </a:r>
          </a:p>
        </p:txBody>
      </p:sp>
      <p:sp>
        <p:nvSpPr>
          <p:cNvPr id="15" name="Google Shape;265;p36">
            <a:extLst>
              <a:ext uri="{FF2B5EF4-FFF2-40B4-BE49-F238E27FC236}">
                <a16:creationId xmlns:a16="http://schemas.microsoft.com/office/drawing/2014/main" id="{FAF5A9D0-5CFA-1AC3-35DC-44953D925932}"/>
              </a:ext>
            </a:extLst>
          </p:cNvPr>
          <p:cNvSpPr txBox="1">
            <a:spLocks/>
          </p:cNvSpPr>
          <p:nvPr/>
        </p:nvSpPr>
        <p:spPr>
          <a:xfrm>
            <a:off x="1879308" y="2571750"/>
            <a:ext cx="649085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dirty="0">
                <a:solidFill>
                  <a:schemeClr val="tx1"/>
                </a:solidFill>
              </a:rPr>
              <a:t>Uma página de login para autenticar o usuário e liberar o acesso ao sistema.</a:t>
            </a:r>
          </a:p>
        </p:txBody>
      </p:sp>
      <p:sp>
        <p:nvSpPr>
          <p:cNvPr id="17" name="Google Shape;265;p36">
            <a:extLst>
              <a:ext uri="{FF2B5EF4-FFF2-40B4-BE49-F238E27FC236}">
                <a16:creationId xmlns:a16="http://schemas.microsoft.com/office/drawing/2014/main" id="{345DEAFA-C7F0-485F-79B5-ED8BC406E21F}"/>
              </a:ext>
            </a:extLst>
          </p:cNvPr>
          <p:cNvSpPr txBox="1">
            <a:spLocks/>
          </p:cNvSpPr>
          <p:nvPr/>
        </p:nvSpPr>
        <p:spPr>
          <a:xfrm>
            <a:off x="1879309" y="3687762"/>
            <a:ext cx="6490852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dirty="0">
                <a:solidFill>
                  <a:schemeClr val="tx1"/>
                </a:solidFill>
              </a:rPr>
              <a:t>Uma página para exibir e baixar relatórios.</a:t>
            </a:r>
          </a:p>
        </p:txBody>
      </p:sp>
    </p:spTree>
    <p:extLst>
      <p:ext uri="{BB962C8B-B14F-4D97-AF65-F5344CB8AC3E}">
        <p14:creationId xmlns:p14="http://schemas.microsoft.com/office/powerpoint/2010/main" val="141757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B78CAED8-6BCC-021D-AFD4-EFAB1009F49C}"/>
              </a:ext>
            </a:extLst>
          </p:cNvPr>
          <p:cNvSpPr txBox="1">
            <a:spLocks/>
          </p:cNvSpPr>
          <p:nvPr/>
        </p:nvSpPr>
        <p:spPr>
          <a:xfrm>
            <a:off x="847725" y="1900237"/>
            <a:ext cx="59245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sz="4000" b="1" dirty="0">
                <a:solidFill>
                  <a:schemeClr val="accent6"/>
                </a:solidFill>
              </a:rPr>
              <a:t>Módulo 2</a:t>
            </a:r>
          </a:p>
          <a:p>
            <a:pPr marL="0" indent="0"/>
            <a:r>
              <a:rPr lang="pt-BR" sz="3000" dirty="0">
                <a:solidFill>
                  <a:schemeClr val="accent6"/>
                </a:solidFill>
              </a:rPr>
              <a:t>Conceitos da API (.NET)</a:t>
            </a:r>
          </a:p>
        </p:txBody>
      </p:sp>
      <p:grpSp>
        <p:nvGrpSpPr>
          <p:cNvPr id="2" name="Google Shape;837;p47">
            <a:extLst>
              <a:ext uri="{FF2B5EF4-FFF2-40B4-BE49-F238E27FC236}">
                <a16:creationId xmlns:a16="http://schemas.microsoft.com/office/drawing/2014/main" id="{EB225E6E-BC5B-F53B-9386-F0D749FBD481}"/>
              </a:ext>
            </a:extLst>
          </p:cNvPr>
          <p:cNvGrpSpPr/>
          <p:nvPr/>
        </p:nvGrpSpPr>
        <p:grpSpPr>
          <a:xfrm>
            <a:off x="5690784" y="1201608"/>
            <a:ext cx="2328030" cy="2740283"/>
            <a:chOff x="1081488" y="1104267"/>
            <a:chExt cx="2328030" cy="2740283"/>
          </a:xfrm>
        </p:grpSpPr>
        <p:sp>
          <p:nvSpPr>
            <p:cNvPr id="3" name="Google Shape;838;p47">
              <a:extLst>
                <a:ext uri="{FF2B5EF4-FFF2-40B4-BE49-F238E27FC236}">
                  <a16:creationId xmlns:a16="http://schemas.microsoft.com/office/drawing/2014/main" id="{3C064564-4068-D484-A8C8-4F62285F29B8}"/>
                </a:ext>
              </a:extLst>
            </p:cNvPr>
            <p:cNvSpPr/>
            <p:nvPr/>
          </p:nvSpPr>
          <p:spPr>
            <a:xfrm>
              <a:off x="1272351" y="2557776"/>
              <a:ext cx="1150802" cy="1286757"/>
            </a:xfrm>
            <a:custGeom>
              <a:avLst/>
              <a:gdLst/>
              <a:ahLst/>
              <a:cxnLst/>
              <a:rect l="l" t="t" r="r" b="b"/>
              <a:pathLst>
                <a:path w="20797" h="23255" extrusionOk="0">
                  <a:moveTo>
                    <a:pt x="16914" y="4166"/>
                  </a:moveTo>
                  <a:cubicBezTo>
                    <a:pt x="16496" y="5526"/>
                    <a:pt x="15570" y="8436"/>
                    <a:pt x="14297" y="11801"/>
                  </a:cubicBezTo>
                  <a:lnTo>
                    <a:pt x="14281" y="11846"/>
                  </a:lnTo>
                  <a:cubicBezTo>
                    <a:pt x="14154" y="11946"/>
                    <a:pt x="14029" y="12049"/>
                    <a:pt x="13908" y="12151"/>
                  </a:cubicBezTo>
                  <a:cubicBezTo>
                    <a:pt x="13198" y="12759"/>
                    <a:pt x="12677" y="13346"/>
                    <a:pt x="12327" y="13788"/>
                  </a:cubicBezTo>
                  <a:cubicBezTo>
                    <a:pt x="12450" y="12542"/>
                    <a:pt x="12527" y="11341"/>
                    <a:pt x="12560" y="10203"/>
                  </a:cubicBezTo>
                  <a:cubicBezTo>
                    <a:pt x="13047" y="9332"/>
                    <a:pt x="14712" y="6478"/>
                    <a:pt x="16914" y="4166"/>
                  </a:cubicBezTo>
                  <a:close/>
                  <a:moveTo>
                    <a:pt x="4409" y="4796"/>
                  </a:moveTo>
                  <a:lnTo>
                    <a:pt x="4409" y="4796"/>
                  </a:lnTo>
                  <a:cubicBezTo>
                    <a:pt x="6901" y="7419"/>
                    <a:pt x="8309" y="11189"/>
                    <a:pt x="8415" y="11482"/>
                  </a:cubicBezTo>
                  <a:cubicBezTo>
                    <a:pt x="8435" y="12319"/>
                    <a:pt x="8487" y="13158"/>
                    <a:pt x="8566" y="13982"/>
                  </a:cubicBezTo>
                  <a:cubicBezTo>
                    <a:pt x="8300" y="13669"/>
                    <a:pt x="7961" y="13350"/>
                    <a:pt x="7560" y="13029"/>
                  </a:cubicBezTo>
                  <a:cubicBezTo>
                    <a:pt x="7509" y="12988"/>
                    <a:pt x="7458" y="12947"/>
                    <a:pt x="7400" y="12906"/>
                  </a:cubicBezTo>
                  <a:cubicBezTo>
                    <a:pt x="5680" y="9682"/>
                    <a:pt x="4736" y="6169"/>
                    <a:pt x="4409" y="4796"/>
                  </a:cubicBezTo>
                  <a:close/>
                  <a:moveTo>
                    <a:pt x="19921" y="9862"/>
                  </a:moveTo>
                  <a:lnTo>
                    <a:pt x="19921" y="9862"/>
                  </a:lnTo>
                  <a:cubicBezTo>
                    <a:pt x="19258" y="10690"/>
                    <a:pt x="17331" y="12931"/>
                    <a:pt x="13929" y="15570"/>
                  </a:cubicBezTo>
                  <a:lnTo>
                    <a:pt x="12126" y="15586"/>
                  </a:lnTo>
                  <a:cubicBezTo>
                    <a:pt x="12167" y="15255"/>
                    <a:pt x="12208" y="14925"/>
                    <a:pt x="12245" y="14600"/>
                  </a:cubicBezTo>
                  <a:cubicBezTo>
                    <a:pt x="12433" y="14318"/>
                    <a:pt x="13082" y="13403"/>
                    <a:pt x="14180" y="12462"/>
                  </a:cubicBezTo>
                  <a:cubicBezTo>
                    <a:pt x="15338" y="11470"/>
                    <a:pt x="17264" y="10226"/>
                    <a:pt x="19921" y="9862"/>
                  </a:cubicBezTo>
                  <a:close/>
                  <a:moveTo>
                    <a:pt x="10846" y="812"/>
                  </a:moveTo>
                  <a:cubicBezTo>
                    <a:pt x="11058" y="1230"/>
                    <a:pt x="11447" y="2146"/>
                    <a:pt x="11746" y="3707"/>
                  </a:cubicBezTo>
                  <a:cubicBezTo>
                    <a:pt x="12087" y="5492"/>
                    <a:pt x="12224" y="7636"/>
                    <a:pt x="12157" y="10093"/>
                  </a:cubicBezTo>
                  <a:cubicBezTo>
                    <a:pt x="12118" y="10160"/>
                    <a:pt x="12098" y="10199"/>
                    <a:pt x="12098" y="10201"/>
                  </a:cubicBezTo>
                  <a:lnTo>
                    <a:pt x="12059" y="10277"/>
                  </a:lnTo>
                  <a:lnTo>
                    <a:pt x="12151" y="10324"/>
                  </a:lnTo>
                  <a:cubicBezTo>
                    <a:pt x="12108" y="11623"/>
                    <a:pt x="12006" y="13014"/>
                    <a:pt x="11848" y="14457"/>
                  </a:cubicBezTo>
                  <a:cubicBezTo>
                    <a:pt x="11830" y="14483"/>
                    <a:pt x="11821" y="14500"/>
                    <a:pt x="11817" y="14506"/>
                  </a:cubicBezTo>
                  <a:lnTo>
                    <a:pt x="11774" y="14577"/>
                  </a:lnTo>
                  <a:lnTo>
                    <a:pt x="11830" y="14610"/>
                  </a:lnTo>
                  <a:cubicBezTo>
                    <a:pt x="11793" y="14933"/>
                    <a:pt x="11752" y="15261"/>
                    <a:pt x="11713" y="15588"/>
                  </a:cubicBezTo>
                  <a:lnTo>
                    <a:pt x="9192" y="15605"/>
                  </a:lnTo>
                  <a:cubicBezTo>
                    <a:pt x="9168" y="15445"/>
                    <a:pt x="9125" y="15171"/>
                    <a:pt x="9076" y="14803"/>
                  </a:cubicBezTo>
                  <a:lnTo>
                    <a:pt x="9098" y="14792"/>
                  </a:lnTo>
                  <a:lnTo>
                    <a:pt x="9068" y="14717"/>
                  </a:lnTo>
                  <a:cubicBezTo>
                    <a:pt x="9068" y="14713"/>
                    <a:pt x="9066" y="14708"/>
                    <a:pt x="9064" y="14700"/>
                  </a:cubicBezTo>
                  <a:cubicBezTo>
                    <a:pt x="8945" y="13763"/>
                    <a:pt x="8810" y="12292"/>
                    <a:pt x="8820" y="10557"/>
                  </a:cubicBezTo>
                  <a:cubicBezTo>
                    <a:pt x="8834" y="7918"/>
                    <a:pt x="9201" y="4102"/>
                    <a:pt x="10846" y="812"/>
                  </a:cubicBezTo>
                  <a:close/>
                  <a:moveTo>
                    <a:pt x="747" y="10097"/>
                  </a:moveTo>
                  <a:lnTo>
                    <a:pt x="747" y="10097"/>
                  </a:lnTo>
                  <a:cubicBezTo>
                    <a:pt x="4123" y="11243"/>
                    <a:pt x="6050" y="12399"/>
                    <a:pt x="7081" y="13178"/>
                  </a:cubicBezTo>
                  <a:lnTo>
                    <a:pt x="7116" y="13239"/>
                  </a:lnTo>
                  <a:lnTo>
                    <a:pt x="7142" y="13225"/>
                  </a:lnTo>
                  <a:cubicBezTo>
                    <a:pt x="7187" y="13260"/>
                    <a:pt x="7232" y="13295"/>
                    <a:pt x="7273" y="13327"/>
                  </a:cubicBezTo>
                  <a:cubicBezTo>
                    <a:pt x="8235" y="14089"/>
                    <a:pt x="8575" y="14649"/>
                    <a:pt x="8665" y="14821"/>
                  </a:cubicBezTo>
                  <a:cubicBezTo>
                    <a:pt x="8708" y="15161"/>
                    <a:pt x="8746" y="15424"/>
                    <a:pt x="8777" y="15609"/>
                  </a:cubicBezTo>
                  <a:lnTo>
                    <a:pt x="7095" y="15621"/>
                  </a:lnTo>
                  <a:cubicBezTo>
                    <a:pt x="4219" y="13964"/>
                    <a:pt x="2588" y="12435"/>
                    <a:pt x="1725" y="11443"/>
                  </a:cubicBezTo>
                  <a:cubicBezTo>
                    <a:pt x="1222" y="10864"/>
                    <a:pt x="915" y="10394"/>
                    <a:pt x="747" y="10097"/>
                  </a:cubicBezTo>
                  <a:close/>
                  <a:moveTo>
                    <a:pt x="15009" y="15977"/>
                  </a:moveTo>
                  <a:lnTo>
                    <a:pt x="14843" y="16542"/>
                  </a:lnTo>
                  <a:lnTo>
                    <a:pt x="6142" y="16603"/>
                  </a:lnTo>
                  <a:lnTo>
                    <a:pt x="5954" y="16040"/>
                  </a:lnTo>
                  <a:lnTo>
                    <a:pt x="15009" y="15977"/>
                  </a:lnTo>
                  <a:close/>
                  <a:moveTo>
                    <a:pt x="14723" y="16953"/>
                  </a:moveTo>
                  <a:lnTo>
                    <a:pt x="12994" y="22810"/>
                  </a:lnTo>
                  <a:lnTo>
                    <a:pt x="8251" y="22843"/>
                  </a:lnTo>
                  <a:lnTo>
                    <a:pt x="6281" y="17012"/>
                  </a:lnTo>
                  <a:lnTo>
                    <a:pt x="14723" y="16953"/>
                  </a:lnTo>
                  <a:close/>
                  <a:moveTo>
                    <a:pt x="10803" y="0"/>
                  </a:moveTo>
                  <a:lnTo>
                    <a:pt x="10649" y="289"/>
                  </a:lnTo>
                  <a:cubicBezTo>
                    <a:pt x="9841" y="1807"/>
                    <a:pt x="9239" y="3570"/>
                    <a:pt x="8865" y="5530"/>
                  </a:cubicBezTo>
                  <a:cubicBezTo>
                    <a:pt x="8579" y="7036"/>
                    <a:pt x="8423" y="8665"/>
                    <a:pt x="8403" y="10369"/>
                  </a:cubicBezTo>
                  <a:cubicBezTo>
                    <a:pt x="8214" y="9931"/>
                    <a:pt x="7951" y="9362"/>
                    <a:pt x="7623" y="8736"/>
                  </a:cubicBezTo>
                  <a:cubicBezTo>
                    <a:pt x="6911" y="7378"/>
                    <a:pt x="5741" y="5453"/>
                    <a:pt x="4186" y="4002"/>
                  </a:cubicBezTo>
                  <a:lnTo>
                    <a:pt x="3724" y="3570"/>
                  </a:lnTo>
                  <a:lnTo>
                    <a:pt x="3846" y="4192"/>
                  </a:lnTo>
                  <a:cubicBezTo>
                    <a:pt x="3853" y="4235"/>
                    <a:pt x="4675" y="8370"/>
                    <a:pt x="6664" y="12386"/>
                  </a:cubicBezTo>
                  <a:cubicBezTo>
                    <a:pt x="5090" y="11345"/>
                    <a:pt x="2983" y="10394"/>
                    <a:pt x="399" y="9551"/>
                  </a:cubicBezTo>
                  <a:lnTo>
                    <a:pt x="0" y="9420"/>
                  </a:lnTo>
                  <a:lnTo>
                    <a:pt x="139" y="9813"/>
                  </a:lnTo>
                  <a:cubicBezTo>
                    <a:pt x="149" y="9843"/>
                    <a:pt x="415" y="10565"/>
                    <a:pt x="1393" y="11693"/>
                  </a:cubicBezTo>
                  <a:cubicBezTo>
                    <a:pt x="2204" y="12630"/>
                    <a:pt x="3707" y="14058"/>
                    <a:pt x="6291" y="15623"/>
                  </a:cubicBezTo>
                  <a:lnTo>
                    <a:pt x="5373" y="15631"/>
                  </a:lnTo>
                  <a:lnTo>
                    <a:pt x="7951" y="23254"/>
                  </a:lnTo>
                  <a:lnTo>
                    <a:pt x="13292" y="23217"/>
                  </a:lnTo>
                  <a:lnTo>
                    <a:pt x="15553" y="15557"/>
                  </a:lnTo>
                  <a:lnTo>
                    <a:pt x="14594" y="15566"/>
                  </a:lnTo>
                  <a:cubicBezTo>
                    <a:pt x="18694" y="12309"/>
                    <a:pt x="20523" y="9747"/>
                    <a:pt x="20541" y="9718"/>
                  </a:cubicBezTo>
                  <a:lnTo>
                    <a:pt x="20797" y="9356"/>
                  </a:lnTo>
                  <a:lnTo>
                    <a:pt x="20359" y="9399"/>
                  </a:lnTo>
                  <a:cubicBezTo>
                    <a:pt x="19033" y="9522"/>
                    <a:pt x="17761" y="9868"/>
                    <a:pt x="16570" y="10424"/>
                  </a:cubicBezTo>
                  <a:cubicBezTo>
                    <a:pt x="15991" y="10698"/>
                    <a:pt x="15424" y="11024"/>
                    <a:pt x="14886" y="11396"/>
                  </a:cubicBezTo>
                  <a:cubicBezTo>
                    <a:pt x="16525" y="6997"/>
                    <a:pt x="17536" y="3529"/>
                    <a:pt x="17546" y="3495"/>
                  </a:cubicBezTo>
                  <a:lnTo>
                    <a:pt x="17761" y="2754"/>
                  </a:lnTo>
                  <a:lnTo>
                    <a:pt x="17204" y="3286"/>
                  </a:lnTo>
                  <a:cubicBezTo>
                    <a:pt x="15087" y="5320"/>
                    <a:pt x="13356" y="8031"/>
                    <a:pt x="12576" y="9348"/>
                  </a:cubicBezTo>
                  <a:cubicBezTo>
                    <a:pt x="12599" y="7159"/>
                    <a:pt x="12454" y="5228"/>
                    <a:pt x="12139" y="3601"/>
                  </a:cubicBezTo>
                  <a:cubicBezTo>
                    <a:pt x="11678" y="1216"/>
                    <a:pt x="11024" y="303"/>
                    <a:pt x="10997" y="264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9;p47">
              <a:extLst>
                <a:ext uri="{FF2B5EF4-FFF2-40B4-BE49-F238E27FC236}">
                  <a16:creationId xmlns:a16="http://schemas.microsoft.com/office/drawing/2014/main" id="{CD4FA45A-F783-1AB1-8194-C166AAE9D05F}"/>
                </a:ext>
              </a:extLst>
            </p:cNvPr>
            <p:cNvSpPr/>
            <p:nvPr/>
          </p:nvSpPr>
          <p:spPr>
            <a:xfrm>
              <a:off x="2450578" y="2736050"/>
              <a:ext cx="181425" cy="901997"/>
            </a:xfrm>
            <a:custGeom>
              <a:avLst/>
              <a:gdLst/>
              <a:ahLst/>
              <a:cxnLst/>
              <a:rect l="l" t="t" r="r" b="b"/>
              <a:pathLst>
                <a:path w="2619" h="13021" extrusionOk="0">
                  <a:moveTo>
                    <a:pt x="2619" y="1"/>
                  </a:moveTo>
                  <a:lnTo>
                    <a:pt x="262" y="1895"/>
                  </a:lnTo>
                  <a:cubicBezTo>
                    <a:pt x="0" y="5584"/>
                    <a:pt x="1097" y="12945"/>
                    <a:pt x="1097" y="12945"/>
                  </a:cubicBezTo>
                  <a:lnTo>
                    <a:pt x="2073" y="13021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40;p47">
              <a:extLst>
                <a:ext uri="{FF2B5EF4-FFF2-40B4-BE49-F238E27FC236}">
                  <a16:creationId xmlns:a16="http://schemas.microsoft.com/office/drawing/2014/main" id="{7F341835-3D13-4E58-D7FF-64CCE592BCFB}"/>
                </a:ext>
              </a:extLst>
            </p:cNvPr>
            <p:cNvSpPr/>
            <p:nvPr/>
          </p:nvSpPr>
          <p:spPr>
            <a:xfrm>
              <a:off x="2490549" y="3632783"/>
              <a:ext cx="270994" cy="195487"/>
            </a:xfrm>
            <a:custGeom>
              <a:avLst/>
              <a:gdLst/>
              <a:ahLst/>
              <a:cxnLst/>
              <a:rect l="l" t="t" r="r" b="b"/>
              <a:pathLst>
                <a:path w="3912" h="2822" extrusionOk="0">
                  <a:moveTo>
                    <a:pt x="522" y="0"/>
                  </a:moveTo>
                  <a:cubicBezTo>
                    <a:pt x="0" y="686"/>
                    <a:pt x="270" y="2821"/>
                    <a:pt x="270" y="2821"/>
                  </a:cubicBezTo>
                  <a:lnTo>
                    <a:pt x="557" y="2821"/>
                  </a:lnTo>
                  <a:lnTo>
                    <a:pt x="837" y="1999"/>
                  </a:lnTo>
                  <a:lnTo>
                    <a:pt x="1254" y="2821"/>
                  </a:lnTo>
                  <a:lnTo>
                    <a:pt x="3912" y="2821"/>
                  </a:lnTo>
                  <a:cubicBezTo>
                    <a:pt x="3789" y="2296"/>
                    <a:pt x="2566" y="1827"/>
                    <a:pt x="2566" y="1827"/>
                  </a:cubicBez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41;p47">
              <a:extLst>
                <a:ext uri="{FF2B5EF4-FFF2-40B4-BE49-F238E27FC236}">
                  <a16:creationId xmlns:a16="http://schemas.microsoft.com/office/drawing/2014/main" id="{FB8279AF-A330-12D8-EC03-F45CC393C1F7}"/>
                </a:ext>
              </a:extLst>
            </p:cNvPr>
            <p:cNvSpPr/>
            <p:nvPr/>
          </p:nvSpPr>
          <p:spPr>
            <a:xfrm>
              <a:off x="2517981" y="3602026"/>
              <a:ext cx="158149" cy="174982"/>
            </a:xfrm>
            <a:custGeom>
              <a:avLst/>
              <a:gdLst/>
              <a:ahLst/>
              <a:cxnLst/>
              <a:rect l="l" t="t" r="r" b="b"/>
              <a:pathLst>
                <a:path w="2283" h="2526" extrusionOk="0">
                  <a:moveTo>
                    <a:pt x="56" y="0"/>
                  </a:moveTo>
                  <a:lnTo>
                    <a:pt x="124" y="444"/>
                  </a:lnTo>
                  <a:cubicBezTo>
                    <a:pt x="124" y="444"/>
                    <a:pt x="1" y="884"/>
                    <a:pt x="490" y="1813"/>
                  </a:cubicBezTo>
                  <a:cubicBezTo>
                    <a:pt x="810" y="2420"/>
                    <a:pt x="1478" y="2526"/>
                    <a:pt x="1902" y="2526"/>
                  </a:cubicBezTo>
                  <a:cubicBezTo>
                    <a:pt x="2126" y="2526"/>
                    <a:pt x="2282" y="2496"/>
                    <a:pt x="2282" y="2496"/>
                  </a:cubicBezTo>
                  <a:lnTo>
                    <a:pt x="1102" y="520"/>
                  </a:lnTo>
                  <a:lnTo>
                    <a:pt x="1118" y="5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42;p47">
              <a:extLst>
                <a:ext uri="{FF2B5EF4-FFF2-40B4-BE49-F238E27FC236}">
                  <a16:creationId xmlns:a16="http://schemas.microsoft.com/office/drawing/2014/main" id="{D1F73260-0A19-CE51-D441-633CE066F96C}"/>
                </a:ext>
              </a:extLst>
            </p:cNvPr>
            <p:cNvSpPr/>
            <p:nvPr/>
          </p:nvSpPr>
          <p:spPr>
            <a:xfrm>
              <a:off x="2261187" y="2736050"/>
              <a:ext cx="181494" cy="901997"/>
            </a:xfrm>
            <a:custGeom>
              <a:avLst/>
              <a:gdLst/>
              <a:ahLst/>
              <a:cxnLst/>
              <a:rect l="l" t="t" r="r" b="b"/>
              <a:pathLst>
                <a:path w="2620" h="13021" extrusionOk="0">
                  <a:moveTo>
                    <a:pt x="2620" y="1"/>
                  </a:moveTo>
                  <a:lnTo>
                    <a:pt x="263" y="1895"/>
                  </a:lnTo>
                  <a:cubicBezTo>
                    <a:pt x="1" y="5584"/>
                    <a:pt x="1097" y="12945"/>
                    <a:pt x="1097" y="12945"/>
                  </a:cubicBezTo>
                  <a:lnTo>
                    <a:pt x="2073" y="13021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43;p47">
              <a:extLst>
                <a:ext uri="{FF2B5EF4-FFF2-40B4-BE49-F238E27FC236}">
                  <a16:creationId xmlns:a16="http://schemas.microsoft.com/office/drawing/2014/main" id="{52CAE8D9-5EE2-111D-D572-E5E11AEF3AE3}"/>
                </a:ext>
              </a:extLst>
            </p:cNvPr>
            <p:cNvSpPr/>
            <p:nvPr/>
          </p:nvSpPr>
          <p:spPr>
            <a:xfrm>
              <a:off x="2301019" y="3632783"/>
              <a:ext cx="270925" cy="195487"/>
            </a:xfrm>
            <a:custGeom>
              <a:avLst/>
              <a:gdLst/>
              <a:ahLst/>
              <a:cxnLst/>
              <a:rect l="l" t="t" r="r" b="b"/>
              <a:pathLst>
                <a:path w="3911" h="2822" extrusionOk="0">
                  <a:moveTo>
                    <a:pt x="522" y="0"/>
                  </a:moveTo>
                  <a:cubicBezTo>
                    <a:pt x="1" y="686"/>
                    <a:pt x="269" y="2821"/>
                    <a:pt x="269" y="2821"/>
                  </a:cubicBezTo>
                  <a:lnTo>
                    <a:pt x="555" y="2821"/>
                  </a:lnTo>
                  <a:lnTo>
                    <a:pt x="837" y="1999"/>
                  </a:lnTo>
                  <a:lnTo>
                    <a:pt x="1253" y="2821"/>
                  </a:lnTo>
                  <a:lnTo>
                    <a:pt x="3910" y="2821"/>
                  </a:lnTo>
                  <a:cubicBezTo>
                    <a:pt x="3788" y="2296"/>
                    <a:pt x="2566" y="1827"/>
                    <a:pt x="2566" y="1827"/>
                  </a:cubicBez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44;p47">
              <a:extLst>
                <a:ext uri="{FF2B5EF4-FFF2-40B4-BE49-F238E27FC236}">
                  <a16:creationId xmlns:a16="http://schemas.microsoft.com/office/drawing/2014/main" id="{689762C9-5B68-14DC-F121-AA24EDAA7CF1}"/>
                </a:ext>
              </a:extLst>
            </p:cNvPr>
            <p:cNvSpPr/>
            <p:nvPr/>
          </p:nvSpPr>
          <p:spPr>
            <a:xfrm>
              <a:off x="2328659" y="3602026"/>
              <a:ext cx="158080" cy="174982"/>
            </a:xfrm>
            <a:custGeom>
              <a:avLst/>
              <a:gdLst/>
              <a:ahLst/>
              <a:cxnLst/>
              <a:rect l="l" t="t" r="r" b="b"/>
              <a:pathLst>
                <a:path w="2282" h="2526" extrusionOk="0">
                  <a:moveTo>
                    <a:pt x="56" y="0"/>
                  </a:moveTo>
                  <a:lnTo>
                    <a:pt x="123" y="444"/>
                  </a:lnTo>
                  <a:cubicBezTo>
                    <a:pt x="123" y="444"/>
                    <a:pt x="1" y="884"/>
                    <a:pt x="488" y="1813"/>
                  </a:cubicBezTo>
                  <a:cubicBezTo>
                    <a:pt x="807" y="2420"/>
                    <a:pt x="1477" y="2526"/>
                    <a:pt x="1901" y="2526"/>
                  </a:cubicBezTo>
                  <a:cubicBezTo>
                    <a:pt x="2126" y="2526"/>
                    <a:pt x="2282" y="2496"/>
                    <a:pt x="2282" y="2496"/>
                  </a:cubicBezTo>
                  <a:lnTo>
                    <a:pt x="1099" y="520"/>
                  </a:lnTo>
                  <a:lnTo>
                    <a:pt x="1118" y="5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45;p47">
              <a:extLst>
                <a:ext uri="{FF2B5EF4-FFF2-40B4-BE49-F238E27FC236}">
                  <a16:creationId xmlns:a16="http://schemas.microsoft.com/office/drawing/2014/main" id="{C2EF54E7-1609-0F7A-657D-262606D48CA2}"/>
                </a:ext>
              </a:extLst>
            </p:cNvPr>
            <p:cNvSpPr/>
            <p:nvPr/>
          </p:nvSpPr>
          <p:spPr>
            <a:xfrm>
              <a:off x="2129847" y="2079139"/>
              <a:ext cx="630033" cy="922225"/>
            </a:xfrm>
            <a:custGeom>
              <a:avLst/>
              <a:gdLst/>
              <a:ahLst/>
              <a:cxnLst/>
              <a:rect l="l" t="t" r="r" b="b"/>
              <a:pathLst>
                <a:path w="9095" h="13313" extrusionOk="0">
                  <a:moveTo>
                    <a:pt x="6977" y="1"/>
                  </a:moveTo>
                  <a:lnTo>
                    <a:pt x="2484" y="357"/>
                  </a:lnTo>
                  <a:cubicBezTo>
                    <a:pt x="2484" y="357"/>
                    <a:pt x="1123" y="596"/>
                    <a:pt x="295" y="9197"/>
                  </a:cubicBezTo>
                  <a:lnTo>
                    <a:pt x="0" y="12604"/>
                  </a:lnTo>
                  <a:cubicBezTo>
                    <a:pt x="0" y="12604"/>
                    <a:pt x="248" y="12516"/>
                    <a:pt x="712" y="12516"/>
                  </a:cubicBezTo>
                  <a:cubicBezTo>
                    <a:pt x="1227" y="12516"/>
                    <a:pt x="2009" y="12624"/>
                    <a:pt x="3016" y="13078"/>
                  </a:cubicBezTo>
                  <a:cubicBezTo>
                    <a:pt x="3385" y="13245"/>
                    <a:pt x="3837" y="13312"/>
                    <a:pt x="4327" y="13312"/>
                  </a:cubicBezTo>
                  <a:cubicBezTo>
                    <a:pt x="6380" y="13312"/>
                    <a:pt x="9094" y="12131"/>
                    <a:pt x="9094" y="12131"/>
                  </a:cubicBezTo>
                  <a:cubicBezTo>
                    <a:pt x="9094" y="12131"/>
                    <a:pt x="8820" y="4215"/>
                    <a:pt x="6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46;p47">
              <a:extLst>
                <a:ext uri="{FF2B5EF4-FFF2-40B4-BE49-F238E27FC236}">
                  <a16:creationId xmlns:a16="http://schemas.microsoft.com/office/drawing/2014/main" id="{E979D7DB-A820-AF98-50D0-C787EF3597F0}"/>
                </a:ext>
              </a:extLst>
            </p:cNvPr>
            <p:cNvSpPr/>
            <p:nvPr/>
          </p:nvSpPr>
          <p:spPr>
            <a:xfrm>
              <a:off x="2203276" y="1226672"/>
              <a:ext cx="465303" cy="294339"/>
            </a:xfrm>
            <a:custGeom>
              <a:avLst/>
              <a:gdLst/>
              <a:ahLst/>
              <a:cxnLst/>
              <a:rect l="l" t="t" r="r" b="b"/>
              <a:pathLst>
                <a:path w="6717" h="4249" extrusionOk="0">
                  <a:moveTo>
                    <a:pt x="1125" y="0"/>
                  </a:moveTo>
                  <a:cubicBezTo>
                    <a:pt x="1125" y="0"/>
                    <a:pt x="1209" y="1340"/>
                    <a:pt x="810" y="2055"/>
                  </a:cubicBezTo>
                  <a:cubicBezTo>
                    <a:pt x="409" y="2764"/>
                    <a:pt x="104" y="3059"/>
                    <a:pt x="0" y="3834"/>
                  </a:cubicBezTo>
                  <a:cubicBezTo>
                    <a:pt x="0" y="3834"/>
                    <a:pt x="1386" y="4248"/>
                    <a:pt x="3269" y="4248"/>
                  </a:cubicBezTo>
                  <a:cubicBezTo>
                    <a:pt x="4316" y="4248"/>
                    <a:pt x="5516" y="4120"/>
                    <a:pt x="6717" y="3722"/>
                  </a:cubicBezTo>
                  <a:lnTo>
                    <a:pt x="5397" y="0"/>
                  </a:lnTo>
                  <a:close/>
                </a:path>
              </a:pathLst>
            </a:custGeom>
            <a:solidFill>
              <a:srgbClr val="47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47;p47">
              <a:extLst>
                <a:ext uri="{FF2B5EF4-FFF2-40B4-BE49-F238E27FC236}">
                  <a16:creationId xmlns:a16="http://schemas.microsoft.com/office/drawing/2014/main" id="{086058FF-6725-8446-755B-1CB23DA1E190}"/>
                </a:ext>
              </a:extLst>
            </p:cNvPr>
            <p:cNvSpPr/>
            <p:nvPr/>
          </p:nvSpPr>
          <p:spPr>
            <a:xfrm>
              <a:off x="2252736" y="1104267"/>
              <a:ext cx="323987" cy="332647"/>
            </a:xfrm>
            <a:custGeom>
              <a:avLst/>
              <a:gdLst/>
              <a:ahLst/>
              <a:cxnLst/>
              <a:rect l="l" t="t" r="r" b="b"/>
              <a:pathLst>
                <a:path w="4677" h="4802" extrusionOk="0">
                  <a:moveTo>
                    <a:pt x="2890" y="1"/>
                  </a:moveTo>
                  <a:cubicBezTo>
                    <a:pt x="2021" y="1"/>
                    <a:pt x="1072" y="198"/>
                    <a:pt x="644" y="957"/>
                  </a:cubicBezTo>
                  <a:cubicBezTo>
                    <a:pt x="0" y="2099"/>
                    <a:pt x="761" y="4173"/>
                    <a:pt x="2234" y="4754"/>
                  </a:cubicBezTo>
                  <a:cubicBezTo>
                    <a:pt x="2315" y="4786"/>
                    <a:pt x="2389" y="4801"/>
                    <a:pt x="2458" y="4801"/>
                  </a:cubicBezTo>
                  <a:cubicBezTo>
                    <a:pt x="3593" y="4801"/>
                    <a:pt x="3239" y="736"/>
                    <a:pt x="3239" y="736"/>
                  </a:cubicBezTo>
                  <a:lnTo>
                    <a:pt x="4677" y="231"/>
                  </a:lnTo>
                  <a:cubicBezTo>
                    <a:pt x="4677" y="231"/>
                    <a:pt x="3830" y="1"/>
                    <a:pt x="2890" y="1"/>
                  </a:cubicBezTo>
                  <a:close/>
                </a:path>
              </a:pathLst>
            </a:custGeom>
            <a:solidFill>
              <a:srgbClr val="47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8;p47">
              <a:extLst>
                <a:ext uri="{FF2B5EF4-FFF2-40B4-BE49-F238E27FC236}">
                  <a16:creationId xmlns:a16="http://schemas.microsoft.com/office/drawing/2014/main" id="{48840CF1-07BA-7638-BB92-A2E2A0A162DD}"/>
                </a:ext>
              </a:extLst>
            </p:cNvPr>
            <p:cNvSpPr/>
            <p:nvPr/>
          </p:nvSpPr>
          <p:spPr>
            <a:xfrm>
              <a:off x="2553587" y="1273569"/>
              <a:ext cx="99129" cy="95180"/>
            </a:xfrm>
            <a:custGeom>
              <a:avLst/>
              <a:gdLst/>
              <a:ahLst/>
              <a:cxnLst/>
              <a:rect l="l" t="t" r="r" b="b"/>
              <a:pathLst>
                <a:path w="1431" h="1374" extrusionOk="0">
                  <a:moveTo>
                    <a:pt x="717" y="0"/>
                  </a:moveTo>
                  <a:cubicBezTo>
                    <a:pt x="363" y="0"/>
                    <a:pt x="64" y="271"/>
                    <a:pt x="31" y="631"/>
                  </a:cubicBezTo>
                  <a:cubicBezTo>
                    <a:pt x="1" y="1009"/>
                    <a:pt x="279" y="1341"/>
                    <a:pt x="659" y="1371"/>
                  </a:cubicBezTo>
                  <a:cubicBezTo>
                    <a:pt x="678" y="1373"/>
                    <a:pt x="697" y="1374"/>
                    <a:pt x="716" y="1374"/>
                  </a:cubicBezTo>
                  <a:cubicBezTo>
                    <a:pt x="1071" y="1374"/>
                    <a:pt x="1371" y="1105"/>
                    <a:pt x="1400" y="745"/>
                  </a:cubicBezTo>
                  <a:cubicBezTo>
                    <a:pt x="1431" y="367"/>
                    <a:pt x="1152" y="33"/>
                    <a:pt x="774" y="3"/>
                  </a:cubicBezTo>
                  <a:cubicBezTo>
                    <a:pt x="755" y="1"/>
                    <a:pt x="736" y="0"/>
                    <a:pt x="717" y="0"/>
                  </a:cubicBezTo>
                  <a:close/>
                </a:path>
              </a:pathLst>
            </a:custGeom>
            <a:solidFill>
              <a:srgbClr val="EFA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9;p47">
              <a:extLst>
                <a:ext uri="{FF2B5EF4-FFF2-40B4-BE49-F238E27FC236}">
                  <a16:creationId xmlns:a16="http://schemas.microsoft.com/office/drawing/2014/main" id="{7355F1BC-B6E6-3769-3743-9EB657ACAF80}"/>
                </a:ext>
              </a:extLst>
            </p:cNvPr>
            <p:cNvSpPr/>
            <p:nvPr/>
          </p:nvSpPr>
          <p:spPr>
            <a:xfrm>
              <a:off x="2404928" y="1391194"/>
              <a:ext cx="129609" cy="213567"/>
            </a:xfrm>
            <a:custGeom>
              <a:avLst/>
              <a:gdLst/>
              <a:ahLst/>
              <a:cxnLst/>
              <a:rect l="l" t="t" r="r" b="b"/>
              <a:pathLst>
                <a:path w="1871" h="3083" extrusionOk="0">
                  <a:moveTo>
                    <a:pt x="299" y="1"/>
                  </a:moveTo>
                  <a:lnTo>
                    <a:pt x="0" y="2339"/>
                  </a:lnTo>
                  <a:cubicBezTo>
                    <a:pt x="19" y="2779"/>
                    <a:pt x="414" y="3039"/>
                    <a:pt x="853" y="3078"/>
                  </a:cubicBezTo>
                  <a:cubicBezTo>
                    <a:pt x="891" y="3081"/>
                    <a:pt x="927" y="3082"/>
                    <a:pt x="962" y="3082"/>
                  </a:cubicBezTo>
                  <a:cubicBezTo>
                    <a:pt x="1417" y="3082"/>
                    <a:pt x="1718" y="2827"/>
                    <a:pt x="1754" y="2341"/>
                  </a:cubicBezTo>
                  <a:lnTo>
                    <a:pt x="1870" y="85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50;p47">
              <a:extLst>
                <a:ext uri="{FF2B5EF4-FFF2-40B4-BE49-F238E27FC236}">
                  <a16:creationId xmlns:a16="http://schemas.microsoft.com/office/drawing/2014/main" id="{01A7BBA7-5557-DBDD-CEFE-3C584E26B0B2}"/>
                </a:ext>
              </a:extLst>
            </p:cNvPr>
            <p:cNvSpPr/>
            <p:nvPr/>
          </p:nvSpPr>
          <p:spPr>
            <a:xfrm>
              <a:off x="2409569" y="1415993"/>
              <a:ext cx="126076" cy="108619"/>
            </a:xfrm>
            <a:custGeom>
              <a:avLst/>
              <a:gdLst/>
              <a:ahLst/>
              <a:cxnLst/>
              <a:rect l="l" t="t" r="r" b="b"/>
              <a:pathLst>
                <a:path w="1820" h="1568" extrusionOk="0">
                  <a:moveTo>
                    <a:pt x="1" y="1"/>
                  </a:moveTo>
                  <a:lnTo>
                    <a:pt x="1721" y="1568"/>
                  </a:lnTo>
                  <a:lnTo>
                    <a:pt x="1820" y="3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1;p47">
              <a:extLst>
                <a:ext uri="{FF2B5EF4-FFF2-40B4-BE49-F238E27FC236}">
                  <a16:creationId xmlns:a16="http://schemas.microsoft.com/office/drawing/2014/main" id="{C2A173B7-9C8C-7E29-CC69-2573C00D9922}"/>
                </a:ext>
              </a:extLst>
            </p:cNvPr>
            <p:cNvSpPr/>
            <p:nvPr/>
          </p:nvSpPr>
          <p:spPr>
            <a:xfrm>
              <a:off x="2374725" y="1130868"/>
              <a:ext cx="251528" cy="335556"/>
            </a:xfrm>
            <a:custGeom>
              <a:avLst/>
              <a:gdLst/>
              <a:ahLst/>
              <a:cxnLst/>
              <a:rect l="l" t="t" r="r" b="b"/>
              <a:pathLst>
                <a:path w="3631" h="4844" extrusionOk="0">
                  <a:moveTo>
                    <a:pt x="1912" y="1"/>
                  </a:moveTo>
                  <a:cubicBezTo>
                    <a:pt x="1036" y="1"/>
                    <a:pt x="158" y="647"/>
                    <a:pt x="84" y="1520"/>
                  </a:cubicBezTo>
                  <a:lnTo>
                    <a:pt x="39" y="2889"/>
                  </a:lnTo>
                  <a:cubicBezTo>
                    <a:pt x="1" y="3939"/>
                    <a:pt x="796" y="4753"/>
                    <a:pt x="1850" y="4843"/>
                  </a:cubicBezTo>
                  <a:cubicBezTo>
                    <a:pt x="1860" y="4843"/>
                    <a:pt x="1871" y="4843"/>
                    <a:pt x="1881" y="4843"/>
                  </a:cubicBezTo>
                  <a:cubicBezTo>
                    <a:pt x="2747" y="4843"/>
                    <a:pt x="3469" y="4168"/>
                    <a:pt x="3507" y="3458"/>
                  </a:cubicBezTo>
                  <a:lnTo>
                    <a:pt x="3583" y="1760"/>
                  </a:lnTo>
                  <a:cubicBezTo>
                    <a:pt x="3630" y="860"/>
                    <a:pt x="2951" y="82"/>
                    <a:pt x="2055" y="7"/>
                  </a:cubicBezTo>
                  <a:cubicBezTo>
                    <a:pt x="2007" y="3"/>
                    <a:pt x="1959" y="1"/>
                    <a:pt x="1912" y="1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52;p47">
              <a:extLst>
                <a:ext uri="{FF2B5EF4-FFF2-40B4-BE49-F238E27FC236}">
                  <a16:creationId xmlns:a16="http://schemas.microsoft.com/office/drawing/2014/main" id="{6AAC11B1-B5FD-1E4C-23CE-92EA14B61200}"/>
                </a:ext>
              </a:extLst>
            </p:cNvPr>
            <p:cNvSpPr/>
            <p:nvPr/>
          </p:nvSpPr>
          <p:spPr>
            <a:xfrm>
              <a:off x="2321870" y="1171046"/>
              <a:ext cx="148035" cy="145680"/>
            </a:xfrm>
            <a:custGeom>
              <a:avLst/>
              <a:gdLst/>
              <a:ahLst/>
              <a:cxnLst/>
              <a:rect l="l" t="t" r="r" b="b"/>
              <a:pathLst>
                <a:path w="2137" h="2103" extrusionOk="0">
                  <a:moveTo>
                    <a:pt x="1543" y="1"/>
                  </a:moveTo>
                  <a:cubicBezTo>
                    <a:pt x="1020" y="1"/>
                    <a:pt x="0" y="699"/>
                    <a:pt x="0" y="701"/>
                  </a:cubicBezTo>
                  <a:lnTo>
                    <a:pt x="1167" y="2103"/>
                  </a:lnTo>
                  <a:cubicBezTo>
                    <a:pt x="1167" y="2103"/>
                    <a:pt x="2136" y="924"/>
                    <a:pt x="1817" y="153"/>
                  </a:cubicBezTo>
                  <a:cubicBezTo>
                    <a:pt x="1772" y="44"/>
                    <a:pt x="1673" y="1"/>
                    <a:pt x="1543" y="1"/>
                  </a:cubicBezTo>
                  <a:close/>
                </a:path>
              </a:pathLst>
            </a:custGeom>
            <a:solidFill>
              <a:srgbClr val="47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53;p47">
              <a:extLst>
                <a:ext uri="{FF2B5EF4-FFF2-40B4-BE49-F238E27FC236}">
                  <a16:creationId xmlns:a16="http://schemas.microsoft.com/office/drawing/2014/main" id="{0F867441-2745-22BE-0C79-A7C9BED314E0}"/>
                </a:ext>
              </a:extLst>
            </p:cNvPr>
            <p:cNvSpPr/>
            <p:nvPr/>
          </p:nvSpPr>
          <p:spPr>
            <a:xfrm>
              <a:off x="2318199" y="1272738"/>
              <a:ext cx="99129" cy="95180"/>
            </a:xfrm>
            <a:custGeom>
              <a:avLst/>
              <a:gdLst/>
              <a:ahLst/>
              <a:cxnLst/>
              <a:rect l="l" t="t" r="r" b="b"/>
              <a:pathLst>
                <a:path w="1431" h="1374" extrusionOk="0">
                  <a:moveTo>
                    <a:pt x="717" y="0"/>
                  </a:moveTo>
                  <a:cubicBezTo>
                    <a:pt x="362" y="0"/>
                    <a:pt x="60" y="269"/>
                    <a:pt x="31" y="628"/>
                  </a:cubicBezTo>
                  <a:cubicBezTo>
                    <a:pt x="0" y="1007"/>
                    <a:pt x="278" y="1340"/>
                    <a:pt x="657" y="1371"/>
                  </a:cubicBezTo>
                  <a:cubicBezTo>
                    <a:pt x="676" y="1373"/>
                    <a:pt x="695" y="1373"/>
                    <a:pt x="714" y="1373"/>
                  </a:cubicBezTo>
                  <a:cubicBezTo>
                    <a:pt x="1068" y="1373"/>
                    <a:pt x="1371" y="1104"/>
                    <a:pt x="1400" y="745"/>
                  </a:cubicBezTo>
                  <a:cubicBezTo>
                    <a:pt x="1430" y="367"/>
                    <a:pt x="1152" y="33"/>
                    <a:pt x="774" y="2"/>
                  </a:cubicBezTo>
                  <a:cubicBezTo>
                    <a:pt x="754" y="1"/>
                    <a:pt x="735" y="0"/>
                    <a:pt x="717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4;p47">
              <a:extLst>
                <a:ext uri="{FF2B5EF4-FFF2-40B4-BE49-F238E27FC236}">
                  <a16:creationId xmlns:a16="http://schemas.microsoft.com/office/drawing/2014/main" id="{239D9889-C129-217E-B955-BE223483474D}"/>
                </a:ext>
              </a:extLst>
            </p:cNvPr>
            <p:cNvSpPr/>
            <p:nvPr/>
          </p:nvSpPr>
          <p:spPr>
            <a:xfrm>
              <a:off x="2348679" y="1299893"/>
              <a:ext cx="39693" cy="39624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09" y="1"/>
                  </a:moveTo>
                  <a:cubicBezTo>
                    <a:pt x="91" y="1"/>
                    <a:pt x="72" y="2"/>
                    <a:pt x="53" y="3"/>
                  </a:cubicBezTo>
                  <a:cubicBezTo>
                    <a:pt x="23" y="7"/>
                    <a:pt x="0" y="32"/>
                    <a:pt x="2" y="63"/>
                  </a:cubicBezTo>
                  <a:cubicBezTo>
                    <a:pt x="6" y="92"/>
                    <a:pt x="27" y="114"/>
                    <a:pt x="57" y="114"/>
                  </a:cubicBezTo>
                  <a:cubicBezTo>
                    <a:pt x="59" y="114"/>
                    <a:pt x="60" y="114"/>
                    <a:pt x="61" y="114"/>
                  </a:cubicBezTo>
                  <a:cubicBezTo>
                    <a:pt x="78" y="112"/>
                    <a:pt x="94" y="112"/>
                    <a:pt x="109" y="112"/>
                  </a:cubicBezTo>
                  <a:cubicBezTo>
                    <a:pt x="209" y="112"/>
                    <a:pt x="287" y="140"/>
                    <a:pt x="344" y="196"/>
                  </a:cubicBezTo>
                  <a:cubicBezTo>
                    <a:pt x="458" y="310"/>
                    <a:pt x="442" y="511"/>
                    <a:pt x="442" y="513"/>
                  </a:cubicBezTo>
                  <a:cubicBezTo>
                    <a:pt x="442" y="541"/>
                    <a:pt x="462" y="570"/>
                    <a:pt x="493" y="572"/>
                  </a:cubicBezTo>
                  <a:lnTo>
                    <a:pt x="497" y="572"/>
                  </a:lnTo>
                  <a:cubicBezTo>
                    <a:pt x="524" y="572"/>
                    <a:pt x="548" y="549"/>
                    <a:pt x="553" y="519"/>
                  </a:cubicBezTo>
                  <a:cubicBezTo>
                    <a:pt x="553" y="511"/>
                    <a:pt x="573" y="267"/>
                    <a:pt x="422" y="116"/>
                  </a:cubicBezTo>
                  <a:cubicBezTo>
                    <a:pt x="346" y="40"/>
                    <a:pt x="240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55;p47">
              <a:extLst>
                <a:ext uri="{FF2B5EF4-FFF2-40B4-BE49-F238E27FC236}">
                  <a16:creationId xmlns:a16="http://schemas.microsoft.com/office/drawing/2014/main" id="{D749467F-5B5A-5779-F14E-231318F0A280}"/>
                </a:ext>
              </a:extLst>
            </p:cNvPr>
            <p:cNvSpPr/>
            <p:nvPr/>
          </p:nvSpPr>
          <p:spPr>
            <a:xfrm>
              <a:off x="2537308" y="1335083"/>
              <a:ext cx="23553" cy="29233"/>
            </a:xfrm>
            <a:custGeom>
              <a:avLst/>
              <a:gdLst/>
              <a:ahLst/>
              <a:cxnLst/>
              <a:rect l="l" t="t" r="r" b="b"/>
              <a:pathLst>
                <a:path w="340" h="422" extrusionOk="0">
                  <a:moveTo>
                    <a:pt x="253" y="0"/>
                  </a:moveTo>
                  <a:cubicBezTo>
                    <a:pt x="251" y="0"/>
                    <a:pt x="250" y="0"/>
                    <a:pt x="248" y="1"/>
                  </a:cubicBezTo>
                  <a:cubicBezTo>
                    <a:pt x="217" y="3"/>
                    <a:pt x="197" y="29"/>
                    <a:pt x="201" y="60"/>
                  </a:cubicBezTo>
                  <a:lnTo>
                    <a:pt x="225" y="307"/>
                  </a:lnTo>
                  <a:lnTo>
                    <a:pt x="53" y="316"/>
                  </a:lnTo>
                  <a:cubicBezTo>
                    <a:pt x="27" y="316"/>
                    <a:pt x="0" y="340"/>
                    <a:pt x="2" y="371"/>
                  </a:cubicBezTo>
                  <a:cubicBezTo>
                    <a:pt x="2" y="399"/>
                    <a:pt x="27" y="422"/>
                    <a:pt x="58" y="422"/>
                  </a:cubicBezTo>
                  <a:lnTo>
                    <a:pt x="287" y="414"/>
                  </a:lnTo>
                  <a:cubicBezTo>
                    <a:pt x="303" y="414"/>
                    <a:pt x="315" y="408"/>
                    <a:pt x="326" y="397"/>
                  </a:cubicBezTo>
                  <a:cubicBezTo>
                    <a:pt x="336" y="387"/>
                    <a:pt x="340" y="371"/>
                    <a:pt x="338" y="357"/>
                  </a:cubicBezTo>
                  <a:lnTo>
                    <a:pt x="307" y="50"/>
                  </a:lnTo>
                  <a:cubicBezTo>
                    <a:pt x="305" y="19"/>
                    <a:pt x="285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56;p47">
              <a:extLst>
                <a:ext uri="{FF2B5EF4-FFF2-40B4-BE49-F238E27FC236}">
                  <a16:creationId xmlns:a16="http://schemas.microsoft.com/office/drawing/2014/main" id="{8D17A75D-F626-86CD-C998-F936AEF11117}"/>
                </a:ext>
              </a:extLst>
            </p:cNvPr>
            <p:cNvSpPr/>
            <p:nvPr/>
          </p:nvSpPr>
          <p:spPr>
            <a:xfrm>
              <a:off x="2452657" y="1259230"/>
              <a:ext cx="56388" cy="18496"/>
            </a:xfrm>
            <a:custGeom>
              <a:avLst/>
              <a:gdLst/>
              <a:ahLst/>
              <a:cxnLst/>
              <a:rect l="l" t="t" r="r" b="b"/>
              <a:pathLst>
                <a:path w="814" h="267" extrusionOk="0">
                  <a:moveTo>
                    <a:pt x="508" y="0"/>
                  </a:moveTo>
                  <a:cubicBezTo>
                    <a:pt x="461" y="0"/>
                    <a:pt x="428" y="3"/>
                    <a:pt x="428" y="3"/>
                  </a:cubicBezTo>
                  <a:cubicBezTo>
                    <a:pt x="248" y="5"/>
                    <a:pt x="1" y="54"/>
                    <a:pt x="32" y="154"/>
                  </a:cubicBezTo>
                  <a:cubicBezTo>
                    <a:pt x="55" y="234"/>
                    <a:pt x="113" y="266"/>
                    <a:pt x="293" y="266"/>
                  </a:cubicBezTo>
                  <a:cubicBezTo>
                    <a:pt x="345" y="266"/>
                    <a:pt x="407" y="264"/>
                    <a:pt x="482" y="259"/>
                  </a:cubicBezTo>
                  <a:cubicBezTo>
                    <a:pt x="813" y="236"/>
                    <a:pt x="813" y="128"/>
                    <a:pt x="813" y="128"/>
                  </a:cubicBezTo>
                  <a:cubicBezTo>
                    <a:pt x="810" y="17"/>
                    <a:pt x="619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57;p47">
              <a:extLst>
                <a:ext uri="{FF2B5EF4-FFF2-40B4-BE49-F238E27FC236}">
                  <a16:creationId xmlns:a16="http://schemas.microsoft.com/office/drawing/2014/main" id="{D4339B8E-7FA3-3845-7A6A-9764F7F820CB}"/>
                </a:ext>
              </a:extLst>
            </p:cNvPr>
            <p:cNvSpPr/>
            <p:nvPr/>
          </p:nvSpPr>
          <p:spPr>
            <a:xfrm>
              <a:off x="2567926" y="1262139"/>
              <a:ext cx="48352" cy="17595"/>
            </a:xfrm>
            <a:custGeom>
              <a:avLst/>
              <a:gdLst/>
              <a:ahLst/>
              <a:cxnLst/>
              <a:rect l="l" t="t" r="r" b="b"/>
              <a:pathLst>
                <a:path w="698" h="254" extrusionOk="0">
                  <a:moveTo>
                    <a:pt x="287" y="1"/>
                  </a:moveTo>
                  <a:cubicBezTo>
                    <a:pt x="193" y="1"/>
                    <a:pt x="35" y="17"/>
                    <a:pt x="17" y="123"/>
                  </a:cubicBezTo>
                  <a:cubicBezTo>
                    <a:pt x="17" y="123"/>
                    <a:pt x="0" y="225"/>
                    <a:pt x="276" y="247"/>
                  </a:cubicBezTo>
                  <a:cubicBezTo>
                    <a:pt x="329" y="252"/>
                    <a:pt x="376" y="254"/>
                    <a:pt x="416" y="254"/>
                  </a:cubicBezTo>
                  <a:cubicBezTo>
                    <a:pt x="584" y="254"/>
                    <a:pt x="648" y="217"/>
                    <a:pt x="669" y="149"/>
                  </a:cubicBezTo>
                  <a:cubicBezTo>
                    <a:pt x="698" y="55"/>
                    <a:pt x="505" y="4"/>
                    <a:pt x="356" y="4"/>
                  </a:cubicBezTo>
                  <a:cubicBezTo>
                    <a:pt x="356" y="4"/>
                    <a:pt x="32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8;p47">
              <a:extLst>
                <a:ext uri="{FF2B5EF4-FFF2-40B4-BE49-F238E27FC236}">
                  <a16:creationId xmlns:a16="http://schemas.microsoft.com/office/drawing/2014/main" id="{2CAFF444-84F2-C693-EC9C-D33BA5C057F1}"/>
                </a:ext>
              </a:extLst>
            </p:cNvPr>
            <p:cNvSpPr/>
            <p:nvPr/>
          </p:nvSpPr>
          <p:spPr>
            <a:xfrm>
              <a:off x="2576862" y="1304187"/>
              <a:ext cx="22721" cy="23068"/>
            </a:xfrm>
            <a:custGeom>
              <a:avLst/>
              <a:gdLst/>
              <a:ahLst/>
              <a:cxnLst/>
              <a:rect l="l" t="t" r="r" b="b"/>
              <a:pathLst>
                <a:path w="328" h="333" extrusionOk="0">
                  <a:moveTo>
                    <a:pt x="166" y="0"/>
                  </a:moveTo>
                  <a:cubicBezTo>
                    <a:pt x="78" y="0"/>
                    <a:pt x="6" y="71"/>
                    <a:pt x="2" y="160"/>
                  </a:cubicBezTo>
                  <a:cubicBezTo>
                    <a:pt x="0" y="252"/>
                    <a:pt x="70" y="326"/>
                    <a:pt x="160" y="332"/>
                  </a:cubicBezTo>
                  <a:cubicBezTo>
                    <a:pt x="161" y="332"/>
                    <a:pt x="162" y="332"/>
                    <a:pt x="163" y="332"/>
                  </a:cubicBezTo>
                  <a:cubicBezTo>
                    <a:pt x="250" y="332"/>
                    <a:pt x="319" y="261"/>
                    <a:pt x="325" y="172"/>
                  </a:cubicBezTo>
                  <a:cubicBezTo>
                    <a:pt x="327" y="80"/>
                    <a:pt x="258" y="7"/>
                    <a:pt x="170" y="1"/>
                  </a:cubicBezTo>
                  <a:cubicBezTo>
                    <a:pt x="169" y="1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59;p47">
              <a:extLst>
                <a:ext uri="{FF2B5EF4-FFF2-40B4-BE49-F238E27FC236}">
                  <a16:creationId xmlns:a16="http://schemas.microsoft.com/office/drawing/2014/main" id="{2F8EAF5E-2647-AA4A-45A9-BC92AAFB40C8}"/>
                </a:ext>
              </a:extLst>
            </p:cNvPr>
            <p:cNvSpPr/>
            <p:nvPr/>
          </p:nvSpPr>
          <p:spPr>
            <a:xfrm>
              <a:off x="2479742" y="1301209"/>
              <a:ext cx="22721" cy="22929"/>
            </a:xfrm>
            <a:custGeom>
              <a:avLst/>
              <a:gdLst/>
              <a:ahLst/>
              <a:cxnLst/>
              <a:rect l="l" t="t" r="r" b="b"/>
              <a:pathLst>
                <a:path w="328" h="331" extrusionOk="0">
                  <a:moveTo>
                    <a:pt x="161" y="0"/>
                  </a:moveTo>
                  <a:cubicBezTo>
                    <a:pt x="77" y="0"/>
                    <a:pt x="7" y="73"/>
                    <a:pt x="3" y="160"/>
                  </a:cubicBezTo>
                  <a:cubicBezTo>
                    <a:pt x="1" y="252"/>
                    <a:pt x="70" y="326"/>
                    <a:pt x="160" y="330"/>
                  </a:cubicBezTo>
                  <a:cubicBezTo>
                    <a:pt x="163" y="330"/>
                    <a:pt x="165" y="330"/>
                    <a:pt x="167" y="330"/>
                  </a:cubicBezTo>
                  <a:cubicBezTo>
                    <a:pt x="252" y="330"/>
                    <a:pt x="320" y="260"/>
                    <a:pt x="326" y="172"/>
                  </a:cubicBezTo>
                  <a:cubicBezTo>
                    <a:pt x="328" y="80"/>
                    <a:pt x="258" y="7"/>
                    <a:pt x="168" y="1"/>
                  </a:cubicBezTo>
                  <a:cubicBezTo>
                    <a:pt x="166" y="0"/>
                    <a:pt x="164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60;p47">
              <a:extLst>
                <a:ext uri="{FF2B5EF4-FFF2-40B4-BE49-F238E27FC236}">
                  <a16:creationId xmlns:a16="http://schemas.microsoft.com/office/drawing/2014/main" id="{3076A55C-6D8F-D9C8-752D-199D5B1CE1A5}"/>
                </a:ext>
              </a:extLst>
            </p:cNvPr>
            <p:cNvSpPr/>
            <p:nvPr/>
          </p:nvSpPr>
          <p:spPr>
            <a:xfrm>
              <a:off x="2488817" y="1382396"/>
              <a:ext cx="80287" cy="25007"/>
            </a:xfrm>
            <a:custGeom>
              <a:avLst/>
              <a:gdLst/>
              <a:ahLst/>
              <a:cxnLst/>
              <a:rect l="l" t="t" r="r" b="b"/>
              <a:pathLst>
                <a:path w="1159" h="361" extrusionOk="0">
                  <a:moveTo>
                    <a:pt x="1" y="1"/>
                  </a:moveTo>
                  <a:cubicBezTo>
                    <a:pt x="1" y="1"/>
                    <a:pt x="185" y="361"/>
                    <a:pt x="659" y="361"/>
                  </a:cubicBezTo>
                  <a:cubicBezTo>
                    <a:pt x="1095" y="359"/>
                    <a:pt x="1159" y="1"/>
                    <a:pt x="1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61;p47">
              <a:extLst>
                <a:ext uri="{FF2B5EF4-FFF2-40B4-BE49-F238E27FC236}">
                  <a16:creationId xmlns:a16="http://schemas.microsoft.com/office/drawing/2014/main" id="{7F8170AE-87FE-6C49-240E-D6DCA0BB68F2}"/>
                </a:ext>
              </a:extLst>
            </p:cNvPr>
            <p:cNvSpPr/>
            <p:nvPr/>
          </p:nvSpPr>
          <p:spPr>
            <a:xfrm>
              <a:off x="2367798" y="1110432"/>
              <a:ext cx="306184" cy="130717"/>
            </a:xfrm>
            <a:custGeom>
              <a:avLst/>
              <a:gdLst/>
              <a:ahLst/>
              <a:cxnLst/>
              <a:rect l="l" t="t" r="r" b="b"/>
              <a:pathLst>
                <a:path w="4420" h="1887" extrusionOk="0">
                  <a:moveTo>
                    <a:pt x="2047" y="0"/>
                  </a:moveTo>
                  <a:cubicBezTo>
                    <a:pt x="963" y="0"/>
                    <a:pt x="0" y="447"/>
                    <a:pt x="0" y="447"/>
                  </a:cubicBezTo>
                  <a:lnTo>
                    <a:pt x="0" y="1445"/>
                  </a:lnTo>
                  <a:lnTo>
                    <a:pt x="960" y="1028"/>
                  </a:lnTo>
                  <a:cubicBezTo>
                    <a:pt x="960" y="1028"/>
                    <a:pt x="1463" y="1887"/>
                    <a:pt x="2985" y="1887"/>
                  </a:cubicBezTo>
                  <a:cubicBezTo>
                    <a:pt x="3250" y="1887"/>
                    <a:pt x="3547" y="1861"/>
                    <a:pt x="3877" y="1799"/>
                  </a:cubicBezTo>
                  <a:cubicBezTo>
                    <a:pt x="3877" y="1799"/>
                    <a:pt x="4420" y="586"/>
                    <a:pt x="3016" y="140"/>
                  </a:cubicBezTo>
                  <a:cubicBezTo>
                    <a:pt x="2697" y="39"/>
                    <a:pt x="2366" y="0"/>
                    <a:pt x="2047" y="0"/>
                  </a:cubicBezTo>
                  <a:close/>
                </a:path>
              </a:pathLst>
            </a:custGeom>
            <a:solidFill>
              <a:srgbClr val="47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62;p47">
              <a:extLst>
                <a:ext uri="{FF2B5EF4-FFF2-40B4-BE49-F238E27FC236}">
                  <a16:creationId xmlns:a16="http://schemas.microsoft.com/office/drawing/2014/main" id="{A5C07658-096F-2D6D-7E31-70BBC0D9CB95}"/>
                </a:ext>
              </a:extLst>
            </p:cNvPr>
            <p:cNvSpPr/>
            <p:nvPr/>
          </p:nvSpPr>
          <p:spPr>
            <a:xfrm>
              <a:off x="2564047" y="1568808"/>
              <a:ext cx="162236" cy="290598"/>
            </a:xfrm>
            <a:custGeom>
              <a:avLst/>
              <a:gdLst/>
              <a:ahLst/>
              <a:cxnLst/>
              <a:rect l="l" t="t" r="r" b="b"/>
              <a:pathLst>
                <a:path w="2342" h="4195" extrusionOk="0">
                  <a:moveTo>
                    <a:pt x="1" y="0"/>
                  </a:moveTo>
                  <a:lnTo>
                    <a:pt x="1065" y="4194"/>
                  </a:lnTo>
                  <a:lnTo>
                    <a:pt x="2341" y="3102"/>
                  </a:lnTo>
                  <a:cubicBezTo>
                    <a:pt x="1988" y="47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63;p47">
              <a:extLst>
                <a:ext uri="{FF2B5EF4-FFF2-40B4-BE49-F238E27FC236}">
                  <a16:creationId xmlns:a16="http://schemas.microsoft.com/office/drawing/2014/main" id="{0FF54FEF-EBCF-4261-001E-A78461B0AC5F}"/>
                </a:ext>
              </a:extLst>
            </p:cNvPr>
            <p:cNvSpPr/>
            <p:nvPr/>
          </p:nvSpPr>
          <p:spPr>
            <a:xfrm>
              <a:off x="2662275" y="1738942"/>
              <a:ext cx="206571" cy="371162"/>
            </a:xfrm>
            <a:custGeom>
              <a:avLst/>
              <a:gdLst/>
              <a:ahLst/>
              <a:cxnLst/>
              <a:rect l="l" t="t" r="r" b="b"/>
              <a:pathLst>
                <a:path w="2982" h="5358" extrusionOk="0">
                  <a:moveTo>
                    <a:pt x="912" y="0"/>
                  </a:moveTo>
                  <a:cubicBezTo>
                    <a:pt x="903" y="0"/>
                    <a:pt x="894" y="1"/>
                    <a:pt x="885" y="1"/>
                  </a:cubicBezTo>
                  <a:cubicBezTo>
                    <a:pt x="301" y="44"/>
                    <a:pt x="1" y="1698"/>
                    <a:pt x="226" y="2236"/>
                  </a:cubicBezTo>
                  <a:cubicBezTo>
                    <a:pt x="1101" y="4343"/>
                    <a:pt x="1693" y="5352"/>
                    <a:pt x="1693" y="5352"/>
                  </a:cubicBezTo>
                  <a:cubicBezTo>
                    <a:pt x="1694" y="5356"/>
                    <a:pt x="1695" y="5358"/>
                    <a:pt x="1696" y="5358"/>
                  </a:cubicBezTo>
                  <a:cubicBezTo>
                    <a:pt x="1712" y="5358"/>
                    <a:pt x="1697" y="4986"/>
                    <a:pt x="1722" y="4986"/>
                  </a:cubicBezTo>
                  <a:cubicBezTo>
                    <a:pt x="1724" y="4986"/>
                    <a:pt x="1725" y="4988"/>
                    <a:pt x="1727" y="4991"/>
                  </a:cubicBezTo>
                  <a:lnTo>
                    <a:pt x="2982" y="3850"/>
                  </a:lnTo>
                  <a:lnTo>
                    <a:pt x="1920" y="1180"/>
                  </a:lnTo>
                  <a:cubicBezTo>
                    <a:pt x="1824" y="775"/>
                    <a:pt x="1334" y="0"/>
                    <a:pt x="912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64;p47">
              <a:extLst>
                <a:ext uri="{FF2B5EF4-FFF2-40B4-BE49-F238E27FC236}">
                  <a16:creationId xmlns:a16="http://schemas.microsoft.com/office/drawing/2014/main" id="{5B90E6E6-8735-DA1C-5552-03F7EF60DAD0}"/>
                </a:ext>
              </a:extLst>
            </p:cNvPr>
            <p:cNvSpPr/>
            <p:nvPr/>
          </p:nvSpPr>
          <p:spPr>
            <a:xfrm>
              <a:off x="2764729" y="1867442"/>
              <a:ext cx="353290" cy="278683"/>
            </a:xfrm>
            <a:custGeom>
              <a:avLst/>
              <a:gdLst/>
              <a:ahLst/>
              <a:cxnLst/>
              <a:rect l="l" t="t" r="r" b="b"/>
              <a:pathLst>
                <a:path w="5100" h="4023" extrusionOk="0">
                  <a:moveTo>
                    <a:pt x="4717" y="0"/>
                  </a:moveTo>
                  <a:lnTo>
                    <a:pt x="580" y="2230"/>
                  </a:lnTo>
                  <a:cubicBezTo>
                    <a:pt x="171" y="2474"/>
                    <a:pt x="1" y="2979"/>
                    <a:pt x="181" y="3425"/>
                  </a:cubicBezTo>
                  <a:cubicBezTo>
                    <a:pt x="338" y="3810"/>
                    <a:pt x="703" y="4023"/>
                    <a:pt x="1075" y="4023"/>
                  </a:cubicBezTo>
                  <a:cubicBezTo>
                    <a:pt x="1317" y="4023"/>
                    <a:pt x="1562" y="3932"/>
                    <a:pt x="1754" y="3740"/>
                  </a:cubicBezTo>
                  <a:lnTo>
                    <a:pt x="5099" y="422"/>
                  </a:lnTo>
                  <a:lnTo>
                    <a:pt x="4717" y="0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65;p47">
              <a:extLst>
                <a:ext uri="{FF2B5EF4-FFF2-40B4-BE49-F238E27FC236}">
                  <a16:creationId xmlns:a16="http://schemas.microsoft.com/office/drawing/2014/main" id="{4A81D85E-6B62-82FA-6FEF-3BE28902D09D}"/>
                </a:ext>
              </a:extLst>
            </p:cNvPr>
            <p:cNvSpPr/>
            <p:nvPr/>
          </p:nvSpPr>
          <p:spPr>
            <a:xfrm>
              <a:off x="3065233" y="1835369"/>
              <a:ext cx="152815" cy="126492"/>
            </a:xfrm>
            <a:custGeom>
              <a:avLst/>
              <a:gdLst/>
              <a:ahLst/>
              <a:cxnLst/>
              <a:rect l="l" t="t" r="r" b="b"/>
              <a:pathLst>
                <a:path w="2206" h="1826" extrusionOk="0">
                  <a:moveTo>
                    <a:pt x="1300" y="0"/>
                  </a:moveTo>
                  <a:cubicBezTo>
                    <a:pt x="1068" y="0"/>
                    <a:pt x="817" y="83"/>
                    <a:pt x="600" y="248"/>
                  </a:cubicBezTo>
                  <a:cubicBezTo>
                    <a:pt x="148" y="592"/>
                    <a:pt x="0" y="1169"/>
                    <a:pt x="281" y="1537"/>
                  </a:cubicBezTo>
                  <a:cubicBezTo>
                    <a:pt x="425" y="1729"/>
                    <a:pt x="656" y="1826"/>
                    <a:pt x="907" y="1826"/>
                  </a:cubicBezTo>
                  <a:cubicBezTo>
                    <a:pt x="1139" y="1826"/>
                    <a:pt x="1389" y="1744"/>
                    <a:pt x="1606" y="1578"/>
                  </a:cubicBezTo>
                  <a:cubicBezTo>
                    <a:pt x="2061" y="1236"/>
                    <a:pt x="2206" y="657"/>
                    <a:pt x="1928" y="289"/>
                  </a:cubicBezTo>
                  <a:cubicBezTo>
                    <a:pt x="1784" y="97"/>
                    <a:pt x="1553" y="0"/>
                    <a:pt x="1300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66;p47">
              <a:extLst>
                <a:ext uri="{FF2B5EF4-FFF2-40B4-BE49-F238E27FC236}">
                  <a16:creationId xmlns:a16="http://schemas.microsoft.com/office/drawing/2014/main" id="{CE59AA82-FF14-19D6-32B3-A846B933A2FC}"/>
                </a:ext>
              </a:extLst>
            </p:cNvPr>
            <p:cNvSpPr/>
            <p:nvPr/>
          </p:nvSpPr>
          <p:spPr>
            <a:xfrm>
              <a:off x="2280792" y="1620694"/>
              <a:ext cx="351212" cy="505412"/>
            </a:xfrm>
            <a:custGeom>
              <a:avLst/>
              <a:gdLst/>
              <a:ahLst/>
              <a:cxnLst/>
              <a:rect l="l" t="t" r="r" b="b"/>
              <a:pathLst>
                <a:path w="5070" h="7296" extrusionOk="0">
                  <a:moveTo>
                    <a:pt x="4704" y="0"/>
                  </a:moveTo>
                  <a:lnTo>
                    <a:pt x="1080" y="618"/>
                  </a:lnTo>
                  <a:lnTo>
                    <a:pt x="0" y="7296"/>
                  </a:lnTo>
                  <a:cubicBezTo>
                    <a:pt x="3" y="7296"/>
                    <a:pt x="8" y="7296"/>
                    <a:pt x="13" y="7296"/>
                  </a:cubicBezTo>
                  <a:cubicBezTo>
                    <a:pt x="340" y="7296"/>
                    <a:pt x="5070" y="7241"/>
                    <a:pt x="5070" y="7241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67;p47">
              <a:extLst>
                <a:ext uri="{FF2B5EF4-FFF2-40B4-BE49-F238E27FC236}">
                  <a16:creationId xmlns:a16="http://schemas.microsoft.com/office/drawing/2014/main" id="{0B9A07EC-34C4-1C3D-85E7-641044E41660}"/>
                </a:ext>
              </a:extLst>
            </p:cNvPr>
            <p:cNvSpPr/>
            <p:nvPr/>
          </p:nvSpPr>
          <p:spPr>
            <a:xfrm>
              <a:off x="2327966" y="1546087"/>
              <a:ext cx="277575" cy="193062"/>
            </a:xfrm>
            <a:custGeom>
              <a:avLst/>
              <a:gdLst/>
              <a:ahLst/>
              <a:cxnLst/>
              <a:rect l="l" t="t" r="r" b="b"/>
              <a:pathLst>
                <a:path w="4007" h="2787" extrusionOk="0">
                  <a:moveTo>
                    <a:pt x="1854" y="1"/>
                  </a:moveTo>
                  <a:lnTo>
                    <a:pt x="399" y="253"/>
                  </a:lnTo>
                  <a:cubicBezTo>
                    <a:pt x="399" y="253"/>
                    <a:pt x="0" y="811"/>
                    <a:pt x="219" y="1388"/>
                  </a:cubicBezTo>
                  <a:cubicBezTo>
                    <a:pt x="427" y="1932"/>
                    <a:pt x="1248" y="2786"/>
                    <a:pt x="2446" y="2786"/>
                  </a:cubicBezTo>
                  <a:cubicBezTo>
                    <a:pt x="2523" y="2786"/>
                    <a:pt x="2602" y="2783"/>
                    <a:pt x="2683" y="2775"/>
                  </a:cubicBezTo>
                  <a:cubicBezTo>
                    <a:pt x="4006" y="2652"/>
                    <a:pt x="3759" y="1879"/>
                    <a:pt x="3759" y="1879"/>
                  </a:cubicBezTo>
                  <a:lnTo>
                    <a:pt x="2928" y="191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68;p47">
              <a:extLst>
                <a:ext uri="{FF2B5EF4-FFF2-40B4-BE49-F238E27FC236}">
                  <a16:creationId xmlns:a16="http://schemas.microsoft.com/office/drawing/2014/main" id="{53DC7F06-9A04-A57D-BD0D-54D901F247EE}"/>
                </a:ext>
              </a:extLst>
            </p:cNvPr>
            <p:cNvSpPr/>
            <p:nvPr/>
          </p:nvSpPr>
          <p:spPr>
            <a:xfrm>
              <a:off x="2530796" y="1559318"/>
              <a:ext cx="131271" cy="660375"/>
            </a:xfrm>
            <a:custGeom>
              <a:avLst/>
              <a:gdLst/>
              <a:ahLst/>
              <a:cxnLst/>
              <a:rect l="l" t="t" r="r" b="b"/>
              <a:pathLst>
                <a:path w="1895" h="9533" extrusionOk="0">
                  <a:moveTo>
                    <a:pt x="0" y="0"/>
                  </a:moveTo>
                  <a:cubicBezTo>
                    <a:pt x="0" y="0"/>
                    <a:pt x="1091" y="2292"/>
                    <a:pt x="818" y="4663"/>
                  </a:cubicBezTo>
                  <a:cubicBezTo>
                    <a:pt x="550" y="7032"/>
                    <a:pt x="1895" y="9532"/>
                    <a:pt x="1895" y="9532"/>
                  </a:cubicBezTo>
                  <a:lnTo>
                    <a:pt x="1895" y="3002"/>
                  </a:lnTo>
                  <a:cubicBezTo>
                    <a:pt x="1893" y="2997"/>
                    <a:pt x="1880" y="2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69;p47">
              <a:extLst>
                <a:ext uri="{FF2B5EF4-FFF2-40B4-BE49-F238E27FC236}">
                  <a16:creationId xmlns:a16="http://schemas.microsoft.com/office/drawing/2014/main" id="{0CF2CE14-1861-D178-CBCE-C9FC54A073B8}"/>
                </a:ext>
              </a:extLst>
            </p:cNvPr>
            <p:cNvSpPr/>
            <p:nvPr/>
          </p:nvSpPr>
          <p:spPr>
            <a:xfrm>
              <a:off x="2647728" y="1694192"/>
              <a:ext cx="41009" cy="205185"/>
            </a:xfrm>
            <a:custGeom>
              <a:avLst/>
              <a:gdLst/>
              <a:ahLst/>
              <a:cxnLst/>
              <a:rect l="l" t="t" r="r" b="b"/>
              <a:pathLst>
                <a:path w="592" h="2962" extrusionOk="0">
                  <a:moveTo>
                    <a:pt x="143" y="1"/>
                  </a:moveTo>
                  <a:lnTo>
                    <a:pt x="0" y="56"/>
                  </a:lnTo>
                  <a:cubicBezTo>
                    <a:pt x="6" y="66"/>
                    <a:pt x="430" y="1151"/>
                    <a:pt x="131" y="2937"/>
                  </a:cubicBezTo>
                  <a:lnTo>
                    <a:pt x="282" y="2961"/>
                  </a:lnTo>
                  <a:cubicBezTo>
                    <a:pt x="591" y="1130"/>
                    <a:pt x="160" y="46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0;p47">
              <a:extLst>
                <a:ext uri="{FF2B5EF4-FFF2-40B4-BE49-F238E27FC236}">
                  <a16:creationId xmlns:a16="http://schemas.microsoft.com/office/drawing/2014/main" id="{5B8A816B-3E33-6D50-4F62-425946A3AB4A}"/>
                </a:ext>
              </a:extLst>
            </p:cNvPr>
            <p:cNvSpPr/>
            <p:nvPr/>
          </p:nvSpPr>
          <p:spPr>
            <a:xfrm>
              <a:off x="2228768" y="1563544"/>
              <a:ext cx="356615" cy="677970"/>
            </a:xfrm>
            <a:custGeom>
              <a:avLst/>
              <a:gdLst/>
              <a:ahLst/>
              <a:cxnLst/>
              <a:rect l="l" t="t" r="r" b="b"/>
              <a:pathLst>
                <a:path w="5148" h="9787" extrusionOk="0">
                  <a:moveTo>
                    <a:pt x="1831" y="1"/>
                  </a:moveTo>
                  <a:lnTo>
                    <a:pt x="542" y="338"/>
                  </a:lnTo>
                  <a:lnTo>
                    <a:pt x="0" y="9786"/>
                  </a:lnTo>
                  <a:cubicBezTo>
                    <a:pt x="5148" y="4097"/>
                    <a:pt x="1831" y="1"/>
                    <a:pt x="1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1;p47">
              <a:extLst>
                <a:ext uri="{FF2B5EF4-FFF2-40B4-BE49-F238E27FC236}">
                  <a16:creationId xmlns:a16="http://schemas.microsoft.com/office/drawing/2014/main" id="{9C5FEE40-BD43-6225-B037-E491D5C97DFA}"/>
                </a:ext>
              </a:extLst>
            </p:cNvPr>
            <p:cNvSpPr/>
            <p:nvPr/>
          </p:nvSpPr>
          <p:spPr>
            <a:xfrm>
              <a:off x="2089322" y="1586958"/>
              <a:ext cx="230470" cy="377604"/>
            </a:xfrm>
            <a:custGeom>
              <a:avLst/>
              <a:gdLst/>
              <a:ahLst/>
              <a:cxnLst/>
              <a:rect l="l" t="t" r="r" b="b"/>
              <a:pathLst>
                <a:path w="3327" h="5451" extrusionOk="0">
                  <a:moveTo>
                    <a:pt x="2568" y="0"/>
                  </a:moveTo>
                  <a:cubicBezTo>
                    <a:pt x="2568" y="0"/>
                    <a:pt x="121" y="518"/>
                    <a:pt x="0" y="5451"/>
                  </a:cubicBezTo>
                  <a:lnTo>
                    <a:pt x="2926" y="5174"/>
                  </a:lnTo>
                  <a:lnTo>
                    <a:pt x="3327" y="1164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2;p47">
              <a:extLst>
                <a:ext uri="{FF2B5EF4-FFF2-40B4-BE49-F238E27FC236}">
                  <a16:creationId xmlns:a16="http://schemas.microsoft.com/office/drawing/2014/main" id="{BA1AC63D-B90A-6CF1-A84D-7570110856B9}"/>
                </a:ext>
              </a:extLst>
            </p:cNvPr>
            <p:cNvSpPr/>
            <p:nvPr/>
          </p:nvSpPr>
          <p:spPr>
            <a:xfrm>
              <a:off x="2028224" y="1940317"/>
              <a:ext cx="302652" cy="127877"/>
            </a:xfrm>
            <a:custGeom>
              <a:avLst/>
              <a:gdLst/>
              <a:ahLst/>
              <a:cxnLst/>
              <a:rect l="l" t="t" r="r" b="b"/>
              <a:pathLst>
                <a:path w="4369" h="1846" extrusionOk="0">
                  <a:moveTo>
                    <a:pt x="2774" y="1"/>
                  </a:moveTo>
                  <a:cubicBezTo>
                    <a:pt x="2076" y="1"/>
                    <a:pt x="1165" y="96"/>
                    <a:pt x="510" y="509"/>
                  </a:cubicBezTo>
                  <a:cubicBezTo>
                    <a:pt x="510" y="509"/>
                    <a:pt x="0" y="1375"/>
                    <a:pt x="649" y="1845"/>
                  </a:cubicBezTo>
                  <a:cubicBezTo>
                    <a:pt x="649" y="1845"/>
                    <a:pt x="1527" y="1272"/>
                    <a:pt x="3732" y="1272"/>
                  </a:cubicBezTo>
                  <a:cubicBezTo>
                    <a:pt x="3732" y="1272"/>
                    <a:pt x="4368" y="648"/>
                    <a:pt x="3808" y="69"/>
                  </a:cubicBezTo>
                  <a:cubicBezTo>
                    <a:pt x="3808" y="69"/>
                    <a:pt x="3367" y="1"/>
                    <a:pt x="2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3;p47">
              <a:extLst>
                <a:ext uri="{FF2B5EF4-FFF2-40B4-BE49-F238E27FC236}">
                  <a16:creationId xmlns:a16="http://schemas.microsoft.com/office/drawing/2014/main" id="{47492FF3-90E1-63C6-6F93-638736215145}"/>
                </a:ext>
              </a:extLst>
            </p:cNvPr>
            <p:cNvSpPr/>
            <p:nvPr/>
          </p:nvSpPr>
          <p:spPr>
            <a:xfrm>
              <a:off x="2286887" y="1737141"/>
              <a:ext cx="44127" cy="208995"/>
            </a:xfrm>
            <a:custGeom>
              <a:avLst/>
              <a:gdLst/>
              <a:ahLst/>
              <a:cxnLst/>
              <a:rect l="l" t="t" r="r" b="b"/>
              <a:pathLst>
                <a:path w="637" h="3017" extrusionOk="0">
                  <a:moveTo>
                    <a:pt x="483" y="1"/>
                  </a:moveTo>
                  <a:lnTo>
                    <a:pt x="0" y="2992"/>
                  </a:lnTo>
                  <a:lnTo>
                    <a:pt x="154" y="3017"/>
                  </a:lnTo>
                  <a:lnTo>
                    <a:pt x="636" y="27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74;p47">
              <a:extLst>
                <a:ext uri="{FF2B5EF4-FFF2-40B4-BE49-F238E27FC236}">
                  <a16:creationId xmlns:a16="http://schemas.microsoft.com/office/drawing/2014/main" id="{AE3FF8A7-5779-4449-32AF-B91C229DFBC7}"/>
                </a:ext>
              </a:extLst>
            </p:cNvPr>
            <p:cNvSpPr/>
            <p:nvPr/>
          </p:nvSpPr>
          <p:spPr>
            <a:xfrm>
              <a:off x="2073182" y="2021573"/>
              <a:ext cx="528688" cy="119149"/>
            </a:xfrm>
            <a:custGeom>
              <a:avLst/>
              <a:gdLst/>
              <a:ahLst/>
              <a:cxnLst/>
              <a:rect l="l" t="t" r="r" b="b"/>
              <a:pathLst>
                <a:path w="7632" h="1720" extrusionOk="0">
                  <a:moveTo>
                    <a:pt x="2235" y="1"/>
                  </a:moveTo>
                  <a:cubicBezTo>
                    <a:pt x="936" y="1"/>
                    <a:pt x="1" y="672"/>
                    <a:pt x="4" y="672"/>
                  </a:cubicBezTo>
                  <a:cubicBezTo>
                    <a:pt x="85" y="1274"/>
                    <a:pt x="595" y="1720"/>
                    <a:pt x="1199" y="1720"/>
                  </a:cubicBezTo>
                  <a:cubicBezTo>
                    <a:pt x="1208" y="1720"/>
                    <a:pt x="1218" y="1720"/>
                    <a:pt x="1227" y="1720"/>
                  </a:cubicBezTo>
                  <a:lnTo>
                    <a:pt x="7379" y="1568"/>
                  </a:lnTo>
                  <a:lnTo>
                    <a:pt x="7631" y="672"/>
                  </a:lnTo>
                  <a:lnTo>
                    <a:pt x="3083" y="99"/>
                  </a:lnTo>
                  <a:cubicBezTo>
                    <a:pt x="2788" y="30"/>
                    <a:pt x="2504" y="1"/>
                    <a:pt x="2235" y="1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75;p47">
              <a:extLst>
                <a:ext uri="{FF2B5EF4-FFF2-40B4-BE49-F238E27FC236}">
                  <a16:creationId xmlns:a16="http://schemas.microsoft.com/office/drawing/2014/main" id="{C21715EB-DBC2-9E8D-DBF1-F1BD0798CC2A}"/>
                </a:ext>
              </a:extLst>
            </p:cNvPr>
            <p:cNvSpPr/>
            <p:nvPr/>
          </p:nvSpPr>
          <p:spPr>
            <a:xfrm>
              <a:off x="2547768" y="2025314"/>
              <a:ext cx="179901" cy="142701"/>
            </a:xfrm>
            <a:custGeom>
              <a:avLst/>
              <a:gdLst/>
              <a:ahLst/>
              <a:cxnLst/>
              <a:rect l="l" t="t" r="r" b="b"/>
              <a:pathLst>
                <a:path w="2597" h="2060" extrusionOk="0">
                  <a:moveTo>
                    <a:pt x="1271" y="1"/>
                  </a:moveTo>
                  <a:cubicBezTo>
                    <a:pt x="598" y="1"/>
                    <a:pt x="47" y="428"/>
                    <a:pt x="23" y="976"/>
                  </a:cubicBezTo>
                  <a:cubicBezTo>
                    <a:pt x="1" y="1545"/>
                    <a:pt x="551" y="2028"/>
                    <a:pt x="1257" y="2058"/>
                  </a:cubicBezTo>
                  <a:cubicBezTo>
                    <a:pt x="1280" y="2059"/>
                    <a:pt x="1303" y="2060"/>
                    <a:pt x="1326" y="2060"/>
                  </a:cubicBezTo>
                  <a:cubicBezTo>
                    <a:pt x="1999" y="2060"/>
                    <a:pt x="2551" y="1632"/>
                    <a:pt x="2574" y="1085"/>
                  </a:cubicBezTo>
                  <a:cubicBezTo>
                    <a:pt x="2597" y="516"/>
                    <a:pt x="2047" y="33"/>
                    <a:pt x="1341" y="2"/>
                  </a:cubicBezTo>
                  <a:cubicBezTo>
                    <a:pt x="1317" y="1"/>
                    <a:pt x="1294" y="1"/>
                    <a:pt x="1271" y="1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76;p47">
              <a:extLst>
                <a:ext uri="{FF2B5EF4-FFF2-40B4-BE49-F238E27FC236}">
                  <a16:creationId xmlns:a16="http://schemas.microsoft.com/office/drawing/2014/main" id="{F112EFD1-803F-980E-FAFA-C4DF0C3A8729}"/>
                </a:ext>
              </a:extLst>
            </p:cNvPr>
            <p:cNvSpPr/>
            <p:nvPr/>
          </p:nvSpPr>
          <p:spPr>
            <a:xfrm>
              <a:off x="2276081" y="2025868"/>
              <a:ext cx="355506" cy="37892"/>
            </a:xfrm>
            <a:custGeom>
              <a:avLst/>
              <a:gdLst/>
              <a:ahLst/>
              <a:cxnLst/>
              <a:rect l="l" t="t" r="r" b="b"/>
              <a:pathLst>
                <a:path w="5132" h="547" extrusionOk="0">
                  <a:moveTo>
                    <a:pt x="277" y="0"/>
                  </a:moveTo>
                  <a:cubicBezTo>
                    <a:pt x="125" y="0"/>
                    <a:pt x="3" y="123"/>
                    <a:pt x="3" y="273"/>
                  </a:cubicBezTo>
                  <a:cubicBezTo>
                    <a:pt x="1" y="424"/>
                    <a:pt x="123" y="547"/>
                    <a:pt x="277" y="547"/>
                  </a:cubicBezTo>
                  <a:lnTo>
                    <a:pt x="5132" y="547"/>
                  </a:lnTo>
                  <a:lnTo>
                    <a:pt x="5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77;p47">
              <a:extLst>
                <a:ext uri="{FF2B5EF4-FFF2-40B4-BE49-F238E27FC236}">
                  <a16:creationId xmlns:a16="http://schemas.microsoft.com/office/drawing/2014/main" id="{BB7C7C85-BFA4-AED0-9CD2-0C06F46130A6}"/>
                </a:ext>
              </a:extLst>
            </p:cNvPr>
            <p:cNvSpPr/>
            <p:nvPr/>
          </p:nvSpPr>
          <p:spPr>
            <a:xfrm>
              <a:off x="2587322" y="1654706"/>
              <a:ext cx="633012" cy="409054"/>
            </a:xfrm>
            <a:custGeom>
              <a:avLst/>
              <a:gdLst/>
              <a:ahLst/>
              <a:cxnLst/>
              <a:rect l="l" t="t" r="r" b="b"/>
              <a:pathLst>
                <a:path w="9138" h="5905" extrusionOk="0">
                  <a:moveTo>
                    <a:pt x="1973" y="0"/>
                  </a:moveTo>
                  <a:cubicBezTo>
                    <a:pt x="1727" y="0"/>
                    <a:pt x="1508" y="166"/>
                    <a:pt x="1445" y="407"/>
                  </a:cubicBezTo>
                  <a:lnTo>
                    <a:pt x="0" y="5905"/>
                  </a:lnTo>
                  <a:lnTo>
                    <a:pt x="6975" y="5905"/>
                  </a:lnTo>
                  <a:cubicBezTo>
                    <a:pt x="7345" y="5905"/>
                    <a:pt x="7671" y="5659"/>
                    <a:pt x="7769" y="5301"/>
                  </a:cubicBezTo>
                  <a:lnTo>
                    <a:pt x="9025" y="792"/>
                  </a:lnTo>
                  <a:cubicBezTo>
                    <a:pt x="9138" y="393"/>
                    <a:pt x="8837" y="0"/>
                    <a:pt x="8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78;p47">
              <a:extLst>
                <a:ext uri="{FF2B5EF4-FFF2-40B4-BE49-F238E27FC236}">
                  <a16:creationId xmlns:a16="http://schemas.microsoft.com/office/drawing/2014/main" id="{84D75A45-27BD-D143-711F-D3562B16DB57}"/>
                </a:ext>
              </a:extLst>
            </p:cNvPr>
            <p:cNvSpPr/>
            <p:nvPr/>
          </p:nvSpPr>
          <p:spPr>
            <a:xfrm>
              <a:off x="2877436" y="1834538"/>
              <a:ext cx="84374" cy="84374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3" y="0"/>
                  </a:moveTo>
                  <a:cubicBezTo>
                    <a:pt x="269" y="0"/>
                    <a:pt x="0" y="273"/>
                    <a:pt x="0" y="608"/>
                  </a:cubicBezTo>
                  <a:cubicBezTo>
                    <a:pt x="0" y="944"/>
                    <a:pt x="275" y="1218"/>
                    <a:pt x="610" y="1218"/>
                  </a:cubicBezTo>
                  <a:cubicBezTo>
                    <a:pt x="946" y="1218"/>
                    <a:pt x="1218" y="944"/>
                    <a:pt x="1218" y="608"/>
                  </a:cubicBezTo>
                  <a:cubicBezTo>
                    <a:pt x="1218" y="272"/>
                    <a:pt x="946" y="0"/>
                    <a:pt x="610" y="0"/>
                  </a:cubicBezTo>
                  <a:cubicBezTo>
                    <a:pt x="608" y="0"/>
                    <a:pt x="605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79;p47">
              <a:extLst>
                <a:ext uri="{FF2B5EF4-FFF2-40B4-BE49-F238E27FC236}">
                  <a16:creationId xmlns:a16="http://schemas.microsoft.com/office/drawing/2014/main" id="{3F0C74D9-D989-1410-E123-E0DA370DC5B5}"/>
                </a:ext>
              </a:extLst>
            </p:cNvPr>
            <p:cNvSpPr/>
            <p:nvPr/>
          </p:nvSpPr>
          <p:spPr>
            <a:xfrm>
              <a:off x="1081488" y="3830625"/>
              <a:ext cx="2213679" cy="13925"/>
            </a:xfrm>
            <a:custGeom>
              <a:avLst/>
              <a:gdLst/>
              <a:ahLst/>
              <a:cxnLst/>
              <a:rect l="l" t="t" r="r" b="b"/>
              <a:pathLst>
                <a:path w="30542" h="201" extrusionOk="0">
                  <a:moveTo>
                    <a:pt x="0" y="0"/>
                  </a:moveTo>
                  <a:lnTo>
                    <a:pt x="0" y="201"/>
                  </a:lnTo>
                  <a:lnTo>
                    <a:pt x="30542" y="201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0;p47">
              <a:extLst>
                <a:ext uri="{FF2B5EF4-FFF2-40B4-BE49-F238E27FC236}">
                  <a16:creationId xmlns:a16="http://schemas.microsoft.com/office/drawing/2014/main" id="{49857EE2-007C-EF3A-CE8B-0446BEB08A7A}"/>
                </a:ext>
              </a:extLst>
            </p:cNvPr>
            <p:cNvSpPr/>
            <p:nvPr/>
          </p:nvSpPr>
          <p:spPr>
            <a:xfrm>
              <a:off x="3089340" y="1309452"/>
              <a:ext cx="320177" cy="104186"/>
            </a:xfrm>
            <a:custGeom>
              <a:avLst/>
              <a:gdLst/>
              <a:ahLst/>
              <a:cxnLst/>
              <a:rect l="l" t="t" r="r" b="b"/>
              <a:pathLst>
                <a:path w="4622" h="1504" extrusionOk="0">
                  <a:moveTo>
                    <a:pt x="755" y="0"/>
                  </a:moveTo>
                  <a:cubicBezTo>
                    <a:pt x="342" y="0"/>
                    <a:pt x="4" y="336"/>
                    <a:pt x="4" y="751"/>
                  </a:cubicBezTo>
                  <a:cubicBezTo>
                    <a:pt x="0" y="1166"/>
                    <a:pt x="338" y="1504"/>
                    <a:pt x="755" y="1504"/>
                  </a:cubicBezTo>
                  <a:lnTo>
                    <a:pt x="3871" y="1504"/>
                  </a:lnTo>
                  <a:cubicBezTo>
                    <a:pt x="4284" y="1504"/>
                    <a:pt x="4622" y="1166"/>
                    <a:pt x="4622" y="751"/>
                  </a:cubicBezTo>
                  <a:cubicBezTo>
                    <a:pt x="4622" y="338"/>
                    <a:pt x="4284" y="0"/>
                    <a:pt x="3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1;p47">
              <a:extLst>
                <a:ext uri="{FF2B5EF4-FFF2-40B4-BE49-F238E27FC236}">
                  <a16:creationId xmlns:a16="http://schemas.microsoft.com/office/drawing/2014/main" id="{AA8A36B2-4B49-BEB5-662A-9AC70E3081BE}"/>
                </a:ext>
              </a:extLst>
            </p:cNvPr>
            <p:cNvSpPr/>
            <p:nvPr/>
          </p:nvSpPr>
          <p:spPr>
            <a:xfrm>
              <a:off x="3295079" y="1347829"/>
              <a:ext cx="27986" cy="27848"/>
            </a:xfrm>
            <a:custGeom>
              <a:avLst/>
              <a:gdLst/>
              <a:ahLst/>
              <a:cxnLst/>
              <a:rect l="l" t="t" r="r" b="b"/>
              <a:pathLst>
                <a:path w="404" h="402" extrusionOk="0">
                  <a:moveTo>
                    <a:pt x="198" y="1"/>
                  </a:moveTo>
                  <a:cubicBezTo>
                    <a:pt x="91" y="1"/>
                    <a:pt x="3" y="88"/>
                    <a:pt x="1" y="199"/>
                  </a:cubicBezTo>
                  <a:cubicBezTo>
                    <a:pt x="1" y="312"/>
                    <a:pt x="89" y="400"/>
                    <a:pt x="199" y="402"/>
                  </a:cubicBezTo>
                  <a:cubicBezTo>
                    <a:pt x="200" y="402"/>
                    <a:pt x="202" y="402"/>
                    <a:pt x="203" y="402"/>
                  </a:cubicBezTo>
                  <a:cubicBezTo>
                    <a:pt x="314" y="402"/>
                    <a:pt x="400" y="310"/>
                    <a:pt x="402" y="203"/>
                  </a:cubicBezTo>
                  <a:cubicBezTo>
                    <a:pt x="404" y="93"/>
                    <a:pt x="312" y="3"/>
                    <a:pt x="201" y="1"/>
                  </a:cubicBezTo>
                  <a:cubicBezTo>
                    <a:pt x="200" y="1"/>
                    <a:pt x="199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2;p47">
              <a:extLst>
                <a:ext uri="{FF2B5EF4-FFF2-40B4-BE49-F238E27FC236}">
                  <a16:creationId xmlns:a16="http://schemas.microsoft.com/office/drawing/2014/main" id="{94BE4F14-64BE-799B-2993-DBE9BE76BAAF}"/>
                </a:ext>
              </a:extLst>
            </p:cNvPr>
            <p:cNvSpPr/>
            <p:nvPr/>
          </p:nvSpPr>
          <p:spPr>
            <a:xfrm>
              <a:off x="3235574" y="1347691"/>
              <a:ext cx="27848" cy="27848"/>
            </a:xfrm>
            <a:custGeom>
              <a:avLst/>
              <a:gdLst/>
              <a:ahLst/>
              <a:cxnLst/>
              <a:rect l="l" t="t" r="r" b="b"/>
              <a:pathLst>
                <a:path w="402" h="402" extrusionOk="0">
                  <a:moveTo>
                    <a:pt x="194" y="0"/>
                  </a:moveTo>
                  <a:cubicBezTo>
                    <a:pt x="85" y="0"/>
                    <a:pt x="0" y="89"/>
                    <a:pt x="0" y="199"/>
                  </a:cubicBezTo>
                  <a:cubicBezTo>
                    <a:pt x="0" y="312"/>
                    <a:pt x="88" y="400"/>
                    <a:pt x="199" y="402"/>
                  </a:cubicBezTo>
                  <a:cubicBezTo>
                    <a:pt x="200" y="402"/>
                    <a:pt x="201" y="402"/>
                    <a:pt x="203" y="402"/>
                  </a:cubicBezTo>
                  <a:cubicBezTo>
                    <a:pt x="313" y="402"/>
                    <a:pt x="399" y="310"/>
                    <a:pt x="401" y="201"/>
                  </a:cubicBezTo>
                  <a:cubicBezTo>
                    <a:pt x="401" y="89"/>
                    <a:pt x="311" y="3"/>
                    <a:pt x="201" y="1"/>
                  </a:cubicBezTo>
                  <a:cubicBezTo>
                    <a:pt x="199" y="1"/>
                    <a:pt x="196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3;p47">
              <a:extLst>
                <a:ext uri="{FF2B5EF4-FFF2-40B4-BE49-F238E27FC236}">
                  <a16:creationId xmlns:a16="http://schemas.microsoft.com/office/drawing/2014/main" id="{AB033A67-A1DD-1359-9828-EB512FBF3F67}"/>
                </a:ext>
              </a:extLst>
            </p:cNvPr>
            <p:cNvSpPr/>
            <p:nvPr/>
          </p:nvSpPr>
          <p:spPr>
            <a:xfrm>
              <a:off x="3175792" y="1347275"/>
              <a:ext cx="27986" cy="27848"/>
            </a:xfrm>
            <a:custGeom>
              <a:avLst/>
              <a:gdLst/>
              <a:ahLst/>
              <a:cxnLst/>
              <a:rect l="l" t="t" r="r" b="b"/>
              <a:pathLst>
                <a:path w="404" h="402" extrusionOk="0">
                  <a:moveTo>
                    <a:pt x="203" y="0"/>
                  </a:moveTo>
                  <a:cubicBezTo>
                    <a:pt x="90" y="0"/>
                    <a:pt x="0" y="93"/>
                    <a:pt x="0" y="201"/>
                  </a:cubicBezTo>
                  <a:cubicBezTo>
                    <a:pt x="0" y="314"/>
                    <a:pt x="90" y="399"/>
                    <a:pt x="201" y="401"/>
                  </a:cubicBezTo>
                  <a:cubicBezTo>
                    <a:pt x="313" y="401"/>
                    <a:pt x="399" y="314"/>
                    <a:pt x="403" y="203"/>
                  </a:cubicBezTo>
                  <a:cubicBezTo>
                    <a:pt x="403" y="91"/>
                    <a:pt x="313" y="3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84;p47">
              <a:extLst>
                <a:ext uri="{FF2B5EF4-FFF2-40B4-BE49-F238E27FC236}">
                  <a16:creationId xmlns:a16="http://schemas.microsoft.com/office/drawing/2014/main" id="{C18FEE5D-21BD-E684-35C5-FB914629ADFD}"/>
                </a:ext>
              </a:extLst>
            </p:cNvPr>
            <p:cNvSpPr/>
            <p:nvPr/>
          </p:nvSpPr>
          <p:spPr>
            <a:xfrm>
              <a:off x="1303564" y="1309452"/>
              <a:ext cx="570528" cy="405521"/>
            </a:xfrm>
            <a:custGeom>
              <a:avLst/>
              <a:gdLst/>
              <a:ahLst/>
              <a:cxnLst/>
              <a:rect l="l" t="t" r="r" b="b"/>
              <a:pathLst>
                <a:path w="8236" h="5854" extrusionOk="0">
                  <a:moveTo>
                    <a:pt x="56" y="0"/>
                  </a:moveTo>
                  <a:cubicBezTo>
                    <a:pt x="25" y="0"/>
                    <a:pt x="1" y="23"/>
                    <a:pt x="1" y="53"/>
                  </a:cubicBezTo>
                  <a:lnTo>
                    <a:pt x="1" y="5800"/>
                  </a:lnTo>
                  <a:cubicBezTo>
                    <a:pt x="1" y="5831"/>
                    <a:pt x="25" y="5854"/>
                    <a:pt x="56" y="5854"/>
                  </a:cubicBezTo>
                  <a:lnTo>
                    <a:pt x="8182" y="5854"/>
                  </a:lnTo>
                  <a:cubicBezTo>
                    <a:pt x="8213" y="5854"/>
                    <a:pt x="8235" y="5831"/>
                    <a:pt x="8235" y="5800"/>
                  </a:cubicBezTo>
                  <a:lnTo>
                    <a:pt x="8235" y="53"/>
                  </a:lnTo>
                  <a:cubicBezTo>
                    <a:pt x="8235" y="23"/>
                    <a:pt x="8213" y="0"/>
                    <a:pt x="8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85;p47">
              <a:extLst>
                <a:ext uri="{FF2B5EF4-FFF2-40B4-BE49-F238E27FC236}">
                  <a16:creationId xmlns:a16="http://schemas.microsoft.com/office/drawing/2014/main" id="{51607C0A-04D1-582D-E190-B7D6E78FC097}"/>
                </a:ext>
              </a:extLst>
            </p:cNvPr>
            <p:cNvSpPr/>
            <p:nvPr/>
          </p:nvSpPr>
          <p:spPr>
            <a:xfrm>
              <a:off x="1674588" y="1681723"/>
              <a:ext cx="122682" cy="93310"/>
            </a:xfrm>
            <a:custGeom>
              <a:avLst/>
              <a:gdLst/>
              <a:ahLst/>
              <a:cxnLst/>
              <a:rect l="l" t="t" r="r" b="b"/>
              <a:pathLst>
                <a:path w="1771" h="1347" extrusionOk="0">
                  <a:moveTo>
                    <a:pt x="1" y="1"/>
                  </a:moveTo>
                  <a:lnTo>
                    <a:pt x="758" y="1241"/>
                  </a:lnTo>
                  <a:cubicBezTo>
                    <a:pt x="799" y="1312"/>
                    <a:pt x="872" y="1347"/>
                    <a:pt x="944" y="1347"/>
                  </a:cubicBezTo>
                  <a:cubicBezTo>
                    <a:pt x="1022" y="1347"/>
                    <a:pt x="1099" y="1307"/>
                    <a:pt x="1138" y="1228"/>
                  </a:cubicBezTo>
                  <a:lnTo>
                    <a:pt x="1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86;p47">
              <a:extLst>
                <a:ext uri="{FF2B5EF4-FFF2-40B4-BE49-F238E27FC236}">
                  <a16:creationId xmlns:a16="http://schemas.microsoft.com/office/drawing/2014/main" id="{A8940AA2-922F-72C5-A3E0-B0B4B66D83BF}"/>
                </a:ext>
              </a:extLst>
            </p:cNvPr>
            <p:cNvSpPr/>
            <p:nvPr/>
          </p:nvSpPr>
          <p:spPr>
            <a:xfrm>
              <a:off x="1448829" y="1424237"/>
              <a:ext cx="272864" cy="170826"/>
            </a:xfrm>
            <a:custGeom>
              <a:avLst/>
              <a:gdLst/>
              <a:ahLst/>
              <a:cxnLst/>
              <a:rect l="l" t="t" r="r" b="b"/>
              <a:pathLst>
                <a:path w="3939" h="2466" extrusionOk="0">
                  <a:moveTo>
                    <a:pt x="1" y="0"/>
                  </a:moveTo>
                  <a:lnTo>
                    <a:pt x="1" y="2466"/>
                  </a:lnTo>
                  <a:lnTo>
                    <a:pt x="3939" y="2466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87;p47">
              <a:extLst>
                <a:ext uri="{FF2B5EF4-FFF2-40B4-BE49-F238E27FC236}">
                  <a16:creationId xmlns:a16="http://schemas.microsoft.com/office/drawing/2014/main" id="{E387AD57-0A6E-7DA7-219E-9EFCB162216B}"/>
                </a:ext>
              </a:extLst>
            </p:cNvPr>
            <p:cNvSpPr/>
            <p:nvPr/>
          </p:nvSpPr>
          <p:spPr>
            <a:xfrm>
              <a:off x="1443564" y="1419457"/>
              <a:ext cx="283117" cy="95527"/>
            </a:xfrm>
            <a:custGeom>
              <a:avLst/>
              <a:gdLst/>
              <a:ahLst/>
              <a:cxnLst/>
              <a:rect l="l" t="t" r="r" b="b"/>
              <a:pathLst>
                <a:path w="4087" h="1379" extrusionOk="0">
                  <a:moveTo>
                    <a:pt x="76" y="1"/>
                  </a:moveTo>
                  <a:cubicBezTo>
                    <a:pt x="54" y="1"/>
                    <a:pt x="34" y="11"/>
                    <a:pt x="21" y="31"/>
                  </a:cubicBezTo>
                  <a:cubicBezTo>
                    <a:pt x="1" y="63"/>
                    <a:pt x="9" y="102"/>
                    <a:pt x="40" y="123"/>
                  </a:cubicBezTo>
                  <a:lnTo>
                    <a:pt x="1953" y="1369"/>
                  </a:lnTo>
                  <a:cubicBezTo>
                    <a:pt x="1965" y="1375"/>
                    <a:pt x="1975" y="1379"/>
                    <a:pt x="1987" y="1379"/>
                  </a:cubicBezTo>
                  <a:cubicBezTo>
                    <a:pt x="2000" y="1379"/>
                    <a:pt x="2010" y="1375"/>
                    <a:pt x="2020" y="1369"/>
                  </a:cubicBezTo>
                  <a:lnTo>
                    <a:pt x="4046" y="123"/>
                  </a:lnTo>
                  <a:cubicBezTo>
                    <a:pt x="4080" y="104"/>
                    <a:pt x="4087" y="63"/>
                    <a:pt x="4070" y="33"/>
                  </a:cubicBezTo>
                  <a:cubicBezTo>
                    <a:pt x="4058" y="13"/>
                    <a:pt x="4037" y="2"/>
                    <a:pt x="4015" y="2"/>
                  </a:cubicBezTo>
                  <a:cubicBezTo>
                    <a:pt x="4003" y="2"/>
                    <a:pt x="3991" y="6"/>
                    <a:pt x="3980" y="12"/>
                  </a:cubicBezTo>
                  <a:lnTo>
                    <a:pt x="1990" y="1238"/>
                  </a:lnTo>
                  <a:lnTo>
                    <a:pt x="113" y="12"/>
                  </a:lnTo>
                  <a:cubicBezTo>
                    <a:pt x="101" y="5"/>
                    <a:pt x="8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6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6">
            <a:extLst>
              <a:ext uri="{FF2B5EF4-FFF2-40B4-BE49-F238E27FC236}">
                <a16:creationId xmlns:a16="http://schemas.microsoft.com/office/drawing/2014/main" id="{FEDA15E3-2EC5-CC11-F0D8-4242A00D1678}"/>
              </a:ext>
            </a:extLst>
          </p:cNvPr>
          <p:cNvSpPr txBox="1">
            <a:spLocks/>
          </p:cNvSpPr>
          <p:nvPr/>
        </p:nvSpPr>
        <p:spPr>
          <a:xfrm>
            <a:off x="1857375" y="747542"/>
            <a:ext cx="6553200" cy="36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>
              <a:buFont typeface="Nunito Light"/>
              <a:buNone/>
            </a:pPr>
            <a:r>
              <a:rPr lang="pt-BR" b="1" dirty="0"/>
              <a:t>Entity Framework (EF)</a:t>
            </a:r>
            <a:r>
              <a:rPr lang="pt-BR" dirty="0"/>
              <a:t>: É um ORM (</a:t>
            </a:r>
            <a:r>
              <a:rPr lang="pt-BR" dirty="0" err="1"/>
              <a:t>Object-Relational</a:t>
            </a:r>
            <a:r>
              <a:rPr lang="pt-BR" dirty="0"/>
              <a:t> </a:t>
            </a:r>
            <a:r>
              <a:rPr lang="pt-BR" dirty="0" err="1"/>
              <a:t>Mapper</a:t>
            </a:r>
            <a:r>
              <a:rPr lang="pt-BR" dirty="0"/>
              <a:t>) que facilita a interação com o banco de dados, permitindo a manipulação de dados através de objetos .NET em vez de SQL direto. EF simplifica a comunicação entre o código da aplicação e o banco de dados.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 err="1"/>
              <a:t>appsettings.json</a:t>
            </a:r>
            <a:r>
              <a:rPr lang="pt-BR" dirty="0"/>
              <a:t>: É um arquivo de configuração onde são armazenadas as configurações da aplicação, como </a:t>
            </a:r>
            <a:r>
              <a:rPr lang="pt-BR" dirty="0" err="1"/>
              <a:t>strings</a:t>
            </a:r>
            <a:r>
              <a:rPr lang="pt-BR" dirty="0"/>
              <a:t> de conexão do banco de dados, configurações de ambiente e outras opções de configuração.</a:t>
            </a:r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endParaRPr lang="pt-BR" dirty="0"/>
          </a:p>
          <a:p>
            <a:pPr marL="0" indent="0">
              <a:buFont typeface="Nunito Light"/>
              <a:buNone/>
            </a:pPr>
            <a:r>
              <a:rPr lang="pt-BR" b="1" dirty="0" err="1"/>
              <a:t>DbContext</a:t>
            </a:r>
            <a:r>
              <a:rPr lang="pt-BR" dirty="0"/>
              <a:t>: No Entity Framework (EF), o </a:t>
            </a:r>
            <a:r>
              <a:rPr lang="pt-BR" dirty="0" err="1"/>
              <a:t>DbContext</a:t>
            </a:r>
            <a:r>
              <a:rPr lang="pt-BR" dirty="0"/>
              <a:t> é a classe responsável por gerenciar as conexões com o banco de dados e fornecer acesso às tabelas e aos dados. Ele atua como uma ponte entre o banco de dados e os modelos da aplicação.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73217F3-48A1-8A54-D4B1-A803BFA8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861841"/>
            <a:ext cx="720000" cy="720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98D2DD-06BE-6242-6B68-1E41968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2031750"/>
            <a:ext cx="720000" cy="720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015B0C05-C364-D438-950A-C2FFD0D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84" y="320166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1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ypes of Internet Connection by Slidesgo">
  <a:themeElements>
    <a:clrScheme name="Personalizada 7">
      <a:dk1>
        <a:srgbClr val="1C2123"/>
      </a:dk1>
      <a:lt1>
        <a:srgbClr val="BD1A37"/>
      </a:lt1>
      <a:dk2>
        <a:srgbClr val="F0F0F0"/>
      </a:dk2>
      <a:lt2>
        <a:srgbClr val="FFFFFF"/>
      </a:lt2>
      <a:accent1>
        <a:srgbClr val="F5AE4F"/>
      </a:accent1>
      <a:accent2>
        <a:srgbClr val="4BABF3"/>
      </a:accent2>
      <a:accent3>
        <a:srgbClr val="B3705E"/>
      </a:accent3>
      <a:accent4>
        <a:srgbClr val="3E474E"/>
      </a:accent4>
      <a:accent5>
        <a:srgbClr val="FFFFFF"/>
      </a:accent5>
      <a:accent6>
        <a:srgbClr val="FFFFFF"/>
      </a:accent6>
      <a:hlink>
        <a:srgbClr val="1C21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1394</Words>
  <Application>Microsoft Office PowerPoint</Application>
  <PresentationFormat>Apresentação na tela (16:9)</PresentationFormat>
  <Paragraphs>108</Paragraphs>
  <Slides>21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Calibri</vt:lpstr>
      <vt:lpstr>Heebo</vt:lpstr>
      <vt:lpstr>Wingdings</vt:lpstr>
      <vt:lpstr>Nunito Light</vt:lpstr>
      <vt:lpstr>Arial</vt:lpstr>
      <vt:lpstr>Sora</vt:lpstr>
      <vt:lpstr>Types of Internet Connection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Machado dos Santos</cp:lastModifiedBy>
  <cp:revision>3</cp:revision>
  <dcterms:modified xsi:type="dcterms:W3CDTF">2024-08-31T07:53:34Z</dcterms:modified>
</cp:coreProperties>
</file>