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97" r:id="rId2"/>
    <p:sldId id="299" r:id="rId3"/>
    <p:sldId id="298" r:id="rId4"/>
    <p:sldId id="300" r:id="rId5"/>
    <p:sldId id="305" r:id="rId6"/>
    <p:sldId id="307" r:id="rId7"/>
    <p:sldId id="306" r:id="rId8"/>
    <p:sldId id="301" r:id="rId9"/>
    <p:sldId id="308" r:id="rId10"/>
    <p:sldId id="309" r:id="rId11"/>
    <p:sldId id="310" r:id="rId12"/>
    <p:sldId id="311" r:id="rId13"/>
    <p:sldId id="302" r:id="rId14"/>
    <p:sldId id="312" r:id="rId15"/>
    <p:sldId id="314" r:id="rId16"/>
    <p:sldId id="315" r:id="rId17"/>
    <p:sldId id="316" r:id="rId18"/>
    <p:sldId id="317" r:id="rId19"/>
    <p:sldId id="303" r:id="rId20"/>
    <p:sldId id="313" r:id="rId21"/>
    <p:sldId id="304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Jost" panose="020B0604020202020204" charset="0"/>
      <p:regular r:id="rId29"/>
      <p:bold r:id="rId30"/>
      <p:italic r:id="rId31"/>
      <p:boldItalic r:id="rId32"/>
    </p:embeddedFont>
    <p:embeddedFont>
      <p:font typeface="Work Sans" panose="020B0604020202020204" charset="0"/>
      <p:regular r:id="rId33"/>
      <p:bold r:id="rId34"/>
      <p:italic r:id="rId35"/>
      <p:boldItalic r:id="rId36"/>
    </p:embeddedFont>
    <p:embeddedFont>
      <p:font typeface="Work Sans SemiBol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FFD"/>
    <a:srgbClr val="000000"/>
    <a:srgbClr val="C9C9FF"/>
    <a:srgbClr val="98AAFA"/>
    <a:srgbClr val="DDDDFF"/>
    <a:srgbClr val="EFEFFC"/>
    <a:srgbClr val="C8D2FC"/>
    <a:srgbClr val="D3DBFD"/>
    <a:srgbClr val="645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F5CF04-7BCC-4B2D-80FB-92A70262F104}">
  <a:tblStyle styleId="{89F5CF04-7BCC-4B2D-80FB-92A70262F1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ADCFA79-11B4-4089-8B07-4518DE8B81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5df94f998d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5df94f998d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43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279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614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958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85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559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9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4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590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263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15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685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53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35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01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54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58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38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24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55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edec66bb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edec66bb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92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6375" cy="5143500"/>
            <a:chOff x="0" y="0"/>
            <a:chExt cx="9146375" cy="51435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9146375" cy="5143500"/>
              <a:chOff x="0" y="0"/>
              <a:chExt cx="9146375" cy="5143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0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969975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-5400000">
                <a:off x="4448000" y="-4355100"/>
                <a:ext cx="176400" cy="8886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14;p2"/>
            <p:cNvSpPr/>
            <p:nvPr/>
          </p:nvSpPr>
          <p:spPr>
            <a:xfrm rot="-5400000">
              <a:off x="4440425" y="612000"/>
              <a:ext cx="176400" cy="8886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6025"/>
            <a:ext cx="3601800" cy="20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14200" y="3391975"/>
            <a:ext cx="3178500" cy="325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58461" y="4358853"/>
            <a:ext cx="176411" cy="490281"/>
            <a:chOff x="5721650" y="2394750"/>
            <a:chExt cx="240900" cy="669600"/>
          </a:xfrm>
        </p:grpSpPr>
        <p:sp>
          <p:nvSpPr>
            <p:cNvPr id="18" name="Google Shape;18;p2"/>
            <p:cNvSpPr/>
            <p:nvPr/>
          </p:nvSpPr>
          <p:spPr>
            <a:xfrm>
              <a:off x="5721650" y="2394750"/>
              <a:ext cx="240900" cy="207875"/>
            </a:xfrm>
            <a:custGeom>
              <a:avLst/>
              <a:gdLst/>
              <a:ahLst/>
              <a:cxnLst/>
              <a:rect l="l" t="t" r="r" b="b"/>
              <a:pathLst>
                <a:path w="9636" h="8315" extrusionOk="0">
                  <a:moveTo>
                    <a:pt x="4839" y="0"/>
                  </a:moveTo>
                  <a:lnTo>
                    <a:pt x="0" y="8315"/>
                  </a:lnTo>
                  <a:lnTo>
                    <a:pt x="9636" y="831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21650" y="2625625"/>
              <a:ext cx="240900" cy="207900"/>
            </a:xfrm>
            <a:custGeom>
              <a:avLst/>
              <a:gdLst/>
              <a:ahLst/>
              <a:cxnLst/>
              <a:rect l="l" t="t" r="r" b="b"/>
              <a:pathLst>
                <a:path w="9636" h="8316" extrusionOk="0">
                  <a:moveTo>
                    <a:pt x="4839" y="1"/>
                  </a:moveTo>
                  <a:lnTo>
                    <a:pt x="0" y="8316"/>
                  </a:lnTo>
                  <a:lnTo>
                    <a:pt x="9636" y="8316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21650" y="2855500"/>
              <a:ext cx="240900" cy="208850"/>
            </a:xfrm>
            <a:custGeom>
              <a:avLst/>
              <a:gdLst/>
              <a:ahLst/>
              <a:cxnLst/>
              <a:rect l="l" t="t" r="r" b="b"/>
              <a:pathLst>
                <a:path w="9636" h="8354" extrusionOk="0">
                  <a:moveTo>
                    <a:pt x="4839" y="0"/>
                  </a:moveTo>
                  <a:lnTo>
                    <a:pt x="0" y="8353"/>
                  </a:lnTo>
                  <a:lnTo>
                    <a:pt x="9636" y="835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5"/>
          <p:cNvGrpSpPr/>
          <p:nvPr/>
        </p:nvGrpSpPr>
        <p:grpSpPr>
          <a:xfrm>
            <a:off x="0" y="0"/>
            <a:ext cx="9146375" cy="5143500"/>
            <a:chOff x="0" y="0"/>
            <a:chExt cx="9146375" cy="5143500"/>
          </a:xfrm>
        </p:grpSpPr>
        <p:sp>
          <p:nvSpPr>
            <p:cNvPr id="395" name="Google Shape;395;p25"/>
            <p:cNvSpPr/>
            <p:nvPr/>
          </p:nvSpPr>
          <p:spPr>
            <a:xfrm rot="-5400000">
              <a:off x="4440425" y="612000"/>
              <a:ext cx="176400" cy="8886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5"/>
            <p:cNvGrpSpPr/>
            <p:nvPr/>
          </p:nvGrpSpPr>
          <p:grpSpPr>
            <a:xfrm>
              <a:off x="0" y="0"/>
              <a:ext cx="9146375" cy="5143500"/>
              <a:chOff x="0" y="0"/>
              <a:chExt cx="9146375" cy="5143500"/>
            </a:xfrm>
          </p:grpSpPr>
          <p:sp>
            <p:nvSpPr>
              <p:cNvPr id="397" name="Google Shape;397;p25"/>
              <p:cNvSpPr/>
              <p:nvPr/>
            </p:nvSpPr>
            <p:spPr>
              <a:xfrm>
                <a:off x="8969975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 rot="-5400000">
                <a:off x="4448000" y="-4355100"/>
                <a:ext cx="176400" cy="8886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0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0" name="Google Shape;400;p25"/>
          <p:cNvGrpSpPr/>
          <p:nvPr/>
        </p:nvGrpSpPr>
        <p:grpSpPr>
          <a:xfrm>
            <a:off x="8199589" y="3189621"/>
            <a:ext cx="876366" cy="2028253"/>
            <a:chOff x="8199589" y="3189621"/>
            <a:chExt cx="876366" cy="2028253"/>
          </a:xfrm>
        </p:grpSpPr>
        <p:sp>
          <p:nvSpPr>
            <p:cNvPr id="401" name="Google Shape;401;p25"/>
            <p:cNvSpPr/>
            <p:nvPr/>
          </p:nvSpPr>
          <p:spPr>
            <a:xfrm>
              <a:off x="8241402" y="3228594"/>
              <a:ext cx="746685" cy="746685"/>
            </a:xfrm>
            <a:custGeom>
              <a:avLst/>
              <a:gdLst/>
              <a:ahLst/>
              <a:cxnLst/>
              <a:rect l="l" t="t" r="r" b="b"/>
              <a:pathLst>
                <a:path w="55485" h="55485" extrusionOk="0">
                  <a:moveTo>
                    <a:pt x="27743" y="0"/>
                  </a:moveTo>
                  <a:cubicBezTo>
                    <a:pt x="12434" y="0"/>
                    <a:pt x="0" y="12431"/>
                    <a:pt x="0" y="27742"/>
                  </a:cubicBezTo>
                  <a:cubicBezTo>
                    <a:pt x="0" y="43051"/>
                    <a:pt x="12434" y="55485"/>
                    <a:pt x="27743" y="55485"/>
                  </a:cubicBezTo>
                  <a:cubicBezTo>
                    <a:pt x="43054" y="55485"/>
                    <a:pt x="55485" y="43051"/>
                    <a:pt x="55485" y="27742"/>
                  </a:cubicBezTo>
                  <a:cubicBezTo>
                    <a:pt x="55485" y="12431"/>
                    <a:pt x="43054" y="0"/>
                    <a:pt x="27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8614738" y="3540039"/>
              <a:ext cx="373349" cy="337849"/>
            </a:xfrm>
            <a:custGeom>
              <a:avLst/>
              <a:gdLst/>
              <a:ahLst/>
              <a:cxnLst/>
              <a:rect l="l" t="t" r="r" b="b"/>
              <a:pathLst>
                <a:path w="27743" h="25105" extrusionOk="0">
                  <a:moveTo>
                    <a:pt x="27343" y="1"/>
                  </a:moveTo>
                  <a:lnTo>
                    <a:pt x="1" y="4599"/>
                  </a:lnTo>
                  <a:lnTo>
                    <a:pt x="18670" y="25105"/>
                  </a:lnTo>
                  <a:cubicBezTo>
                    <a:pt x="24225" y="20030"/>
                    <a:pt x="27743" y="12713"/>
                    <a:pt x="27743" y="4599"/>
                  </a:cubicBezTo>
                  <a:cubicBezTo>
                    <a:pt x="27743" y="3039"/>
                    <a:pt x="27583" y="1481"/>
                    <a:pt x="27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343100" y="3601930"/>
              <a:ext cx="522902" cy="373349"/>
            </a:xfrm>
            <a:custGeom>
              <a:avLst/>
              <a:gdLst/>
              <a:ahLst/>
              <a:cxnLst/>
              <a:rect l="l" t="t" r="r" b="b"/>
              <a:pathLst>
                <a:path w="38856" h="27743" extrusionOk="0">
                  <a:moveTo>
                    <a:pt x="20186" y="0"/>
                  </a:moveTo>
                  <a:lnTo>
                    <a:pt x="0" y="18987"/>
                  </a:lnTo>
                  <a:cubicBezTo>
                    <a:pt x="5037" y="24343"/>
                    <a:pt x="12232" y="27743"/>
                    <a:pt x="20186" y="27743"/>
                  </a:cubicBezTo>
                  <a:cubicBezTo>
                    <a:pt x="27381" y="27743"/>
                    <a:pt x="33898" y="24983"/>
                    <a:pt x="38855" y="20506"/>
                  </a:cubicBezTo>
                  <a:lnTo>
                    <a:pt x="201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8614738" y="3297967"/>
              <a:ext cx="367980" cy="303976"/>
            </a:xfrm>
            <a:custGeom>
              <a:avLst/>
              <a:gdLst/>
              <a:ahLst/>
              <a:cxnLst/>
              <a:rect l="l" t="t" r="r" b="b"/>
              <a:pathLst>
                <a:path w="27344" h="22588" extrusionOk="0">
                  <a:moveTo>
                    <a:pt x="16070" y="0"/>
                  </a:moveTo>
                  <a:lnTo>
                    <a:pt x="1" y="22587"/>
                  </a:lnTo>
                  <a:lnTo>
                    <a:pt x="1" y="22587"/>
                  </a:lnTo>
                  <a:lnTo>
                    <a:pt x="27343" y="17989"/>
                  </a:lnTo>
                  <a:cubicBezTo>
                    <a:pt x="26106" y="10554"/>
                    <a:pt x="21948" y="4158"/>
                    <a:pt x="160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8199589" y="3189621"/>
              <a:ext cx="876366" cy="1051421"/>
            </a:xfrm>
            <a:custGeom>
              <a:avLst/>
              <a:gdLst/>
              <a:ahLst/>
              <a:cxnLst/>
              <a:rect l="l" t="t" r="r" b="b"/>
              <a:pathLst>
                <a:path w="65121" h="78129" extrusionOk="0">
                  <a:moveTo>
                    <a:pt x="32248" y="3724"/>
                  </a:moveTo>
                  <a:cubicBezTo>
                    <a:pt x="34046" y="3724"/>
                    <a:pt x="35870" y="3909"/>
                    <a:pt x="37698" y="4294"/>
                  </a:cubicBezTo>
                  <a:cubicBezTo>
                    <a:pt x="51929" y="7293"/>
                    <a:pt x="61044" y="21243"/>
                    <a:pt x="58044" y="35474"/>
                  </a:cubicBezTo>
                  <a:cubicBezTo>
                    <a:pt x="55432" y="47876"/>
                    <a:pt x="44499" y="56393"/>
                    <a:pt x="32312" y="56393"/>
                  </a:cubicBezTo>
                  <a:cubicBezTo>
                    <a:pt x="30516" y="56393"/>
                    <a:pt x="28692" y="56207"/>
                    <a:pt x="26864" y="55822"/>
                  </a:cubicBezTo>
                  <a:cubicBezTo>
                    <a:pt x="12633" y="52823"/>
                    <a:pt x="3519" y="38873"/>
                    <a:pt x="6518" y="24642"/>
                  </a:cubicBezTo>
                  <a:cubicBezTo>
                    <a:pt x="9096" y="12240"/>
                    <a:pt x="20054" y="3724"/>
                    <a:pt x="32248" y="3724"/>
                  </a:cubicBezTo>
                  <a:close/>
                  <a:moveTo>
                    <a:pt x="32201" y="1"/>
                  </a:moveTo>
                  <a:cubicBezTo>
                    <a:pt x="18289" y="1"/>
                    <a:pt x="5835" y="9713"/>
                    <a:pt x="2841" y="23881"/>
                  </a:cubicBezTo>
                  <a:cubicBezTo>
                    <a:pt x="1" y="37393"/>
                    <a:pt x="6758" y="50744"/>
                    <a:pt x="18469" y="56782"/>
                  </a:cubicBezTo>
                  <a:lnTo>
                    <a:pt x="19470" y="61217"/>
                  </a:lnTo>
                  <a:cubicBezTo>
                    <a:pt x="19550" y="61537"/>
                    <a:pt x="19828" y="61819"/>
                    <a:pt x="20148" y="61857"/>
                  </a:cubicBezTo>
                  <a:lnTo>
                    <a:pt x="21747" y="62218"/>
                  </a:lnTo>
                  <a:lnTo>
                    <a:pt x="18709" y="76609"/>
                  </a:lnTo>
                  <a:lnTo>
                    <a:pt x="25904" y="78128"/>
                  </a:lnTo>
                  <a:lnTo>
                    <a:pt x="28942" y="63737"/>
                  </a:lnTo>
                  <a:lnTo>
                    <a:pt x="30541" y="64057"/>
                  </a:lnTo>
                  <a:cubicBezTo>
                    <a:pt x="30606" y="64073"/>
                    <a:pt x="30673" y="64081"/>
                    <a:pt x="30740" y="64081"/>
                  </a:cubicBezTo>
                  <a:cubicBezTo>
                    <a:pt x="31001" y="64081"/>
                    <a:pt x="31263" y="63959"/>
                    <a:pt x="31421" y="63737"/>
                  </a:cubicBezTo>
                  <a:lnTo>
                    <a:pt x="34139" y="60060"/>
                  </a:lnTo>
                  <a:cubicBezTo>
                    <a:pt x="47292" y="59260"/>
                    <a:pt x="58843" y="49785"/>
                    <a:pt x="61683" y="36235"/>
                  </a:cubicBezTo>
                  <a:cubicBezTo>
                    <a:pt x="65121" y="20005"/>
                    <a:pt x="54686" y="4054"/>
                    <a:pt x="38456" y="658"/>
                  </a:cubicBezTo>
                  <a:cubicBezTo>
                    <a:pt x="36357" y="214"/>
                    <a:pt x="34263" y="1"/>
                    <a:pt x="32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8296708" y="4494716"/>
              <a:ext cx="103958" cy="192659"/>
            </a:xfrm>
            <a:custGeom>
              <a:avLst/>
              <a:gdLst/>
              <a:ahLst/>
              <a:cxnLst/>
              <a:rect l="l" t="t" r="r" b="b"/>
              <a:pathLst>
                <a:path w="8912" h="16516" extrusionOk="0">
                  <a:moveTo>
                    <a:pt x="4916" y="1"/>
                  </a:moveTo>
                  <a:cubicBezTo>
                    <a:pt x="4916" y="1"/>
                    <a:pt x="320" y="7436"/>
                    <a:pt x="161" y="9237"/>
                  </a:cubicBezTo>
                  <a:cubicBezTo>
                    <a:pt x="1" y="10995"/>
                    <a:pt x="1680" y="16352"/>
                    <a:pt x="2677" y="16512"/>
                  </a:cubicBezTo>
                  <a:cubicBezTo>
                    <a:pt x="2690" y="16514"/>
                    <a:pt x="2704" y="16515"/>
                    <a:pt x="2718" y="16515"/>
                  </a:cubicBezTo>
                  <a:cubicBezTo>
                    <a:pt x="3776" y="16515"/>
                    <a:pt x="8911" y="10730"/>
                    <a:pt x="8753" y="8837"/>
                  </a:cubicBezTo>
                  <a:cubicBezTo>
                    <a:pt x="8594" y="6876"/>
                    <a:pt x="7676" y="3480"/>
                    <a:pt x="6956" y="2239"/>
                  </a:cubicBezTo>
                  <a:cubicBezTo>
                    <a:pt x="6237" y="1040"/>
                    <a:pt x="4916" y="1"/>
                    <a:pt x="4916" y="1"/>
                  </a:cubicBez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8253902" y="4312855"/>
              <a:ext cx="154375" cy="252886"/>
            </a:xfrm>
            <a:custGeom>
              <a:avLst/>
              <a:gdLst/>
              <a:ahLst/>
              <a:cxnLst/>
              <a:rect l="l" t="t" r="r" b="b"/>
              <a:pathLst>
                <a:path w="13234" h="21679" extrusionOk="0">
                  <a:moveTo>
                    <a:pt x="10394" y="1"/>
                  </a:moveTo>
                  <a:cubicBezTo>
                    <a:pt x="10394" y="1"/>
                    <a:pt x="640" y="11993"/>
                    <a:pt x="321" y="13154"/>
                  </a:cubicBezTo>
                  <a:cubicBezTo>
                    <a:pt x="1" y="14273"/>
                    <a:pt x="1040" y="20509"/>
                    <a:pt x="3640" y="21587"/>
                  </a:cubicBezTo>
                  <a:cubicBezTo>
                    <a:pt x="3795" y="21649"/>
                    <a:pt x="3964" y="21678"/>
                    <a:pt x="4144" y="21678"/>
                  </a:cubicBezTo>
                  <a:cubicBezTo>
                    <a:pt x="6987" y="21678"/>
                    <a:pt x="12727" y="14367"/>
                    <a:pt x="12953" y="12073"/>
                  </a:cubicBezTo>
                  <a:cubicBezTo>
                    <a:pt x="13234" y="9636"/>
                    <a:pt x="12473" y="5197"/>
                    <a:pt x="12153" y="4040"/>
                  </a:cubicBezTo>
                  <a:cubicBezTo>
                    <a:pt x="11833" y="2920"/>
                    <a:pt x="10394" y="1"/>
                    <a:pt x="10394" y="1"/>
                  </a:cubicBez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8360707" y="4177504"/>
              <a:ext cx="363248" cy="394627"/>
            </a:xfrm>
            <a:custGeom>
              <a:avLst/>
              <a:gdLst/>
              <a:ahLst/>
              <a:cxnLst/>
              <a:rect l="l" t="t" r="r" b="b"/>
              <a:pathLst>
                <a:path w="31140" h="33830" extrusionOk="0">
                  <a:moveTo>
                    <a:pt x="13265" y="1"/>
                  </a:moveTo>
                  <a:cubicBezTo>
                    <a:pt x="12732" y="1"/>
                    <a:pt x="12232" y="31"/>
                    <a:pt x="11791" y="91"/>
                  </a:cubicBezTo>
                  <a:cubicBezTo>
                    <a:pt x="9393" y="411"/>
                    <a:pt x="2159" y="3769"/>
                    <a:pt x="1078" y="4728"/>
                  </a:cubicBezTo>
                  <a:cubicBezTo>
                    <a:pt x="1" y="5729"/>
                    <a:pt x="320" y="11565"/>
                    <a:pt x="320" y="11565"/>
                  </a:cubicBezTo>
                  <a:cubicBezTo>
                    <a:pt x="320" y="11565"/>
                    <a:pt x="640" y="16720"/>
                    <a:pt x="2597" y="19320"/>
                  </a:cubicBezTo>
                  <a:cubicBezTo>
                    <a:pt x="4558" y="21917"/>
                    <a:pt x="9073" y="25716"/>
                    <a:pt x="9073" y="25716"/>
                  </a:cubicBezTo>
                  <a:lnTo>
                    <a:pt x="30301" y="33830"/>
                  </a:lnTo>
                  <a:cubicBezTo>
                    <a:pt x="30301" y="33830"/>
                    <a:pt x="31139" y="28435"/>
                    <a:pt x="30941" y="26995"/>
                  </a:cubicBezTo>
                  <a:cubicBezTo>
                    <a:pt x="30701" y="25595"/>
                    <a:pt x="21865" y="3331"/>
                    <a:pt x="20026" y="1812"/>
                  </a:cubicBezTo>
                  <a:cubicBezTo>
                    <a:pt x="18531" y="576"/>
                    <a:pt x="15583" y="1"/>
                    <a:pt x="13265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8396278" y="4289537"/>
              <a:ext cx="41982" cy="108683"/>
            </a:xfrm>
            <a:custGeom>
              <a:avLst/>
              <a:gdLst/>
              <a:ahLst/>
              <a:cxnLst/>
              <a:rect l="l" t="t" r="r" b="b"/>
              <a:pathLst>
                <a:path w="3599" h="9317" extrusionOk="0">
                  <a:moveTo>
                    <a:pt x="2319" y="1"/>
                  </a:moveTo>
                  <a:cubicBezTo>
                    <a:pt x="1040" y="282"/>
                    <a:pt x="0" y="1961"/>
                    <a:pt x="0" y="1961"/>
                  </a:cubicBezTo>
                  <a:cubicBezTo>
                    <a:pt x="0" y="1961"/>
                    <a:pt x="269" y="6442"/>
                    <a:pt x="1913" y="9176"/>
                  </a:cubicBezTo>
                  <a:lnTo>
                    <a:pt x="1913" y="9176"/>
                  </a:lnTo>
                  <a:cubicBezTo>
                    <a:pt x="1883" y="9124"/>
                    <a:pt x="1861" y="9080"/>
                    <a:pt x="1839" y="9035"/>
                  </a:cubicBezTo>
                  <a:cubicBezTo>
                    <a:pt x="2197" y="7957"/>
                    <a:pt x="3237" y="4919"/>
                    <a:pt x="3598" y="3081"/>
                  </a:cubicBezTo>
                  <a:cubicBezTo>
                    <a:pt x="3198" y="1562"/>
                    <a:pt x="2677" y="1"/>
                    <a:pt x="2357" y="1"/>
                  </a:cubicBezTo>
                  <a:close/>
                  <a:moveTo>
                    <a:pt x="1913" y="9176"/>
                  </a:moveTo>
                  <a:lnTo>
                    <a:pt x="1913" y="9176"/>
                  </a:lnTo>
                  <a:cubicBezTo>
                    <a:pt x="1936" y="9217"/>
                    <a:pt x="1964" y="9263"/>
                    <a:pt x="1999" y="9317"/>
                  </a:cubicBezTo>
                  <a:cubicBezTo>
                    <a:pt x="1970" y="9270"/>
                    <a:pt x="1941" y="9224"/>
                    <a:pt x="1913" y="9176"/>
                  </a:cubicBezTo>
                  <a:close/>
                </a:path>
              </a:pathLst>
            </a:custGeom>
            <a:solidFill>
              <a:srgbClr val="FFD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8385892" y="4177457"/>
              <a:ext cx="136620" cy="243589"/>
            </a:xfrm>
            <a:custGeom>
              <a:avLst/>
              <a:gdLst/>
              <a:ahLst/>
              <a:cxnLst/>
              <a:rect l="l" t="t" r="r" b="b"/>
              <a:pathLst>
                <a:path w="11712" h="20882" extrusionOk="0">
                  <a:moveTo>
                    <a:pt x="11066" y="0"/>
                  </a:moveTo>
                  <a:cubicBezTo>
                    <a:pt x="10556" y="0"/>
                    <a:pt x="10074" y="36"/>
                    <a:pt x="9632" y="95"/>
                  </a:cubicBezTo>
                  <a:cubicBezTo>
                    <a:pt x="8673" y="217"/>
                    <a:pt x="6914" y="856"/>
                    <a:pt x="5117" y="1614"/>
                  </a:cubicBezTo>
                  <a:cubicBezTo>
                    <a:pt x="4915" y="1934"/>
                    <a:pt x="4676" y="2295"/>
                    <a:pt x="4436" y="2695"/>
                  </a:cubicBezTo>
                  <a:cubicBezTo>
                    <a:pt x="2878" y="5292"/>
                    <a:pt x="2239" y="10328"/>
                    <a:pt x="1797" y="12567"/>
                  </a:cubicBezTo>
                  <a:cubicBezTo>
                    <a:pt x="1439" y="14447"/>
                    <a:pt x="358" y="17565"/>
                    <a:pt x="0" y="18643"/>
                  </a:cubicBezTo>
                  <a:cubicBezTo>
                    <a:pt x="118" y="18883"/>
                    <a:pt x="278" y="19123"/>
                    <a:pt x="438" y="19324"/>
                  </a:cubicBezTo>
                  <a:cubicBezTo>
                    <a:pt x="800" y="19804"/>
                    <a:pt x="1238" y="20322"/>
                    <a:pt x="1717" y="20882"/>
                  </a:cubicBezTo>
                  <a:cubicBezTo>
                    <a:pt x="2638" y="20204"/>
                    <a:pt x="3236" y="19244"/>
                    <a:pt x="4477" y="17924"/>
                  </a:cubicBezTo>
                  <a:cubicBezTo>
                    <a:pt x="5795" y="16565"/>
                    <a:pt x="8113" y="13248"/>
                    <a:pt x="9313" y="10568"/>
                  </a:cubicBezTo>
                  <a:cubicBezTo>
                    <a:pt x="10512" y="7930"/>
                    <a:pt x="11631" y="2973"/>
                    <a:pt x="11673" y="856"/>
                  </a:cubicBezTo>
                  <a:cubicBezTo>
                    <a:pt x="11711" y="536"/>
                    <a:pt x="11673" y="255"/>
                    <a:pt x="11631" y="15"/>
                  </a:cubicBezTo>
                  <a:cubicBezTo>
                    <a:pt x="11440" y="5"/>
                    <a:pt x="11251" y="0"/>
                    <a:pt x="11066" y="0"/>
                  </a:cubicBez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8506637" y="4194418"/>
              <a:ext cx="99362" cy="352085"/>
            </a:xfrm>
            <a:custGeom>
              <a:avLst/>
              <a:gdLst/>
              <a:ahLst/>
              <a:cxnLst/>
              <a:rect l="l" t="t" r="r" b="b"/>
              <a:pathLst>
                <a:path w="8518" h="30183" extrusionOk="0">
                  <a:moveTo>
                    <a:pt x="6957" y="0"/>
                  </a:moveTo>
                  <a:cubicBezTo>
                    <a:pt x="6998" y="122"/>
                    <a:pt x="7036" y="320"/>
                    <a:pt x="7078" y="480"/>
                  </a:cubicBezTo>
                  <a:cubicBezTo>
                    <a:pt x="7276" y="1679"/>
                    <a:pt x="7276" y="6438"/>
                    <a:pt x="6518" y="8676"/>
                  </a:cubicBezTo>
                  <a:cubicBezTo>
                    <a:pt x="5757" y="10953"/>
                    <a:pt x="3839" y="16789"/>
                    <a:pt x="3161" y="18628"/>
                  </a:cubicBezTo>
                  <a:cubicBezTo>
                    <a:pt x="2799" y="19668"/>
                    <a:pt x="2041" y="22987"/>
                    <a:pt x="1242" y="26064"/>
                  </a:cubicBezTo>
                  <a:cubicBezTo>
                    <a:pt x="842" y="27624"/>
                    <a:pt x="401" y="29102"/>
                    <a:pt x="1" y="30183"/>
                  </a:cubicBezTo>
                  <a:cubicBezTo>
                    <a:pt x="641" y="29341"/>
                    <a:pt x="1482" y="28062"/>
                    <a:pt x="2281" y="26463"/>
                  </a:cubicBezTo>
                  <a:cubicBezTo>
                    <a:pt x="3081" y="24944"/>
                    <a:pt x="3839" y="23147"/>
                    <a:pt x="4360" y="21187"/>
                  </a:cubicBezTo>
                  <a:cubicBezTo>
                    <a:pt x="5917" y="15430"/>
                    <a:pt x="7916" y="9034"/>
                    <a:pt x="8156" y="6358"/>
                  </a:cubicBezTo>
                  <a:cubicBezTo>
                    <a:pt x="8316" y="4637"/>
                    <a:pt x="8517" y="3000"/>
                    <a:pt x="8396" y="1679"/>
                  </a:cubicBezTo>
                  <a:cubicBezTo>
                    <a:pt x="8037" y="1001"/>
                    <a:pt x="7718" y="560"/>
                    <a:pt x="7516" y="362"/>
                  </a:cubicBezTo>
                  <a:cubicBezTo>
                    <a:pt x="7318" y="240"/>
                    <a:pt x="7158" y="122"/>
                    <a:pt x="6957" y="0"/>
                  </a:cubicBez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8200751" y="4143619"/>
              <a:ext cx="529731" cy="1074255"/>
            </a:xfrm>
            <a:custGeom>
              <a:avLst/>
              <a:gdLst/>
              <a:ahLst/>
              <a:cxnLst/>
              <a:rect l="l" t="t" r="r" b="b"/>
              <a:pathLst>
                <a:path w="45412" h="90141" extrusionOk="0">
                  <a:moveTo>
                    <a:pt x="29356" y="0"/>
                  </a:moveTo>
                  <a:cubicBezTo>
                    <a:pt x="28872" y="0"/>
                    <a:pt x="28362" y="40"/>
                    <a:pt x="27865" y="79"/>
                  </a:cubicBezTo>
                  <a:cubicBezTo>
                    <a:pt x="26384" y="198"/>
                    <a:pt x="25066" y="1359"/>
                    <a:pt x="25066" y="1359"/>
                  </a:cubicBezTo>
                  <a:cubicBezTo>
                    <a:pt x="25066" y="1359"/>
                    <a:pt x="22147" y="4595"/>
                    <a:pt x="20947" y="6875"/>
                  </a:cubicBezTo>
                  <a:cubicBezTo>
                    <a:pt x="19790" y="9152"/>
                    <a:pt x="18149" y="15308"/>
                    <a:pt x="17711" y="17067"/>
                  </a:cubicBezTo>
                  <a:cubicBezTo>
                    <a:pt x="17270" y="18788"/>
                    <a:pt x="15990" y="22225"/>
                    <a:pt x="14471" y="25062"/>
                  </a:cubicBezTo>
                  <a:cubicBezTo>
                    <a:pt x="12952" y="27860"/>
                    <a:pt x="6918" y="35097"/>
                    <a:pt x="4078" y="41292"/>
                  </a:cubicBezTo>
                  <a:cubicBezTo>
                    <a:pt x="1280" y="47448"/>
                    <a:pt x="1" y="54045"/>
                    <a:pt x="202" y="58561"/>
                  </a:cubicBezTo>
                  <a:cubicBezTo>
                    <a:pt x="320" y="61480"/>
                    <a:pt x="1162" y="64877"/>
                    <a:pt x="1760" y="66997"/>
                  </a:cubicBezTo>
                  <a:cubicBezTo>
                    <a:pt x="1721" y="67157"/>
                    <a:pt x="1721" y="67317"/>
                    <a:pt x="1721" y="67435"/>
                  </a:cubicBezTo>
                  <a:cubicBezTo>
                    <a:pt x="1600" y="69834"/>
                    <a:pt x="1600" y="71672"/>
                    <a:pt x="2041" y="73191"/>
                  </a:cubicBezTo>
                  <a:cubicBezTo>
                    <a:pt x="2479" y="74672"/>
                    <a:pt x="3000" y="79427"/>
                    <a:pt x="3000" y="81708"/>
                  </a:cubicBezTo>
                  <a:cubicBezTo>
                    <a:pt x="3000" y="83985"/>
                    <a:pt x="1481" y="89383"/>
                    <a:pt x="1481" y="89383"/>
                  </a:cubicBezTo>
                  <a:lnTo>
                    <a:pt x="28862" y="90141"/>
                  </a:lnTo>
                  <a:cubicBezTo>
                    <a:pt x="28862" y="90141"/>
                    <a:pt x="28862" y="85945"/>
                    <a:pt x="28984" y="83866"/>
                  </a:cubicBezTo>
                  <a:cubicBezTo>
                    <a:pt x="29064" y="81826"/>
                    <a:pt x="31782" y="71672"/>
                    <a:pt x="33499" y="68196"/>
                  </a:cubicBezTo>
                  <a:cubicBezTo>
                    <a:pt x="35220" y="64758"/>
                    <a:pt x="38696" y="58801"/>
                    <a:pt x="39575" y="53486"/>
                  </a:cubicBezTo>
                  <a:cubicBezTo>
                    <a:pt x="40417" y="48209"/>
                    <a:pt x="43455" y="43092"/>
                    <a:pt x="44414" y="40614"/>
                  </a:cubicBezTo>
                  <a:cubicBezTo>
                    <a:pt x="45412" y="38135"/>
                    <a:pt x="44974" y="36095"/>
                    <a:pt x="43774" y="34016"/>
                  </a:cubicBezTo>
                  <a:cubicBezTo>
                    <a:pt x="42614" y="32018"/>
                    <a:pt x="33579" y="27540"/>
                    <a:pt x="28223" y="27422"/>
                  </a:cubicBezTo>
                  <a:cubicBezTo>
                    <a:pt x="28744" y="25423"/>
                    <a:pt x="29144" y="23703"/>
                    <a:pt x="29384" y="22983"/>
                  </a:cubicBezTo>
                  <a:cubicBezTo>
                    <a:pt x="30062" y="21144"/>
                    <a:pt x="31980" y="15308"/>
                    <a:pt x="32741" y="13031"/>
                  </a:cubicBezTo>
                  <a:cubicBezTo>
                    <a:pt x="33499" y="10793"/>
                    <a:pt x="33499" y="6034"/>
                    <a:pt x="33301" y="4835"/>
                  </a:cubicBezTo>
                  <a:cubicBezTo>
                    <a:pt x="33061" y="3636"/>
                    <a:pt x="32540" y="2798"/>
                    <a:pt x="32540" y="2798"/>
                  </a:cubicBezTo>
                  <a:cubicBezTo>
                    <a:pt x="32540" y="2798"/>
                    <a:pt x="32300" y="1797"/>
                    <a:pt x="31660" y="837"/>
                  </a:cubicBezTo>
                  <a:cubicBezTo>
                    <a:pt x="31230" y="166"/>
                    <a:pt x="30349" y="0"/>
                    <a:pt x="29356" y="0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8467956" y="4143605"/>
              <a:ext cx="112859" cy="120313"/>
            </a:xfrm>
            <a:custGeom>
              <a:avLst/>
              <a:gdLst/>
              <a:ahLst/>
              <a:cxnLst/>
              <a:rect l="l" t="t" r="r" b="b"/>
              <a:pathLst>
                <a:path w="9675" h="10314" extrusionOk="0">
                  <a:moveTo>
                    <a:pt x="6397" y="1"/>
                  </a:moveTo>
                  <a:cubicBezTo>
                    <a:pt x="5955" y="1"/>
                    <a:pt x="5476" y="39"/>
                    <a:pt x="4996" y="80"/>
                  </a:cubicBezTo>
                  <a:lnTo>
                    <a:pt x="4958" y="80"/>
                  </a:lnTo>
                  <a:cubicBezTo>
                    <a:pt x="3477" y="199"/>
                    <a:pt x="2159" y="1360"/>
                    <a:pt x="2159" y="1360"/>
                  </a:cubicBezTo>
                  <a:cubicBezTo>
                    <a:pt x="2159" y="1360"/>
                    <a:pt x="1" y="7954"/>
                    <a:pt x="1" y="8395"/>
                  </a:cubicBezTo>
                  <a:cubicBezTo>
                    <a:pt x="1" y="8833"/>
                    <a:pt x="2319" y="9914"/>
                    <a:pt x="4356" y="10192"/>
                  </a:cubicBezTo>
                  <a:cubicBezTo>
                    <a:pt x="4958" y="10314"/>
                    <a:pt x="5517" y="10314"/>
                    <a:pt x="6035" y="10314"/>
                  </a:cubicBezTo>
                  <a:cubicBezTo>
                    <a:pt x="7276" y="10314"/>
                    <a:pt x="8194" y="10112"/>
                    <a:pt x="8315" y="9914"/>
                  </a:cubicBezTo>
                  <a:cubicBezTo>
                    <a:pt x="8475" y="9633"/>
                    <a:pt x="9675" y="4276"/>
                    <a:pt x="9633" y="2799"/>
                  </a:cubicBezTo>
                  <a:cubicBezTo>
                    <a:pt x="9633" y="2799"/>
                    <a:pt x="9553" y="2517"/>
                    <a:pt x="9435" y="2159"/>
                  </a:cubicBezTo>
                  <a:cubicBezTo>
                    <a:pt x="9435" y="2118"/>
                    <a:pt x="9393" y="2079"/>
                    <a:pt x="9393" y="2038"/>
                  </a:cubicBezTo>
                  <a:cubicBezTo>
                    <a:pt x="9233" y="1679"/>
                    <a:pt x="9035" y="1280"/>
                    <a:pt x="8753" y="838"/>
                  </a:cubicBezTo>
                  <a:cubicBezTo>
                    <a:pt x="8555" y="519"/>
                    <a:pt x="8274" y="359"/>
                    <a:pt x="7916" y="199"/>
                  </a:cubicBezTo>
                  <a:cubicBezTo>
                    <a:pt x="7474" y="39"/>
                    <a:pt x="6956" y="1"/>
                    <a:pt x="6397" y="1"/>
                  </a:cubicBezTo>
                  <a:close/>
                </a:path>
              </a:pathLst>
            </a:custGeom>
            <a:solidFill>
              <a:srgbClr val="FFD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25"/>
          <p:cNvGrpSpPr/>
          <p:nvPr/>
        </p:nvGrpSpPr>
        <p:grpSpPr>
          <a:xfrm>
            <a:off x="376836" y="3680065"/>
            <a:ext cx="176411" cy="490281"/>
            <a:chOff x="5721650" y="2394750"/>
            <a:chExt cx="240900" cy="669600"/>
          </a:xfrm>
        </p:grpSpPr>
        <p:sp>
          <p:nvSpPr>
            <p:cNvPr id="415" name="Google Shape;415;p25"/>
            <p:cNvSpPr/>
            <p:nvPr/>
          </p:nvSpPr>
          <p:spPr>
            <a:xfrm>
              <a:off x="5721650" y="2394750"/>
              <a:ext cx="240900" cy="207875"/>
            </a:xfrm>
            <a:custGeom>
              <a:avLst/>
              <a:gdLst/>
              <a:ahLst/>
              <a:cxnLst/>
              <a:rect l="l" t="t" r="r" b="b"/>
              <a:pathLst>
                <a:path w="9636" h="8315" extrusionOk="0">
                  <a:moveTo>
                    <a:pt x="4839" y="0"/>
                  </a:moveTo>
                  <a:lnTo>
                    <a:pt x="0" y="8315"/>
                  </a:lnTo>
                  <a:lnTo>
                    <a:pt x="9636" y="831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5721650" y="2625625"/>
              <a:ext cx="240900" cy="207900"/>
            </a:xfrm>
            <a:custGeom>
              <a:avLst/>
              <a:gdLst/>
              <a:ahLst/>
              <a:cxnLst/>
              <a:rect l="l" t="t" r="r" b="b"/>
              <a:pathLst>
                <a:path w="9636" h="8316" extrusionOk="0">
                  <a:moveTo>
                    <a:pt x="4839" y="1"/>
                  </a:moveTo>
                  <a:lnTo>
                    <a:pt x="0" y="8316"/>
                  </a:lnTo>
                  <a:lnTo>
                    <a:pt x="9636" y="8316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5721650" y="2855500"/>
              <a:ext cx="240900" cy="208850"/>
            </a:xfrm>
            <a:custGeom>
              <a:avLst/>
              <a:gdLst/>
              <a:ahLst/>
              <a:cxnLst/>
              <a:rect l="l" t="t" r="r" b="b"/>
              <a:pathLst>
                <a:path w="9636" h="8354" extrusionOk="0">
                  <a:moveTo>
                    <a:pt x="4839" y="0"/>
                  </a:moveTo>
                  <a:lnTo>
                    <a:pt x="0" y="8353"/>
                  </a:lnTo>
                  <a:lnTo>
                    <a:pt x="9636" y="835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6"/>
          <p:cNvGrpSpPr/>
          <p:nvPr/>
        </p:nvGrpSpPr>
        <p:grpSpPr>
          <a:xfrm>
            <a:off x="0" y="0"/>
            <a:ext cx="9146375" cy="5143500"/>
            <a:chOff x="0" y="0"/>
            <a:chExt cx="9146375" cy="5143500"/>
          </a:xfrm>
        </p:grpSpPr>
        <p:sp>
          <p:nvSpPr>
            <p:cNvPr id="420" name="Google Shape;420;p26"/>
            <p:cNvSpPr/>
            <p:nvPr/>
          </p:nvSpPr>
          <p:spPr>
            <a:xfrm rot="-5400000">
              <a:off x="4440425" y="612000"/>
              <a:ext cx="176400" cy="8886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6"/>
            <p:cNvGrpSpPr/>
            <p:nvPr/>
          </p:nvGrpSpPr>
          <p:grpSpPr>
            <a:xfrm>
              <a:off x="0" y="0"/>
              <a:ext cx="9146375" cy="5143500"/>
              <a:chOff x="0" y="0"/>
              <a:chExt cx="9146375" cy="5143500"/>
            </a:xfrm>
          </p:grpSpPr>
          <p:sp>
            <p:nvSpPr>
              <p:cNvPr id="422" name="Google Shape;422;p26"/>
              <p:cNvSpPr/>
              <p:nvPr/>
            </p:nvSpPr>
            <p:spPr>
              <a:xfrm>
                <a:off x="8969975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6"/>
              <p:cNvSpPr/>
              <p:nvPr/>
            </p:nvSpPr>
            <p:spPr>
              <a:xfrm rot="-5400000">
                <a:off x="4448000" y="-4355100"/>
                <a:ext cx="176400" cy="8886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0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6"/>
          <p:cNvGrpSpPr/>
          <p:nvPr/>
        </p:nvGrpSpPr>
        <p:grpSpPr>
          <a:xfrm rot="-5400000">
            <a:off x="8488011" y="4531165"/>
            <a:ext cx="176411" cy="490281"/>
            <a:chOff x="5721650" y="2394750"/>
            <a:chExt cx="240900" cy="669600"/>
          </a:xfrm>
        </p:grpSpPr>
        <p:sp>
          <p:nvSpPr>
            <p:cNvPr id="426" name="Google Shape;426;p26"/>
            <p:cNvSpPr/>
            <p:nvPr/>
          </p:nvSpPr>
          <p:spPr>
            <a:xfrm>
              <a:off x="5721650" y="2394750"/>
              <a:ext cx="240900" cy="207875"/>
            </a:xfrm>
            <a:custGeom>
              <a:avLst/>
              <a:gdLst/>
              <a:ahLst/>
              <a:cxnLst/>
              <a:rect l="l" t="t" r="r" b="b"/>
              <a:pathLst>
                <a:path w="9636" h="8315" extrusionOk="0">
                  <a:moveTo>
                    <a:pt x="4839" y="0"/>
                  </a:moveTo>
                  <a:lnTo>
                    <a:pt x="0" y="8315"/>
                  </a:lnTo>
                  <a:lnTo>
                    <a:pt x="9636" y="831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5721650" y="2625625"/>
              <a:ext cx="240900" cy="207900"/>
            </a:xfrm>
            <a:custGeom>
              <a:avLst/>
              <a:gdLst/>
              <a:ahLst/>
              <a:cxnLst/>
              <a:rect l="l" t="t" r="r" b="b"/>
              <a:pathLst>
                <a:path w="9636" h="8316" extrusionOk="0">
                  <a:moveTo>
                    <a:pt x="4839" y="1"/>
                  </a:moveTo>
                  <a:lnTo>
                    <a:pt x="0" y="8316"/>
                  </a:lnTo>
                  <a:lnTo>
                    <a:pt x="9636" y="8316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5721650" y="2855500"/>
              <a:ext cx="240900" cy="208850"/>
            </a:xfrm>
            <a:custGeom>
              <a:avLst/>
              <a:gdLst/>
              <a:ahLst/>
              <a:cxnLst/>
              <a:rect l="l" t="t" r="r" b="b"/>
              <a:pathLst>
                <a:path w="9636" h="8354" extrusionOk="0">
                  <a:moveTo>
                    <a:pt x="4839" y="0"/>
                  </a:moveTo>
                  <a:lnTo>
                    <a:pt x="0" y="8353"/>
                  </a:lnTo>
                  <a:lnTo>
                    <a:pt x="9636" y="835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26"/>
          <p:cNvGrpSpPr/>
          <p:nvPr/>
        </p:nvGrpSpPr>
        <p:grpSpPr>
          <a:xfrm>
            <a:off x="246569" y="4046657"/>
            <a:ext cx="1453711" cy="817854"/>
            <a:chOff x="246569" y="4046657"/>
            <a:chExt cx="1453711" cy="817854"/>
          </a:xfrm>
        </p:grpSpPr>
        <p:grpSp>
          <p:nvGrpSpPr>
            <p:cNvPr id="430" name="Google Shape;430;p26"/>
            <p:cNvGrpSpPr/>
            <p:nvPr/>
          </p:nvGrpSpPr>
          <p:grpSpPr>
            <a:xfrm>
              <a:off x="317120" y="4240174"/>
              <a:ext cx="1383160" cy="624337"/>
              <a:chOff x="1570300" y="3485100"/>
              <a:chExt cx="1994750" cy="900400"/>
            </a:xfrm>
          </p:grpSpPr>
          <p:sp>
            <p:nvSpPr>
              <p:cNvPr id="431" name="Google Shape;431;p26"/>
              <p:cNvSpPr/>
              <p:nvPr/>
            </p:nvSpPr>
            <p:spPr>
              <a:xfrm>
                <a:off x="1570300" y="3485100"/>
                <a:ext cx="1994750" cy="900400"/>
              </a:xfrm>
              <a:custGeom>
                <a:avLst/>
                <a:gdLst/>
                <a:ahLst/>
                <a:cxnLst/>
                <a:rect l="l" t="t" r="r" b="b"/>
                <a:pathLst>
                  <a:path w="79790" h="36016" extrusionOk="0">
                    <a:moveTo>
                      <a:pt x="2600" y="0"/>
                    </a:moveTo>
                    <a:cubicBezTo>
                      <a:pt x="1161" y="0"/>
                      <a:pt x="0" y="1158"/>
                      <a:pt x="0" y="2597"/>
                    </a:cubicBezTo>
                    <a:lnTo>
                      <a:pt x="0" y="33419"/>
                    </a:lnTo>
                    <a:cubicBezTo>
                      <a:pt x="0" y="34816"/>
                      <a:pt x="1161" y="36016"/>
                      <a:pt x="2600" y="36016"/>
                    </a:cubicBezTo>
                    <a:lnTo>
                      <a:pt x="77193" y="36016"/>
                    </a:lnTo>
                    <a:cubicBezTo>
                      <a:pt x="78632" y="36016"/>
                      <a:pt x="79789" y="34816"/>
                      <a:pt x="79789" y="33419"/>
                    </a:cubicBezTo>
                    <a:lnTo>
                      <a:pt x="79789" y="2597"/>
                    </a:lnTo>
                    <a:cubicBezTo>
                      <a:pt x="79789" y="1158"/>
                      <a:pt x="78632" y="0"/>
                      <a:pt x="77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1774175" y="3649950"/>
                <a:ext cx="601625" cy="601625"/>
              </a:xfrm>
              <a:custGeom>
                <a:avLst/>
                <a:gdLst/>
                <a:ahLst/>
                <a:cxnLst/>
                <a:rect l="l" t="t" r="r" b="b"/>
                <a:pathLst>
                  <a:path w="24065" h="24065" extrusionOk="0">
                    <a:moveTo>
                      <a:pt x="12034" y="3438"/>
                    </a:moveTo>
                    <a:cubicBezTo>
                      <a:pt x="16789" y="3438"/>
                      <a:pt x="20627" y="7276"/>
                      <a:pt x="20627" y="12034"/>
                    </a:cubicBezTo>
                    <a:cubicBezTo>
                      <a:pt x="20627" y="16751"/>
                      <a:pt x="16789" y="20589"/>
                      <a:pt x="12034" y="20589"/>
                    </a:cubicBezTo>
                    <a:cubicBezTo>
                      <a:pt x="7317" y="20589"/>
                      <a:pt x="3480" y="16751"/>
                      <a:pt x="3480" y="12034"/>
                    </a:cubicBezTo>
                    <a:cubicBezTo>
                      <a:pt x="3480" y="7276"/>
                      <a:pt x="7317" y="3438"/>
                      <a:pt x="12034" y="3438"/>
                    </a:cubicBezTo>
                    <a:close/>
                    <a:moveTo>
                      <a:pt x="12034" y="0"/>
                    </a:moveTo>
                    <a:cubicBezTo>
                      <a:pt x="5398" y="0"/>
                      <a:pt x="0" y="5398"/>
                      <a:pt x="0" y="12034"/>
                    </a:cubicBezTo>
                    <a:cubicBezTo>
                      <a:pt x="0" y="18670"/>
                      <a:pt x="5398" y="24065"/>
                      <a:pt x="12034" y="24065"/>
                    </a:cubicBezTo>
                    <a:cubicBezTo>
                      <a:pt x="18670" y="24065"/>
                      <a:pt x="24065" y="18670"/>
                      <a:pt x="24065" y="12034"/>
                    </a:cubicBezTo>
                    <a:cubicBezTo>
                      <a:pt x="24065" y="5398"/>
                      <a:pt x="18670" y="0"/>
                      <a:pt x="12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1950050" y="3825825"/>
                <a:ext cx="249875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5" extrusionOk="0">
                    <a:moveTo>
                      <a:pt x="4999" y="1"/>
                    </a:moveTo>
                    <a:cubicBezTo>
                      <a:pt x="2239" y="1"/>
                      <a:pt x="1" y="2239"/>
                      <a:pt x="1" y="4999"/>
                    </a:cubicBezTo>
                    <a:cubicBezTo>
                      <a:pt x="1" y="7756"/>
                      <a:pt x="2239" y="9994"/>
                      <a:pt x="4999" y="9994"/>
                    </a:cubicBezTo>
                    <a:cubicBezTo>
                      <a:pt x="7756" y="9994"/>
                      <a:pt x="9994" y="7756"/>
                      <a:pt x="9994" y="4999"/>
                    </a:cubicBezTo>
                    <a:cubicBezTo>
                      <a:pt x="9994" y="2239"/>
                      <a:pt x="7756" y="1"/>
                      <a:pt x="49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2524725" y="3705900"/>
                <a:ext cx="835500" cy="107000"/>
              </a:xfrm>
              <a:custGeom>
                <a:avLst/>
                <a:gdLst/>
                <a:ahLst/>
                <a:cxnLst/>
                <a:rect l="l" t="t" r="r" b="b"/>
                <a:pathLst>
                  <a:path w="33420" h="4280" extrusionOk="0">
                    <a:moveTo>
                      <a:pt x="1" y="1"/>
                    </a:moveTo>
                    <a:lnTo>
                      <a:pt x="1" y="4280"/>
                    </a:lnTo>
                    <a:lnTo>
                      <a:pt x="33419" y="4280"/>
                    </a:lnTo>
                    <a:lnTo>
                      <a:pt x="334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2524725" y="3881800"/>
                <a:ext cx="748500" cy="107000"/>
              </a:xfrm>
              <a:custGeom>
                <a:avLst/>
                <a:gdLst/>
                <a:ahLst/>
                <a:cxnLst/>
                <a:rect l="l" t="t" r="r" b="b"/>
                <a:pathLst>
                  <a:path w="29940" h="4280" extrusionOk="0">
                    <a:moveTo>
                      <a:pt x="1" y="0"/>
                    </a:moveTo>
                    <a:lnTo>
                      <a:pt x="1" y="4279"/>
                    </a:lnTo>
                    <a:lnTo>
                      <a:pt x="29940" y="4279"/>
                    </a:lnTo>
                    <a:lnTo>
                      <a:pt x="299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2524725" y="4057675"/>
                <a:ext cx="513700" cy="107000"/>
              </a:xfrm>
              <a:custGeom>
                <a:avLst/>
                <a:gdLst/>
                <a:ahLst/>
                <a:cxnLst/>
                <a:rect l="l" t="t" r="r" b="b"/>
                <a:pathLst>
                  <a:path w="20548" h="4280" extrusionOk="0">
                    <a:moveTo>
                      <a:pt x="1" y="1"/>
                    </a:moveTo>
                    <a:lnTo>
                      <a:pt x="1" y="4280"/>
                    </a:lnTo>
                    <a:lnTo>
                      <a:pt x="20547" y="4280"/>
                    </a:lnTo>
                    <a:lnTo>
                      <a:pt x="205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" name="Google Shape;437;p26"/>
            <p:cNvGrpSpPr/>
            <p:nvPr/>
          </p:nvGrpSpPr>
          <p:grpSpPr>
            <a:xfrm>
              <a:off x="246569" y="4046657"/>
              <a:ext cx="301016" cy="300838"/>
              <a:chOff x="2461125" y="503925"/>
              <a:chExt cx="411000" cy="410700"/>
            </a:xfrm>
          </p:grpSpPr>
          <p:sp>
            <p:nvSpPr>
              <p:cNvPr id="438" name="Google Shape;438;p26"/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0"/>
            <a:ext cx="9146375" cy="5143500"/>
            <a:chOff x="0" y="0"/>
            <a:chExt cx="9146375" cy="5143500"/>
          </a:xfrm>
        </p:grpSpPr>
        <p:grpSp>
          <p:nvGrpSpPr>
            <p:cNvPr id="23" name="Google Shape;23;p3"/>
            <p:cNvGrpSpPr/>
            <p:nvPr/>
          </p:nvGrpSpPr>
          <p:grpSpPr>
            <a:xfrm>
              <a:off x="0" y="0"/>
              <a:ext cx="9146375" cy="5143500"/>
              <a:chOff x="0" y="0"/>
              <a:chExt cx="9146375" cy="5143500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0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969975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 rot="-5400000">
                <a:off x="4448000" y="-4355100"/>
                <a:ext cx="176400" cy="8886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27;p3"/>
            <p:cNvSpPr/>
            <p:nvPr/>
          </p:nvSpPr>
          <p:spPr>
            <a:xfrm rot="-5400000">
              <a:off x="4440425" y="612000"/>
              <a:ext cx="176400" cy="8886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310275" y="2571013"/>
            <a:ext cx="41205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4310275" y="1729213"/>
            <a:ext cx="1144200" cy="841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 rot="-5400000">
            <a:off x="7986611" y="4502778"/>
            <a:ext cx="176411" cy="490281"/>
            <a:chOff x="5721650" y="2394750"/>
            <a:chExt cx="240900" cy="669600"/>
          </a:xfrm>
        </p:grpSpPr>
        <p:sp>
          <p:nvSpPr>
            <p:cNvPr id="31" name="Google Shape;31;p3"/>
            <p:cNvSpPr/>
            <p:nvPr/>
          </p:nvSpPr>
          <p:spPr>
            <a:xfrm>
              <a:off x="5721650" y="2394750"/>
              <a:ext cx="240900" cy="207875"/>
            </a:xfrm>
            <a:custGeom>
              <a:avLst/>
              <a:gdLst/>
              <a:ahLst/>
              <a:cxnLst/>
              <a:rect l="l" t="t" r="r" b="b"/>
              <a:pathLst>
                <a:path w="9636" h="8315" extrusionOk="0">
                  <a:moveTo>
                    <a:pt x="4839" y="0"/>
                  </a:moveTo>
                  <a:lnTo>
                    <a:pt x="0" y="8315"/>
                  </a:lnTo>
                  <a:lnTo>
                    <a:pt x="9636" y="831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721650" y="2625625"/>
              <a:ext cx="240900" cy="207900"/>
            </a:xfrm>
            <a:custGeom>
              <a:avLst/>
              <a:gdLst/>
              <a:ahLst/>
              <a:cxnLst/>
              <a:rect l="l" t="t" r="r" b="b"/>
              <a:pathLst>
                <a:path w="9636" h="8316" extrusionOk="0">
                  <a:moveTo>
                    <a:pt x="4839" y="1"/>
                  </a:moveTo>
                  <a:lnTo>
                    <a:pt x="0" y="8316"/>
                  </a:lnTo>
                  <a:lnTo>
                    <a:pt x="9636" y="8316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721650" y="2855500"/>
              <a:ext cx="240900" cy="208850"/>
            </a:xfrm>
            <a:custGeom>
              <a:avLst/>
              <a:gdLst/>
              <a:ahLst/>
              <a:cxnLst/>
              <a:rect l="l" t="t" r="r" b="b"/>
              <a:pathLst>
                <a:path w="9636" h="8354" extrusionOk="0">
                  <a:moveTo>
                    <a:pt x="4839" y="0"/>
                  </a:moveTo>
                  <a:lnTo>
                    <a:pt x="0" y="8353"/>
                  </a:lnTo>
                  <a:lnTo>
                    <a:pt x="9636" y="835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8"/>
          <p:cNvGrpSpPr/>
          <p:nvPr/>
        </p:nvGrpSpPr>
        <p:grpSpPr>
          <a:xfrm>
            <a:off x="0" y="0"/>
            <a:ext cx="9146375" cy="5143500"/>
            <a:chOff x="0" y="0"/>
            <a:chExt cx="9146375" cy="5143500"/>
          </a:xfrm>
        </p:grpSpPr>
        <p:grpSp>
          <p:nvGrpSpPr>
            <p:cNvPr id="112" name="Google Shape;112;p8"/>
            <p:cNvGrpSpPr/>
            <p:nvPr/>
          </p:nvGrpSpPr>
          <p:grpSpPr>
            <a:xfrm>
              <a:off x="0" y="0"/>
              <a:ext cx="9146375" cy="5143500"/>
              <a:chOff x="0" y="0"/>
              <a:chExt cx="9146375" cy="5143500"/>
            </a:xfrm>
          </p:grpSpPr>
          <p:sp>
            <p:nvSpPr>
              <p:cNvPr id="113" name="Google Shape;113;p8"/>
              <p:cNvSpPr/>
              <p:nvPr/>
            </p:nvSpPr>
            <p:spPr>
              <a:xfrm>
                <a:off x="0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8969975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 rot="-5400000">
                <a:off x="4448000" y="-4355100"/>
                <a:ext cx="176400" cy="8886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8"/>
            <p:cNvSpPr/>
            <p:nvPr/>
          </p:nvSpPr>
          <p:spPr>
            <a:xfrm rot="-5400000">
              <a:off x="4440425" y="612000"/>
              <a:ext cx="176400" cy="8886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684075" y="1307100"/>
            <a:ext cx="5775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8" name="Google Shape;118;p8"/>
          <p:cNvGrpSpPr/>
          <p:nvPr/>
        </p:nvGrpSpPr>
        <p:grpSpPr>
          <a:xfrm>
            <a:off x="8074450" y="4730375"/>
            <a:ext cx="797817" cy="133476"/>
            <a:chOff x="343950" y="4742225"/>
            <a:chExt cx="797817" cy="133476"/>
          </a:xfrm>
        </p:grpSpPr>
        <p:sp>
          <p:nvSpPr>
            <p:cNvPr id="119" name="Google Shape;119;p8"/>
            <p:cNvSpPr/>
            <p:nvPr/>
          </p:nvSpPr>
          <p:spPr>
            <a:xfrm>
              <a:off x="343950" y="4742225"/>
              <a:ext cx="134949" cy="133476"/>
            </a:xfrm>
            <a:custGeom>
              <a:avLst/>
              <a:gdLst/>
              <a:ahLst/>
              <a:cxnLst/>
              <a:rect l="l" t="t" r="r" b="b"/>
              <a:pathLst>
                <a:path w="5808" h="5116" extrusionOk="0">
                  <a:moveTo>
                    <a:pt x="0" y="1"/>
                  </a:moveTo>
                  <a:lnTo>
                    <a:pt x="0" y="5116"/>
                  </a:lnTo>
                  <a:lnTo>
                    <a:pt x="5808" y="5116"/>
                  </a:lnTo>
                  <a:lnTo>
                    <a:pt x="58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527975" y="4742225"/>
              <a:ext cx="613791" cy="55233"/>
            </a:xfrm>
            <a:custGeom>
              <a:avLst/>
              <a:gdLst/>
              <a:ahLst/>
              <a:cxnLst/>
              <a:rect l="l" t="t" r="r" b="b"/>
              <a:pathLst>
                <a:path w="29263" h="2117" extrusionOk="0">
                  <a:moveTo>
                    <a:pt x="0" y="1"/>
                  </a:moveTo>
                  <a:lnTo>
                    <a:pt x="0" y="2117"/>
                  </a:lnTo>
                  <a:lnTo>
                    <a:pt x="29262" y="2117"/>
                  </a:lnTo>
                  <a:lnTo>
                    <a:pt x="29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27975" y="4820468"/>
              <a:ext cx="428289" cy="55233"/>
            </a:xfrm>
            <a:custGeom>
              <a:avLst/>
              <a:gdLst/>
              <a:ahLst/>
              <a:cxnLst/>
              <a:rect l="l" t="t" r="r" b="b"/>
              <a:pathLst>
                <a:path w="20419" h="2117" extrusionOk="0">
                  <a:moveTo>
                    <a:pt x="0" y="1"/>
                  </a:moveTo>
                  <a:lnTo>
                    <a:pt x="0" y="2117"/>
                  </a:lnTo>
                  <a:lnTo>
                    <a:pt x="20419" y="2117"/>
                  </a:lnTo>
                  <a:lnTo>
                    <a:pt x="204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9"/>
          <p:cNvGrpSpPr/>
          <p:nvPr/>
        </p:nvGrpSpPr>
        <p:grpSpPr>
          <a:xfrm>
            <a:off x="0" y="0"/>
            <a:ext cx="9146375" cy="5143500"/>
            <a:chOff x="0" y="0"/>
            <a:chExt cx="9146375" cy="514350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0" y="0"/>
              <a:ext cx="9146375" cy="5143500"/>
              <a:chOff x="0" y="0"/>
              <a:chExt cx="9146375" cy="5143500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0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8969975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rot="-5400000">
                <a:off x="4448000" y="-4355100"/>
                <a:ext cx="176400" cy="8886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" name="Google Shape;128;p9"/>
            <p:cNvSpPr/>
            <p:nvPr/>
          </p:nvSpPr>
          <p:spPr>
            <a:xfrm rot="-5400000">
              <a:off x="4440425" y="612000"/>
              <a:ext cx="176400" cy="8886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1661775" y="1265525"/>
            <a:ext cx="5820300" cy="18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2982675" y="3391975"/>
            <a:ext cx="3178500" cy="325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>
            <a:spLocks noGrp="1"/>
          </p:cNvSpPr>
          <p:nvPr>
            <p:ph type="pic" idx="2"/>
          </p:nvPr>
        </p:nvSpPr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1743275" y="4014450"/>
            <a:ext cx="5657400" cy="5727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3"/>
          <p:cNvGrpSpPr/>
          <p:nvPr/>
        </p:nvGrpSpPr>
        <p:grpSpPr>
          <a:xfrm>
            <a:off x="0" y="0"/>
            <a:ext cx="9146375" cy="5143500"/>
            <a:chOff x="0" y="0"/>
            <a:chExt cx="9146375" cy="5143500"/>
          </a:xfrm>
        </p:grpSpPr>
        <p:sp>
          <p:nvSpPr>
            <p:cNvPr id="153" name="Google Shape;153;p13"/>
            <p:cNvSpPr/>
            <p:nvPr/>
          </p:nvSpPr>
          <p:spPr>
            <a:xfrm rot="-5400000">
              <a:off x="4440425" y="612000"/>
              <a:ext cx="176400" cy="8886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3"/>
            <p:cNvGrpSpPr/>
            <p:nvPr/>
          </p:nvGrpSpPr>
          <p:grpSpPr>
            <a:xfrm>
              <a:off x="0" y="0"/>
              <a:ext cx="9146375" cy="5143500"/>
              <a:chOff x="0" y="0"/>
              <a:chExt cx="9146375" cy="5143500"/>
            </a:xfrm>
          </p:grpSpPr>
          <p:sp>
            <p:nvSpPr>
              <p:cNvPr id="155" name="Google Shape;155;p13"/>
              <p:cNvSpPr/>
              <p:nvPr/>
            </p:nvSpPr>
            <p:spPr>
              <a:xfrm>
                <a:off x="8969975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5400000">
                <a:off x="4448000" y="-4355100"/>
                <a:ext cx="176400" cy="8886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0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3465" y="1655100"/>
            <a:ext cx="734700" cy="447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3" hasCustomPrompt="1"/>
          </p:nvPr>
        </p:nvSpPr>
        <p:spPr>
          <a:xfrm>
            <a:off x="4125190" y="1655100"/>
            <a:ext cx="734700" cy="447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4" hasCustomPrompt="1"/>
          </p:nvPr>
        </p:nvSpPr>
        <p:spPr>
          <a:xfrm>
            <a:off x="963465" y="2565856"/>
            <a:ext cx="734700" cy="447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5" hasCustomPrompt="1"/>
          </p:nvPr>
        </p:nvSpPr>
        <p:spPr>
          <a:xfrm>
            <a:off x="4125190" y="2565856"/>
            <a:ext cx="734700" cy="447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6" hasCustomPrompt="1"/>
          </p:nvPr>
        </p:nvSpPr>
        <p:spPr>
          <a:xfrm>
            <a:off x="963465" y="3476600"/>
            <a:ext cx="734700" cy="447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 hasCustomPrompt="1"/>
          </p:nvPr>
        </p:nvSpPr>
        <p:spPr>
          <a:xfrm>
            <a:off x="4125190" y="3476600"/>
            <a:ext cx="734700" cy="4476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"/>
          </p:nvPr>
        </p:nvSpPr>
        <p:spPr>
          <a:xfrm>
            <a:off x="1804849" y="1681650"/>
            <a:ext cx="22005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8"/>
          </p:nvPr>
        </p:nvSpPr>
        <p:spPr>
          <a:xfrm>
            <a:off x="1804849" y="2592400"/>
            <a:ext cx="22005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9"/>
          </p:nvPr>
        </p:nvSpPr>
        <p:spPr>
          <a:xfrm>
            <a:off x="4936099" y="2592406"/>
            <a:ext cx="22005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3"/>
          </p:nvPr>
        </p:nvSpPr>
        <p:spPr>
          <a:xfrm>
            <a:off x="1804849" y="3503150"/>
            <a:ext cx="22005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4"/>
          </p:nvPr>
        </p:nvSpPr>
        <p:spPr>
          <a:xfrm>
            <a:off x="4936099" y="1681650"/>
            <a:ext cx="22005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5"/>
          </p:nvPr>
        </p:nvSpPr>
        <p:spPr>
          <a:xfrm>
            <a:off x="4936099" y="3503150"/>
            <a:ext cx="22005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101132" y="4431917"/>
            <a:ext cx="497363" cy="618699"/>
            <a:chOff x="101132" y="4431917"/>
            <a:chExt cx="497363" cy="618699"/>
          </a:xfrm>
        </p:grpSpPr>
        <p:grpSp>
          <p:nvGrpSpPr>
            <p:cNvPr id="172" name="Google Shape;172;p13"/>
            <p:cNvGrpSpPr/>
            <p:nvPr/>
          </p:nvGrpSpPr>
          <p:grpSpPr>
            <a:xfrm>
              <a:off x="101132" y="4589974"/>
              <a:ext cx="460937" cy="460641"/>
              <a:chOff x="2461125" y="503925"/>
              <a:chExt cx="411000" cy="410700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13"/>
            <p:cNvGrpSpPr/>
            <p:nvPr/>
          </p:nvGrpSpPr>
          <p:grpSpPr>
            <a:xfrm>
              <a:off x="347743" y="4431917"/>
              <a:ext cx="250751" cy="250568"/>
              <a:chOff x="2461125" y="503925"/>
              <a:chExt cx="411000" cy="410700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0"/>
          <p:cNvGrpSpPr/>
          <p:nvPr/>
        </p:nvGrpSpPr>
        <p:grpSpPr>
          <a:xfrm>
            <a:off x="0" y="0"/>
            <a:ext cx="9146375" cy="5143500"/>
            <a:chOff x="0" y="0"/>
            <a:chExt cx="9146375" cy="5143500"/>
          </a:xfrm>
        </p:grpSpPr>
        <p:sp>
          <p:nvSpPr>
            <p:cNvPr id="281" name="Google Shape;281;p20"/>
            <p:cNvSpPr/>
            <p:nvPr/>
          </p:nvSpPr>
          <p:spPr>
            <a:xfrm rot="-5400000">
              <a:off x="4440425" y="612000"/>
              <a:ext cx="176400" cy="8886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20"/>
            <p:cNvGrpSpPr/>
            <p:nvPr/>
          </p:nvGrpSpPr>
          <p:grpSpPr>
            <a:xfrm>
              <a:off x="0" y="0"/>
              <a:ext cx="9146375" cy="5143500"/>
              <a:chOff x="0" y="0"/>
              <a:chExt cx="9146375" cy="5143500"/>
            </a:xfrm>
          </p:grpSpPr>
          <p:sp>
            <p:nvSpPr>
              <p:cNvPr id="283" name="Google Shape;283;p20"/>
              <p:cNvSpPr/>
              <p:nvPr/>
            </p:nvSpPr>
            <p:spPr>
              <a:xfrm>
                <a:off x="8969975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 rot="-5400000">
                <a:off x="4448000" y="-4355100"/>
                <a:ext cx="176400" cy="8886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0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1"/>
          </p:nvPr>
        </p:nvSpPr>
        <p:spPr>
          <a:xfrm>
            <a:off x="1897925" y="2614825"/>
            <a:ext cx="1995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2"/>
          </p:nvPr>
        </p:nvSpPr>
        <p:spPr>
          <a:xfrm>
            <a:off x="4155198" y="2614825"/>
            <a:ext cx="1995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3"/>
          </p:nvPr>
        </p:nvSpPr>
        <p:spPr>
          <a:xfrm>
            <a:off x="6435772" y="2614825"/>
            <a:ext cx="1995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4"/>
          </p:nvPr>
        </p:nvSpPr>
        <p:spPr>
          <a:xfrm>
            <a:off x="1897925" y="2237500"/>
            <a:ext cx="1995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ubTitle" idx="5"/>
          </p:nvPr>
        </p:nvSpPr>
        <p:spPr>
          <a:xfrm>
            <a:off x="4155198" y="2237500"/>
            <a:ext cx="1995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6"/>
          </p:nvPr>
        </p:nvSpPr>
        <p:spPr>
          <a:xfrm>
            <a:off x="6435772" y="2237500"/>
            <a:ext cx="1995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SemiBold"/>
              <a:buNone/>
              <a:defRPr sz="2400"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grpSp>
        <p:nvGrpSpPr>
          <p:cNvPr id="293" name="Google Shape;293;p20"/>
          <p:cNvGrpSpPr/>
          <p:nvPr/>
        </p:nvGrpSpPr>
        <p:grpSpPr>
          <a:xfrm rot="5400000">
            <a:off x="7336811" y="4534103"/>
            <a:ext cx="176411" cy="490281"/>
            <a:chOff x="5721650" y="2394750"/>
            <a:chExt cx="240900" cy="669600"/>
          </a:xfrm>
        </p:grpSpPr>
        <p:sp>
          <p:nvSpPr>
            <p:cNvPr id="294" name="Google Shape;294;p20"/>
            <p:cNvSpPr/>
            <p:nvPr/>
          </p:nvSpPr>
          <p:spPr>
            <a:xfrm>
              <a:off x="5721650" y="2394750"/>
              <a:ext cx="240900" cy="207875"/>
            </a:xfrm>
            <a:custGeom>
              <a:avLst/>
              <a:gdLst/>
              <a:ahLst/>
              <a:cxnLst/>
              <a:rect l="l" t="t" r="r" b="b"/>
              <a:pathLst>
                <a:path w="9636" h="8315" extrusionOk="0">
                  <a:moveTo>
                    <a:pt x="4839" y="0"/>
                  </a:moveTo>
                  <a:lnTo>
                    <a:pt x="0" y="8315"/>
                  </a:lnTo>
                  <a:lnTo>
                    <a:pt x="9636" y="831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721650" y="2625625"/>
              <a:ext cx="240900" cy="207900"/>
            </a:xfrm>
            <a:custGeom>
              <a:avLst/>
              <a:gdLst/>
              <a:ahLst/>
              <a:cxnLst/>
              <a:rect l="l" t="t" r="r" b="b"/>
              <a:pathLst>
                <a:path w="9636" h="8316" extrusionOk="0">
                  <a:moveTo>
                    <a:pt x="4839" y="1"/>
                  </a:moveTo>
                  <a:lnTo>
                    <a:pt x="0" y="8316"/>
                  </a:lnTo>
                  <a:lnTo>
                    <a:pt x="9636" y="8316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721650" y="2855500"/>
              <a:ext cx="240900" cy="208850"/>
            </a:xfrm>
            <a:custGeom>
              <a:avLst/>
              <a:gdLst/>
              <a:ahLst/>
              <a:cxnLst/>
              <a:rect l="l" t="t" r="r" b="b"/>
              <a:pathLst>
                <a:path w="9636" h="8354" extrusionOk="0">
                  <a:moveTo>
                    <a:pt x="4839" y="0"/>
                  </a:moveTo>
                  <a:lnTo>
                    <a:pt x="0" y="8353"/>
                  </a:lnTo>
                  <a:lnTo>
                    <a:pt x="9636" y="835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4"/>
          <p:cNvGrpSpPr/>
          <p:nvPr/>
        </p:nvGrpSpPr>
        <p:grpSpPr>
          <a:xfrm>
            <a:off x="0" y="0"/>
            <a:ext cx="9146375" cy="5143500"/>
            <a:chOff x="0" y="0"/>
            <a:chExt cx="9146375" cy="5143500"/>
          </a:xfrm>
        </p:grpSpPr>
        <p:sp>
          <p:nvSpPr>
            <p:cNvPr id="374" name="Google Shape;374;p24"/>
            <p:cNvSpPr/>
            <p:nvPr/>
          </p:nvSpPr>
          <p:spPr>
            <a:xfrm rot="-5400000">
              <a:off x="4440425" y="612000"/>
              <a:ext cx="176400" cy="8886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4"/>
            <p:cNvGrpSpPr/>
            <p:nvPr/>
          </p:nvGrpSpPr>
          <p:grpSpPr>
            <a:xfrm>
              <a:off x="0" y="0"/>
              <a:ext cx="9146375" cy="5143500"/>
              <a:chOff x="0" y="0"/>
              <a:chExt cx="9146375" cy="5143500"/>
            </a:xfrm>
          </p:grpSpPr>
          <p:sp>
            <p:nvSpPr>
              <p:cNvPr id="376" name="Google Shape;376;p24"/>
              <p:cNvSpPr/>
              <p:nvPr/>
            </p:nvSpPr>
            <p:spPr>
              <a:xfrm>
                <a:off x="8969975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4"/>
              <p:cNvSpPr/>
              <p:nvPr/>
            </p:nvSpPr>
            <p:spPr>
              <a:xfrm rot="-5400000">
                <a:off x="4448000" y="-4355100"/>
                <a:ext cx="176400" cy="8886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>
                <a:off x="0" y="0"/>
                <a:ext cx="176400" cy="5143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9" name="Google Shape;379;p24"/>
          <p:cNvSpPr txBox="1">
            <a:spLocks noGrp="1"/>
          </p:cNvSpPr>
          <p:nvPr>
            <p:ph type="title"/>
          </p:nvPr>
        </p:nvSpPr>
        <p:spPr>
          <a:xfrm>
            <a:off x="4483345" y="589275"/>
            <a:ext cx="4009800" cy="9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4"/>
          <p:cNvSpPr txBox="1">
            <a:spLocks noGrp="1"/>
          </p:cNvSpPr>
          <p:nvPr>
            <p:ph type="subTitle" idx="1"/>
          </p:nvPr>
        </p:nvSpPr>
        <p:spPr>
          <a:xfrm>
            <a:off x="4483345" y="1512075"/>
            <a:ext cx="4009800" cy="1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4"/>
          <p:cNvSpPr txBox="1"/>
          <p:nvPr/>
        </p:nvSpPr>
        <p:spPr>
          <a:xfrm>
            <a:off x="4475975" y="3276350"/>
            <a:ext cx="39003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CREDITS:</a:t>
            </a:r>
            <a:r>
              <a:rPr lang="en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200" b="1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2" name="Google Shape;382;p24"/>
          <p:cNvGrpSpPr/>
          <p:nvPr/>
        </p:nvGrpSpPr>
        <p:grpSpPr>
          <a:xfrm>
            <a:off x="68989" y="4392082"/>
            <a:ext cx="529500" cy="658511"/>
            <a:chOff x="68989" y="4392082"/>
            <a:chExt cx="529500" cy="658511"/>
          </a:xfrm>
        </p:grpSpPr>
        <p:grpSp>
          <p:nvGrpSpPr>
            <p:cNvPr id="383" name="Google Shape;383;p24"/>
            <p:cNvGrpSpPr/>
            <p:nvPr/>
          </p:nvGrpSpPr>
          <p:grpSpPr>
            <a:xfrm>
              <a:off x="68989" y="4560299"/>
              <a:ext cx="490611" cy="490294"/>
              <a:chOff x="2461125" y="503925"/>
              <a:chExt cx="411000" cy="410700"/>
            </a:xfrm>
          </p:grpSpPr>
          <p:sp>
            <p:nvSpPr>
              <p:cNvPr id="384" name="Google Shape;384;p24"/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" name="Google Shape;386;p24"/>
            <p:cNvGrpSpPr/>
            <p:nvPr/>
          </p:nvGrpSpPr>
          <p:grpSpPr>
            <a:xfrm>
              <a:off x="331586" y="4392082"/>
              <a:ext cx="266903" cy="266709"/>
              <a:chOff x="2461125" y="503925"/>
              <a:chExt cx="411000" cy="410700"/>
            </a:xfrm>
          </p:grpSpPr>
          <p:sp>
            <p:nvSpPr>
              <p:cNvPr id="387" name="Google Shape;387;p24"/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4"/>
          <p:cNvGrpSpPr/>
          <p:nvPr/>
        </p:nvGrpSpPr>
        <p:grpSpPr>
          <a:xfrm rot="10800000">
            <a:off x="8605661" y="2837978"/>
            <a:ext cx="176411" cy="490281"/>
            <a:chOff x="5721650" y="2394750"/>
            <a:chExt cx="240900" cy="669600"/>
          </a:xfrm>
        </p:grpSpPr>
        <p:sp>
          <p:nvSpPr>
            <p:cNvPr id="390" name="Google Shape;390;p24"/>
            <p:cNvSpPr/>
            <p:nvPr/>
          </p:nvSpPr>
          <p:spPr>
            <a:xfrm>
              <a:off x="5721650" y="2394750"/>
              <a:ext cx="240900" cy="207875"/>
            </a:xfrm>
            <a:custGeom>
              <a:avLst/>
              <a:gdLst/>
              <a:ahLst/>
              <a:cxnLst/>
              <a:rect l="l" t="t" r="r" b="b"/>
              <a:pathLst>
                <a:path w="9636" h="8315" extrusionOk="0">
                  <a:moveTo>
                    <a:pt x="4839" y="0"/>
                  </a:moveTo>
                  <a:lnTo>
                    <a:pt x="0" y="8315"/>
                  </a:lnTo>
                  <a:lnTo>
                    <a:pt x="9636" y="831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5721650" y="2625625"/>
              <a:ext cx="240900" cy="207900"/>
            </a:xfrm>
            <a:custGeom>
              <a:avLst/>
              <a:gdLst/>
              <a:ahLst/>
              <a:cxnLst/>
              <a:rect l="l" t="t" r="r" b="b"/>
              <a:pathLst>
                <a:path w="9636" h="8316" extrusionOk="0">
                  <a:moveTo>
                    <a:pt x="4839" y="1"/>
                  </a:moveTo>
                  <a:lnTo>
                    <a:pt x="0" y="8316"/>
                  </a:lnTo>
                  <a:lnTo>
                    <a:pt x="9636" y="8316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5721650" y="2855500"/>
              <a:ext cx="240900" cy="208850"/>
            </a:xfrm>
            <a:custGeom>
              <a:avLst/>
              <a:gdLst/>
              <a:ahLst/>
              <a:cxnLst/>
              <a:rect l="l" t="t" r="r" b="b"/>
              <a:pathLst>
                <a:path w="9636" h="8354" extrusionOk="0">
                  <a:moveTo>
                    <a:pt x="4839" y="0"/>
                  </a:moveTo>
                  <a:lnTo>
                    <a:pt x="0" y="8353"/>
                  </a:lnTo>
                  <a:lnTo>
                    <a:pt x="9636" y="835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 SemiBold"/>
              <a:buNone/>
              <a:defRPr sz="3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 SemiBold"/>
              <a:buNone/>
              <a:defRPr sz="3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 SemiBold"/>
              <a:buNone/>
              <a:defRPr sz="3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 SemiBold"/>
              <a:buNone/>
              <a:defRPr sz="3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 SemiBold"/>
              <a:buNone/>
              <a:defRPr sz="3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 SemiBold"/>
              <a:buNone/>
              <a:defRPr sz="3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 SemiBold"/>
              <a:buNone/>
              <a:defRPr sz="3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 SemiBold"/>
              <a:buNone/>
              <a:defRPr sz="3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 SemiBold"/>
              <a:buNone/>
              <a:defRPr sz="3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6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"/>
          <p:cNvSpPr txBox="1">
            <a:spLocks noGrp="1"/>
          </p:cNvSpPr>
          <p:nvPr>
            <p:ph type="ctrTitle"/>
          </p:nvPr>
        </p:nvSpPr>
        <p:spPr>
          <a:xfrm>
            <a:off x="814200" y="1329683"/>
            <a:ext cx="3644858" cy="1109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SGED</a:t>
            </a:r>
            <a:endParaRPr dirty="0"/>
          </a:p>
        </p:txBody>
      </p:sp>
      <p:sp>
        <p:nvSpPr>
          <p:cNvPr id="451" name="Google Shape;451;p30"/>
          <p:cNvSpPr txBox="1">
            <a:spLocks noGrp="1"/>
          </p:cNvSpPr>
          <p:nvPr>
            <p:ph type="subTitle" idx="1"/>
          </p:nvPr>
        </p:nvSpPr>
        <p:spPr>
          <a:xfrm>
            <a:off x="814199" y="2272961"/>
            <a:ext cx="3644859" cy="325800"/>
          </a:xfrm>
          <a:prstGeom prst="round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Gerenciador de Documentos</a:t>
            </a:r>
            <a:endParaRPr dirty="0"/>
          </a:p>
        </p:txBody>
      </p:sp>
      <p:sp>
        <p:nvSpPr>
          <p:cNvPr id="542" name="Google Shape;542;p30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" name="Google Shape;452;p30">
            <a:extLst>
              <a:ext uri="{FF2B5EF4-FFF2-40B4-BE49-F238E27FC236}">
                <a16:creationId xmlns:a16="http://schemas.microsoft.com/office/drawing/2014/main" id="{51098BE8-9C3D-2B6A-44D6-3C6717B4F8FF}"/>
              </a:ext>
            </a:extLst>
          </p:cNvPr>
          <p:cNvGrpSpPr/>
          <p:nvPr/>
        </p:nvGrpSpPr>
        <p:grpSpPr>
          <a:xfrm>
            <a:off x="5075264" y="901144"/>
            <a:ext cx="3897844" cy="4066951"/>
            <a:chOff x="4896225" y="1076542"/>
            <a:chExt cx="3897844" cy="4066951"/>
          </a:xfrm>
        </p:grpSpPr>
        <p:sp>
          <p:nvSpPr>
            <p:cNvPr id="651" name="Google Shape;453;p30">
              <a:extLst>
                <a:ext uri="{FF2B5EF4-FFF2-40B4-BE49-F238E27FC236}">
                  <a16:creationId xmlns:a16="http://schemas.microsoft.com/office/drawing/2014/main" id="{1B96046F-AEDD-FE40-3E17-CF4480C5DB97}"/>
                </a:ext>
              </a:extLst>
            </p:cNvPr>
            <p:cNvSpPr/>
            <p:nvPr/>
          </p:nvSpPr>
          <p:spPr>
            <a:xfrm flipH="1">
              <a:off x="4896225" y="1083250"/>
              <a:ext cx="3819900" cy="381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54;p30">
              <a:extLst>
                <a:ext uri="{FF2B5EF4-FFF2-40B4-BE49-F238E27FC236}">
                  <a16:creationId xmlns:a16="http://schemas.microsoft.com/office/drawing/2014/main" id="{949EBDE3-EB1B-D4E4-35DF-065FB1DC4BBC}"/>
                </a:ext>
              </a:extLst>
            </p:cNvPr>
            <p:cNvSpPr/>
            <p:nvPr/>
          </p:nvSpPr>
          <p:spPr>
            <a:xfrm>
              <a:off x="6028372" y="1344250"/>
              <a:ext cx="2298651" cy="1427395"/>
            </a:xfrm>
            <a:custGeom>
              <a:avLst/>
              <a:gdLst/>
              <a:ahLst/>
              <a:cxnLst/>
              <a:rect l="l" t="t" r="r" b="b"/>
              <a:pathLst>
                <a:path w="118289" h="73454" extrusionOk="0">
                  <a:moveTo>
                    <a:pt x="5600" y="0"/>
                  </a:moveTo>
                  <a:cubicBezTo>
                    <a:pt x="2508" y="0"/>
                    <a:pt x="1" y="2507"/>
                    <a:pt x="1" y="5559"/>
                  </a:cubicBezTo>
                  <a:lnTo>
                    <a:pt x="1" y="67898"/>
                  </a:lnTo>
                  <a:cubicBezTo>
                    <a:pt x="1" y="70990"/>
                    <a:pt x="2508" y="73453"/>
                    <a:pt x="5600" y="73453"/>
                  </a:cubicBezTo>
                  <a:lnTo>
                    <a:pt x="112729" y="73453"/>
                  </a:lnTo>
                  <a:cubicBezTo>
                    <a:pt x="115821" y="73453"/>
                    <a:pt x="118288" y="70990"/>
                    <a:pt x="118288" y="67898"/>
                  </a:cubicBezTo>
                  <a:lnTo>
                    <a:pt x="118288" y="5559"/>
                  </a:lnTo>
                  <a:cubicBezTo>
                    <a:pt x="118288" y="2507"/>
                    <a:pt x="115821" y="0"/>
                    <a:pt x="11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55;p30">
              <a:extLst>
                <a:ext uri="{FF2B5EF4-FFF2-40B4-BE49-F238E27FC236}">
                  <a16:creationId xmlns:a16="http://schemas.microsoft.com/office/drawing/2014/main" id="{A61FE722-8280-8E28-C273-2178F55219F4}"/>
                </a:ext>
              </a:extLst>
            </p:cNvPr>
            <p:cNvSpPr/>
            <p:nvPr/>
          </p:nvSpPr>
          <p:spPr>
            <a:xfrm>
              <a:off x="7138326" y="1524488"/>
              <a:ext cx="975978" cy="975978"/>
            </a:xfrm>
            <a:custGeom>
              <a:avLst/>
              <a:gdLst/>
              <a:ahLst/>
              <a:cxnLst/>
              <a:rect l="l" t="t" r="r" b="b"/>
              <a:pathLst>
                <a:path w="50224" h="50224" extrusionOk="0">
                  <a:moveTo>
                    <a:pt x="208" y="1"/>
                  </a:moveTo>
                  <a:cubicBezTo>
                    <a:pt x="125" y="1"/>
                    <a:pt x="1" y="84"/>
                    <a:pt x="1" y="211"/>
                  </a:cubicBezTo>
                  <a:cubicBezTo>
                    <a:pt x="1" y="335"/>
                    <a:pt x="125" y="419"/>
                    <a:pt x="208" y="419"/>
                  </a:cubicBezTo>
                  <a:lnTo>
                    <a:pt x="8815" y="419"/>
                  </a:lnTo>
                  <a:lnTo>
                    <a:pt x="12241" y="3845"/>
                  </a:lnTo>
                  <a:cubicBezTo>
                    <a:pt x="5015" y="8234"/>
                    <a:pt x="208" y="16129"/>
                    <a:pt x="208" y="25197"/>
                  </a:cubicBezTo>
                  <a:cubicBezTo>
                    <a:pt x="208" y="39025"/>
                    <a:pt x="11406" y="50223"/>
                    <a:pt x="25194" y="50223"/>
                  </a:cubicBezTo>
                  <a:cubicBezTo>
                    <a:pt x="30793" y="50223"/>
                    <a:pt x="35974" y="48385"/>
                    <a:pt x="40112" y="45253"/>
                  </a:cubicBezTo>
                  <a:lnTo>
                    <a:pt x="25194" y="25197"/>
                  </a:lnTo>
                  <a:lnTo>
                    <a:pt x="50223" y="24863"/>
                  </a:lnTo>
                  <a:cubicBezTo>
                    <a:pt x="50013" y="11198"/>
                    <a:pt x="38899" y="211"/>
                    <a:pt x="25194" y="211"/>
                  </a:cubicBezTo>
                  <a:cubicBezTo>
                    <a:pt x="20598" y="211"/>
                    <a:pt x="16296" y="1465"/>
                    <a:pt x="12619" y="3637"/>
                  </a:cubicBezTo>
                  <a:lnTo>
                    <a:pt x="9026" y="84"/>
                  </a:lnTo>
                  <a:cubicBezTo>
                    <a:pt x="9026" y="44"/>
                    <a:pt x="8942" y="1"/>
                    <a:pt x="8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56;p30">
              <a:extLst>
                <a:ext uri="{FF2B5EF4-FFF2-40B4-BE49-F238E27FC236}">
                  <a16:creationId xmlns:a16="http://schemas.microsoft.com/office/drawing/2014/main" id="{237BABD0-100A-37BA-149E-11FF0FCA2AC8}"/>
                </a:ext>
              </a:extLst>
            </p:cNvPr>
            <p:cNvSpPr/>
            <p:nvPr/>
          </p:nvSpPr>
          <p:spPr>
            <a:xfrm>
              <a:off x="7917789" y="2401406"/>
              <a:ext cx="4023" cy="3245"/>
            </a:xfrm>
            <a:custGeom>
              <a:avLst/>
              <a:gdLst/>
              <a:ahLst/>
              <a:cxnLst/>
              <a:rect l="l" t="t" r="r" b="b"/>
              <a:pathLst>
                <a:path w="207" h="167" extrusionOk="0">
                  <a:moveTo>
                    <a:pt x="206" y="0"/>
                  </a:moveTo>
                  <a:cubicBezTo>
                    <a:pt x="124" y="44"/>
                    <a:pt x="84" y="83"/>
                    <a:pt x="1" y="127"/>
                  </a:cubicBezTo>
                  <a:lnTo>
                    <a:pt x="1" y="167"/>
                  </a:lnTo>
                  <a:cubicBezTo>
                    <a:pt x="84" y="84"/>
                    <a:pt x="124" y="44"/>
                    <a:pt x="206" y="0"/>
                  </a:cubicBezTo>
                  <a:close/>
                </a:path>
              </a:pathLst>
            </a:custGeom>
            <a:solidFill>
              <a:srgbClr val="464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57;p30">
              <a:extLst>
                <a:ext uri="{FF2B5EF4-FFF2-40B4-BE49-F238E27FC236}">
                  <a16:creationId xmlns:a16="http://schemas.microsoft.com/office/drawing/2014/main" id="{D222303B-BDEB-F4E8-4E86-F4AB6DFB839C}"/>
                </a:ext>
              </a:extLst>
            </p:cNvPr>
            <p:cNvSpPr/>
            <p:nvPr/>
          </p:nvSpPr>
          <p:spPr>
            <a:xfrm>
              <a:off x="7713183" y="2049850"/>
              <a:ext cx="486337" cy="522909"/>
            </a:xfrm>
            <a:custGeom>
              <a:avLst/>
              <a:gdLst/>
              <a:ahLst/>
              <a:cxnLst/>
              <a:rect l="l" t="t" r="r" b="b"/>
              <a:pathLst>
                <a:path w="25027" h="26909" extrusionOk="0">
                  <a:moveTo>
                    <a:pt x="24987" y="1"/>
                  </a:moveTo>
                  <a:lnTo>
                    <a:pt x="1" y="375"/>
                  </a:lnTo>
                  <a:lnTo>
                    <a:pt x="14915" y="20430"/>
                  </a:lnTo>
                  <a:cubicBezTo>
                    <a:pt x="18134" y="18051"/>
                    <a:pt x="20725" y="14915"/>
                    <a:pt x="22480" y="11322"/>
                  </a:cubicBezTo>
                  <a:lnTo>
                    <a:pt x="24067" y="12910"/>
                  </a:lnTo>
                  <a:lnTo>
                    <a:pt x="24067" y="26741"/>
                  </a:lnTo>
                  <a:cubicBezTo>
                    <a:pt x="24067" y="26825"/>
                    <a:pt x="24151" y="26908"/>
                    <a:pt x="24275" y="26908"/>
                  </a:cubicBezTo>
                  <a:cubicBezTo>
                    <a:pt x="24358" y="26908"/>
                    <a:pt x="24485" y="26825"/>
                    <a:pt x="24485" y="26741"/>
                  </a:cubicBezTo>
                  <a:lnTo>
                    <a:pt x="24485" y="12826"/>
                  </a:lnTo>
                  <a:cubicBezTo>
                    <a:pt x="24485" y="12786"/>
                    <a:pt x="24442" y="12742"/>
                    <a:pt x="24402" y="12702"/>
                  </a:cubicBezTo>
                  <a:lnTo>
                    <a:pt x="22647" y="10948"/>
                  </a:lnTo>
                  <a:cubicBezTo>
                    <a:pt x="24151" y="7729"/>
                    <a:pt x="25027" y="4135"/>
                    <a:pt x="25027" y="375"/>
                  </a:cubicBezTo>
                  <a:cubicBezTo>
                    <a:pt x="25027" y="251"/>
                    <a:pt x="25027" y="124"/>
                    <a:pt x="24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58;p30">
              <a:extLst>
                <a:ext uri="{FF2B5EF4-FFF2-40B4-BE49-F238E27FC236}">
                  <a16:creationId xmlns:a16="http://schemas.microsoft.com/office/drawing/2014/main" id="{B704A17E-B95B-2193-4B48-65B07635600C}"/>
                </a:ext>
              </a:extLst>
            </p:cNvPr>
            <p:cNvSpPr/>
            <p:nvPr/>
          </p:nvSpPr>
          <p:spPr>
            <a:xfrm>
              <a:off x="6911761" y="1504219"/>
              <a:ext cx="207112" cy="56859"/>
            </a:xfrm>
            <a:custGeom>
              <a:avLst/>
              <a:gdLst/>
              <a:ahLst/>
              <a:cxnLst/>
              <a:rect l="l" t="t" r="r" b="b"/>
              <a:pathLst>
                <a:path w="10658" h="2926" extrusionOk="0">
                  <a:moveTo>
                    <a:pt x="1" y="1"/>
                  </a:moveTo>
                  <a:lnTo>
                    <a:pt x="1" y="2926"/>
                  </a:lnTo>
                  <a:lnTo>
                    <a:pt x="10657" y="2926"/>
                  </a:lnTo>
                  <a:lnTo>
                    <a:pt x="106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59;p30">
              <a:extLst>
                <a:ext uri="{FF2B5EF4-FFF2-40B4-BE49-F238E27FC236}">
                  <a16:creationId xmlns:a16="http://schemas.microsoft.com/office/drawing/2014/main" id="{0D53A940-2A14-CE1D-4594-CBEE35ECF997}"/>
                </a:ext>
              </a:extLst>
            </p:cNvPr>
            <p:cNvSpPr/>
            <p:nvPr/>
          </p:nvSpPr>
          <p:spPr>
            <a:xfrm>
              <a:off x="7981120" y="2596257"/>
              <a:ext cx="207889" cy="56859"/>
            </a:xfrm>
            <a:custGeom>
              <a:avLst/>
              <a:gdLst/>
              <a:ahLst/>
              <a:cxnLst/>
              <a:rect l="l" t="t" r="r" b="b"/>
              <a:pathLst>
                <a:path w="10698" h="2926" extrusionOk="0">
                  <a:moveTo>
                    <a:pt x="1" y="0"/>
                  </a:moveTo>
                  <a:lnTo>
                    <a:pt x="1" y="2925"/>
                  </a:lnTo>
                  <a:lnTo>
                    <a:pt x="10697" y="2925"/>
                  </a:lnTo>
                  <a:lnTo>
                    <a:pt x="106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60;p30">
              <a:extLst>
                <a:ext uri="{FF2B5EF4-FFF2-40B4-BE49-F238E27FC236}">
                  <a16:creationId xmlns:a16="http://schemas.microsoft.com/office/drawing/2014/main" id="{16F74E43-F0F4-C186-EC00-9F8359095D25}"/>
                </a:ext>
              </a:extLst>
            </p:cNvPr>
            <p:cNvSpPr/>
            <p:nvPr/>
          </p:nvSpPr>
          <p:spPr>
            <a:xfrm>
              <a:off x="6155889" y="1480648"/>
              <a:ext cx="597608" cy="94209"/>
            </a:xfrm>
            <a:custGeom>
              <a:avLst/>
              <a:gdLst/>
              <a:ahLst/>
              <a:cxnLst/>
              <a:rect l="l" t="t" r="r" b="b"/>
              <a:pathLst>
                <a:path w="30753" h="4848" extrusionOk="0">
                  <a:moveTo>
                    <a:pt x="0" y="0"/>
                  </a:moveTo>
                  <a:lnTo>
                    <a:pt x="0" y="4847"/>
                  </a:lnTo>
                  <a:lnTo>
                    <a:pt x="30752" y="4847"/>
                  </a:lnTo>
                  <a:lnTo>
                    <a:pt x="307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61;p30">
              <a:extLst>
                <a:ext uri="{FF2B5EF4-FFF2-40B4-BE49-F238E27FC236}">
                  <a16:creationId xmlns:a16="http://schemas.microsoft.com/office/drawing/2014/main" id="{4D1D75EC-9BF3-101E-DDA2-88F2BD142C55}"/>
                </a:ext>
              </a:extLst>
            </p:cNvPr>
            <p:cNvSpPr/>
            <p:nvPr/>
          </p:nvSpPr>
          <p:spPr>
            <a:xfrm>
              <a:off x="6155889" y="1632514"/>
              <a:ext cx="453069" cy="47104"/>
            </a:xfrm>
            <a:custGeom>
              <a:avLst/>
              <a:gdLst/>
              <a:ahLst/>
              <a:cxnLst/>
              <a:rect l="l" t="t" r="r" b="b"/>
              <a:pathLst>
                <a:path w="23315" h="2424" extrusionOk="0">
                  <a:moveTo>
                    <a:pt x="0" y="0"/>
                  </a:moveTo>
                  <a:lnTo>
                    <a:pt x="0" y="2424"/>
                  </a:lnTo>
                  <a:lnTo>
                    <a:pt x="23315" y="2424"/>
                  </a:lnTo>
                  <a:lnTo>
                    <a:pt x="23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62;p30">
              <a:extLst>
                <a:ext uri="{FF2B5EF4-FFF2-40B4-BE49-F238E27FC236}">
                  <a16:creationId xmlns:a16="http://schemas.microsoft.com/office/drawing/2014/main" id="{EE691EE7-9868-365A-8B5E-D06F4E751D50}"/>
                </a:ext>
              </a:extLst>
            </p:cNvPr>
            <p:cNvSpPr/>
            <p:nvPr/>
          </p:nvSpPr>
          <p:spPr>
            <a:xfrm>
              <a:off x="6155889" y="1829775"/>
              <a:ext cx="891524" cy="12242"/>
            </a:xfrm>
            <a:custGeom>
              <a:avLst/>
              <a:gdLst/>
              <a:ahLst/>
              <a:cxnLst/>
              <a:rect l="l" t="t" r="r" b="b"/>
              <a:pathLst>
                <a:path w="45878" h="630" extrusionOk="0">
                  <a:moveTo>
                    <a:pt x="0" y="1"/>
                  </a:moveTo>
                  <a:lnTo>
                    <a:pt x="0" y="629"/>
                  </a:lnTo>
                  <a:lnTo>
                    <a:pt x="45877" y="629"/>
                  </a:lnTo>
                  <a:lnTo>
                    <a:pt x="458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63;p30">
              <a:extLst>
                <a:ext uri="{FF2B5EF4-FFF2-40B4-BE49-F238E27FC236}">
                  <a16:creationId xmlns:a16="http://schemas.microsoft.com/office/drawing/2014/main" id="{BEB61DDA-30FE-1A16-3296-AC04173307BC}"/>
                </a:ext>
              </a:extLst>
            </p:cNvPr>
            <p:cNvSpPr/>
            <p:nvPr/>
          </p:nvSpPr>
          <p:spPr>
            <a:xfrm>
              <a:off x="5222150" y="3301022"/>
              <a:ext cx="932119" cy="1220380"/>
            </a:xfrm>
            <a:custGeom>
              <a:avLst/>
              <a:gdLst/>
              <a:ahLst/>
              <a:cxnLst/>
              <a:rect l="l" t="t" r="r" b="b"/>
              <a:pathLst>
                <a:path w="47967" h="62801" extrusionOk="0">
                  <a:moveTo>
                    <a:pt x="4637" y="0"/>
                  </a:moveTo>
                  <a:cubicBezTo>
                    <a:pt x="2090" y="0"/>
                    <a:pt x="1" y="2090"/>
                    <a:pt x="1" y="4640"/>
                  </a:cubicBezTo>
                  <a:lnTo>
                    <a:pt x="1" y="58161"/>
                  </a:lnTo>
                  <a:cubicBezTo>
                    <a:pt x="1" y="60712"/>
                    <a:pt x="2090" y="62801"/>
                    <a:pt x="4637" y="62801"/>
                  </a:cubicBezTo>
                  <a:lnTo>
                    <a:pt x="43327" y="62801"/>
                  </a:lnTo>
                  <a:cubicBezTo>
                    <a:pt x="45878" y="62801"/>
                    <a:pt x="47967" y="60712"/>
                    <a:pt x="47967" y="58161"/>
                  </a:cubicBezTo>
                  <a:lnTo>
                    <a:pt x="47967" y="4640"/>
                  </a:lnTo>
                  <a:cubicBezTo>
                    <a:pt x="47967" y="2090"/>
                    <a:pt x="45878" y="0"/>
                    <a:pt x="43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64;p30">
              <a:extLst>
                <a:ext uri="{FF2B5EF4-FFF2-40B4-BE49-F238E27FC236}">
                  <a16:creationId xmlns:a16="http://schemas.microsoft.com/office/drawing/2014/main" id="{08124418-6B88-D727-CE13-19F9D6AA70D2}"/>
                </a:ext>
              </a:extLst>
            </p:cNvPr>
            <p:cNvSpPr/>
            <p:nvPr/>
          </p:nvSpPr>
          <p:spPr>
            <a:xfrm>
              <a:off x="5339854" y="4094322"/>
              <a:ext cx="678797" cy="65760"/>
            </a:xfrm>
            <a:custGeom>
              <a:avLst/>
              <a:gdLst/>
              <a:ahLst/>
              <a:cxnLst/>
              <a:rect l="l" t="t" r="r" b="b"/>
              <a:pathLst>
                <a:path w="34931" h="3384" extrusionOk="0">
                  <a:moveTo>
                    <a:pt x="0" y="0"/>
                  </a:moveTo>
                  <a:lnTo>
                    <a:pt x="0" y="3383"/>
                  </a:lnTo>
                  <a:lnTo>
                    <a:pt x="34930" y="3383"/>
                  </a:lnTo>
                  <a:lnTo>
                    <a:pt x="349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65;p30">
              <a:extLst>
                <a:ext uri="{FF2B5EF4-FFF2-40B4-BE49-F238E27FC236}">
                  <a16:creationId xmlns:a16="http://schemas.microsoft.com/office/drawing/2014/main" id="{37D3FAAE-4FA8-3EEF-33FC-7E3094D7C44C}"/>
                </a:ext>
              </a:extLst>
            </p:cNvPr>
            <p:cNvSpPr/>
            <p:nvPr/>
          </p:nvSpPr>
          <p:spPr>
            <a:xfrm>
              <a:off x="5416166" y="4213638"/>
              <a:ext cx="526154" cy="66595"/>
            </a:xfrm>
            <a:custGeom>
              <a:avLst/>
              <a:gdLst/>
              <a:ahLst/>
              <a:cxnLst/>
              <a:rect l="l" t="t" r="r" b="b"/>
              <a:pathLst>
                <a:path w="27076" h="3427" extrusionOk="0">
                  <a:moveTo>
                    <a:pt x="1" y="1"/>
                  </a:moveTo>
                  <a:lnTo>
                    <a:pt x="1" y="3427"/>
                  </a:lnTo>
                  <a:lnTo>
                    <a:pt x="27076" y="3427"/>
                  </a:lnTo>
                  <a:lnTo>
                    <a:pt x="270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66;p30">
              <a:extLst>
                <a:ext uri="{FF2B5EF4-FFF2-40B4-BE49-F238E27FC236}">
                  <a16:creationId xmlns:a16="http://schemas.microsoft.com/office/drawing/2014/main" id="{1E906F0E-BBA6-83C5-2503-018B37859CAF}"/>
                </a:ext>
              </a:extLst>
            </p:cNvPr>
            <p:cNvSpPr/>
            <p:nvPr/>
          </p:nvSpPr>
          <p:spPr>
            <a:xfrm>
              <a:off x="5472229" y="4333810"/>
              <a:ext cx="414107" cy="65818"/>
            </a:xfrm>
            <a:custGeom>
              <a:avLst/>
              <a:gdLst/>
              <a:ahLst/>
              <a:cxnLst/>
              <a:rect l="l" t="t" r="r" b="b"/>
              <a:pathLst>
                <a:path w="21310" h="3387" extrusionOk="0">
                  <a:moveTo>
                    <a:pt x="1" y="1"/>
                  </a:moveTo>
                  <a:lnTo>
                    <a:pt x="1" y="3387"/>
                  </a:lnTo>
                  <a:lnTo>
                    <a:pt x="21310" y="3387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67;p30">
              <a:extLst>
                <a:ext uri="{FF2B5EF4-FFF2-40B4-BE49-F238E27FC236}">
                  <a16:creationId xmlns:a16="http://schemas.microsoft.com/office/drawing/2014/main" id="{C2CFE421-1E3D-C712-9D75-43F250CBF25A}"/>
                </a:ext>
              </a:extLst>
            </p:cNvPr>
            <p:cNvSpPr/>
            <p:nvPr/>
          </p:nvSpPr>
          <p:spPr>
            <a:xfrm>
              <a:off x="5929324" y="3581163"/>
              <a:ext cx="130761" cy="389758"/>
            </a:xfrm>
            <a:custGeom>
              <a:avLst/>
              <a:gdLst/>
              <a:ahLst/>
              <a:cxnLst/>
              <a:rect l="l" t="t" r="r" b="b"/>
              <a:pathLst>
                <a:path w="6729" h="20057" extrusionOk="0">
                  <a:moveTo>
                    <a:pt x="0" y="1"/>
                  </a:moveTo>
                  <a:lnTo>
                    <a:pt x="0" y="20057"/>
                  </a:lnTo>
                  <a:lnTo>
                    <a:pt x="6729" y="20057"/>
                  </a:lnTo>
                  <a:lnTo>
                    <a:pt x="6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68;p30">
              <a:extLst>
                <a:ext uri="{FF2B5EF4-FFF2-40B4-BE49-F238E27FC236}">
                  <a16:creationId xmlns:a16="http://schemas.microsoft.com/office/drawing/2014/main" id="{2E29AC90-F99D-F550-C94D-452B5EC90641}"/>
                </a:ext>
              </a:extLst>
            </p:cNvPr>
            <p:cNvSpPr/>
            <p:nvPr/>
          </p:nvSpPr>
          <p:spPr>
            <a:xfrm>
              <a:off x="5771803" y="3625800"/>
              <a:ext cx="129926" cy="345121"/>
            </a:xfrm>
            <a:custGeom>
              <a:avLst/>
              <a:gdLst/>
              <a:ahLst/>
              <a:cxnLst/>
              <a:rect l="l" t="t" r="r" b="b"/>
              <a:pathLst>
                <a:path w="6686" h="17760" extrusionOk="0">
                  <a:moveTo>
                    <a:pt x="1" y="0"/>
                  </a:moveTo>
                  <a:lnTo>
                    <a:pt x="1" y="17760"/>
                  </a:lnTo>
                  <a:lnTo>
                    <a:pt x="6686" y="17760"/>
                  </a:lnTo>
                  <a:lnTo>
                    <a:pt x="66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69;p30">
              <a:extLst>
                <a:ext uri="{FF2B5EF4-FFF2-40B4-BE49-F238E27FC236}">
                  <a16:creationId xmlns:a16="http://schemas.microsoft.com/office/drawing/2014/main" id="{19C7790B-3306-CD33-225B-5906A12AF573}"/>
                </a:ext>
              </a:extLst>
            </p:cNvPr>
            <p:cNvSpPr/>
            <p:nvPr/>
          </p:nvSpPr>
          <p:spPr>
            <a:xfrm>
              <a:off x="5613504" y="3676986"/>
              <a:ext cx="129926" cy="293936"/>
            </a:xfrm>
            <a:custGeom>
              <a:avLst/>
              <a:gdLst/>
              <a:ahLst/>
              <a:cxnLst/>
              <a:rect l="l" t="t" r="r" b="b"/>
              <a:pathLst>
                <a:path w="6686" h="15126" extrusionOk="0">
                  <a:moveTo>
                    <a:pt x="1" y="0"/>
                  </a:moveTo>
                  <a:lnTo>
                    <a:pt x="1" y="15126"/>
                  </a:lnTo>
                  <a:lnTo>
                    <a:pt x="6686" y="15126"/>
                  </a:lnTo>
                  <a:lnTo>
                    <a:pt x="66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70;p30">
              <a:extLst>
                <a:ext uri="{FF2B5EF4-FFF2-40B4-BE49-F238E27FC236}">
                  <a16:creationId xmlns:a16="http://schemas.microsoft.com/office/drawing/2014/main" id="{0396A200-C52C-2EF7-3DA6-36893B8BE680}"/>
                </a:ext>
              </a:extLst>
            </p:cNvPr>
            <p:cNvSpPr/>
            <p:nvPr/>
          </p:nvSpPr>
          <p:spPr>
            <a:xfrm>
              <a:off x="5455148" y="3581163"/>
              <a:ext cx="129926" cy="389758"/>
            </a:xfrm>
            <a:custGeom>
              <a:avLst/>
              <a:gdLst/>
              <a:ahLst/>
              <a:cxnLst/>
              <a:rect l="l" t="t" r="r" b="b"/>
              <a:pathLst>
                <a:path w="6686" h="20057" extrusionOk="0">
                  <a:moveTo>
                    <a:pt x="0" y="1"/>
                  </a:moveTo>
                  <a:lnTo>
                    <a:pt x="0" y="20057"/>
                  </a:lnTo>
                  <a:lnTo>
                    <a:pt x="6686" y="20057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71;p30">
              <a:extLst>
                <a:ext uri="{FF2B5EF4-FFF2-40B4-BE49-F238E27FC236}">
                  <a16:creationId xmlns:a16="http://schemas.microsoft.com/office/drawing/2014/main" id="{3166E702-94DA-B2BA-5D4D-1637518ED1BA}"/>
                </a:ext>
              </a:extLst>
            </p:cNvPr>
            <p:cNvSpPr/>
            <p:nvPr/>
          </p:nvSpPr>
          <p:spPr>
            <a:xfrm>
              <a:off x="5296849" y="3720826"/>
              <a:ext cx="129926" cy="250096"/>
            </a:xfrm>
            <a:custGeom>
              <a:avLst/>
              <a:gdLst/>
              <a:ahLst/>
              <a:cxnLst/>
              <a:rect l="l" t="t" r="r" b="b"/>
              <a:pathLst>
                <a:path w="6686" h="12870" extrusionOk="0">
                  <a:moveTo>
                    <a:pt x="1" y="1"/>
                  </a:moveTo>
                  <a:lnTo>
                    <a:pt x="1" y="12870"/>
                  </a:lnTo>
                  <a:lnTo>
                    <a:pt x="6686" y="12870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72;p30">
              <a:extLst>
                <a:ext uri="{FF2B5EF4-FFF2-40B4-BE49-F238E27FC236}">
                  <a16:creationId xmlns:a16="http://schemas.microsoft.com/office/drawing/2014/main" id="{9953A320-8FB4-2C7C-7B10-DFB2C6C73D7B}"/>
                </a:ext>
              </a:extLst>
            </p:cNvPr>
            <p:cNvSpPr/>
            <p:nvPr/>
          </p:nvSpPr>
          <p:spPr>
            <a:xfrm>
              <a:off x="5307382" y="3608641"/>
              <a:ext cx="708859" cy="173901"/>
            </a:xfrm>
            <a:custGeom>
              <a:avLst/>
              <a:gdLst/>
              <a:ahLst/>
              <a:cxnLst/>
              <a:rect l="l" t="t" r="r" b="b"/>
              <a:pathLst>
                <a:path w="36478" h="8949" extrusionOk="0">
                  <a:moveTo>
                    <a:pt x="36033" y="0"/>
                  </a:moveTo>
                  <a:cubicBezTo>
                    <a:pt x="35940" y="0"/>
                    <a:pt x="35844" y="32"/>
                    <a:pt x="35766" y="91"/>
                  </a:cubicBezTo>
                  <a:lnTo>
                    <a:pt x="27871" y="7569"/>
                  </a:lnTo>
                  <a:lnTo>
                    <a:pt x="21894" y="2638"/>
                  </a:lnTo>
                  <a:cubicBezTo>
                    <a:pt x="21826" y="2570"/>
                    <a:pt x="21732" y="2540"/>
                    <a:pt x="21641" y="2540"/>
                  </a:cubicBezTo>
                  <a:cubicBezTo>
                    <a:pt x="21565" y="2540"/>
                    <a:pt x="21492" y="2560"/>
                    <a:pt x="21436" y="2598"/>
                  </a:cubicBezTo>
                  <a:lnTo>
                    <a:pt x="17799" y="4811"/>
                  </a:lnTo>
                  <a:lnTo>
                    <a:pt x="13788" y="1428"/>
                  </a:lnTo>
                  <a:cubicBezTo>
                    <a:pt x="13711" y="1376"/>
                    <a:pt x="13617" y="1340"/>
                    <a:pt x="13527" y="1340"/>
                  </a:cubicBezTo>
                  <a:cubicBezTo>
                    <a:pt x="13472" y="1340"/>
                    <a:pt x="13418" y="1353"/>
                    <a:pt x="13370" y="1385"/>
                  </a:cubicBezTo>
                  <a:lnTo>
                    <a:pt x="251" y="8197"/>
                  </a:lnTo>
                  <a:cubicBezTo>
                    <a:pt x="84" y="8321"/>
                    <a:pt x="0" y="8531"/>
                    <a:pt x="84" y="8738"/>
                  </a:cubicBezTo>
                  <a:cubicBezTo>
                    <a:pt x="167" y="8865"/>
                    <a:pt x="294" y="8949"/>
                    <a:pt x="461" y="8949"/>
                  </a:cubicBezTo>
                  <a:cubicBezTo>
                    <a:pt x="501" y="8949"/>
                    <a:pt x="585" y="8949"/>
                    <a:pt x="628" y="8906"/>
                  </a:cubicBezTo>
                  <a:lnTo>
                    <a:pt x="13497" y="2220"/>
                  </a:lnTo>
                  <a:lnTo>
                    <a:pt x="17509" y="5563"/>
                  </a:lnTo>
                  <a:cubicBezTo>
                    <a:pt x="17577" y="5633"/>
                    <a:pt x="17658" y="5665"/>
                    <a:pt x="17746" y="5665"/>
                  </a:cubicBezTo>
                  <a:cubicBezTo>
                    <a:pt x="17817" y="5665"/>
                    <a:pt x="17892" y="5644"/>
                    <a:pt x="17966" y="5606"/>
                  </a:cubicBezTo>
                  <a:lnTo>
                    <a:pt x="21603" y="3434"/>
                  </a:lnTo>
                  <a:lnTo>
                    <a:pt x="27620" y="8404"/>
                  </a:lnTo>
                  <a:cubicBezTo>
                    <a:pt x="27698" y="8463"/>
                    <a:pt x="27784" y="8495"/>
                    <a:pt x="27871" y="8495"/>
                  </a:cubicBezTo>
                  <a:cubicBezTo>
                    <a:pt x="27971" y="8495"/>
                    <a:pt x="28072" y="8453"/>
                    <a:pt x="28161" y="8364"/>
                  </a:cubicBezTo>
                  <a:lnTo>
                    <a:pt x="36311" y="676"/>
                  </a:lnTo>
                  <a:cubicBezTo>
                    <a:pt x="36478" y="509"/>
                    <a:pt x="36478" y="258"/>
                    <a:pt x="36311" y="131"/>
                  </a:cubicBezTo>
                  <a:cubicBezTo>
                    <a:pt x="36243" y="42"/>
                    <a:pt x="36140" y="0"/>
                    <a:pt x="36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73;p30">
              <a:extLst>
                <a:ext uri="{FF2B5EF4-FFF2-40B4-BE49-F238E27FC236}">
                  <a16:creationId xmlns:a16="http://schemas.microsoft.com/office/drawing/2014/main" id="{AB328BD2-DED6-196C-412D-107237E14759}"/>
                </a:ext>
              </a:extLst>
            </p:cNvPr>
            <p:cNvSpPr/>
            <p:nvPr/>
          </p:nvSpPr>
          <p:spPr>
            <a:xfrm>
              <a:off x="5978041" y="3576305"/>
              <a:ext cx="69840" cy="69840"/>
            </a:xfrm>
            <a:custGeom>
              <a:avLst/>
              <a:gdLst/>
              <a:ahLst/>
              <a:cxnLst/>
              <a:rect l="l" t="t" r="r" b="b"/>
              <a:pathLst>
                <a:path w="3594" h="3594" extrusionOk="0">
                  <a:moveTo>
                    <a:pt x="1799" y="0"/>
                  </a:moveTo>
                  <a:cubicBezTo>
                    <a:pt x="796" y="0"/>
                    <a:pt x="0" y="792"/>
                    <a:pt x="0" y="1795"/>
                  </a:cubicBezTo>
                  <a:cubicBezTo>
                    <a:pt x="0" y="2798"/>
                    <a:pt x="796" y="3594"/>
                    <a:pt x="1799" y="3594"/>
                  </a:cubicBezTo>
                  <a:cubicBezTo>
                    <a:pt x="2801" y="3594"/>
                    <a:pt x="3594" y="2798"/>
                    <a:pt x="3594" y="1795"/>
                  </a:cubicBezTo>
                  <a:cubicBezTo>
                    <a:pt x="3594" y="792"/>
                    <a:pt x="2801" y="0"/>
                    <a:pt x="1799" y="0"/>
                  </a:cubicBezTo>
                  <a:close/>
                </a:path>
              </a:pathLst>
            </a:custGeom>
            <a:solidFill>
              <a:srgbClr val="790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74;p30">
              <a:extLst>
                <a:ext uri="{FF2B5EF4-FFF2-40B4-BE49-F238E27FC236}">
                  <a16:creationId xmlns:a16="http://schemas.microsoft.com/office/drawing/2014/main" id="{E857EFD4-64D1-8732-3210-FE095EFD038A}"/>
                </a:ext>
              </a:extLst>
            </p:cNvPr>
            <p:cNvSpPr/>
            <p:nvPr/>
          </p:nvSpPr>
          <p:spPr>
            <a:xfrm>
              <a:off x="7047401" y="2910503"/>
              <a:ext cx="1228445" cy="1662023"/>
            </a:xfrm>
            <a:custGeom>
              <a:avLst/>
              <a:gdLst/>
              <a:ahLst/>
              <a:cxnLst/>
              <a:rect l="l" t="t" r="r" b="b"/>
              <a:pathLst>
                <a:path w="63216" h="85528" extrusionOk="0">
                  <a:moveTo>
                    <a:pt x="4680" y="1"/>
                  </a:moveTo>
                  <a:cubicBezTo>
                    <a:pt x="2089" y="1"/>
                    <a:pt x="0" y="2090"/>
                    <a:pt x="0" y="4680"/>
                  </a:cubicBezTo>
                  <a:lnTo>
                    <a:pt x="0" y="80848"/>
                  </a:lnTo>
                  <a:cubicBezTo>
                    <a:pt x="0" y="83438"/>
                    <a:pt x="2089" y="85528"/>
                    <a:pt x="4680" y="85528"/>
                  </a:cubicBezTo>
                  <a:lnTo>
                    <a:pt x="58495" y="85528"/>
                  </a:lnTo>
                  <a:cubicBezTo>
                    <a:pt x="61086" y="85528"/>
                    <a:pt x="63215" y="83438"/>
                    <a:pt x="63215" y="80848"/>
                  </a:cubicBezTo>
                  <a:lnTo>
                    <a:pt x="63215" y="4680"/>
                  </a:lnTo>
                  <a:cubicBezTo>
                    <a:pt x="63215" y="2090"/>
                    <a:pt x="61086" y="1"/>
                    <a:pt x="58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75;p30">
              <a:extLst>
                <a:ext uri="{FF2B5EF4-FFF2-40B4-BE49-F238E27FC236}">
                  <a16:creationId xmlns:a16="http://schemas.microsoft.com/office/drawing/2014/main" id="{E2B3559A-9471-18E5-9804-C707284D6176}"/>
                </a:ext>
              </a:extLst>
            </p:cNvPr>
            <p:cNvSpPr/>
            <p:nvPr/>
          </p:nvSpPr>
          <p:spPr>
            <a:xfrm>
              <a:off x="7207312" y="4125958"/>
              <a:ext cx="889115" cy="77963"/>
            </a:xfrm>
            <a:custGeom>
              <a:avLst/>
              <a:gdLst/>
              <a:ahLst/>
              <a:cxnLst/>
              <a:rect l="l" t="t" r="r" b="b"/>
              <a:pathLst>
                <a:path w="45754" h="4012" extrusionOk="0">
                  <a:moveTo>
                    <a:pt x="1" y="0"/>
                  </a:moveTo>
                  <a:lnTo>
                    <a:pt x="1" y="4011"/>
                  </a:lnTo>
                  <a:lnTo>
                    <a:pt x="45754" y="4011"/>
                  </a:lnTo>
                  <a:lnTo>
                    <a:pt x="45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76;p30">
              <a:extLst>
                <a:ext uri="{FF2B5EF4-FFF2-40B4-BE49-F238E27FC236}">
                  <a16:creationId xmlns:a16="http://schemas.microsoft.com/office/drawing/2014/main" id="{806E5AEF-0E89-2BF2-5F59-F45B84ADFB27}"/>
                </a:ext>
              </a:extLst>
            </p:cNvPr>
            <p:cNvSpPr/>
            <p:nvPr/>
          </p:nvSpPr>
          <p:spPr>
            <a:xfrm>
              <a:off x="7207312" y="4263988"/>
              <a:ext cx="785967" cy="77963"/>
            </a:xfrm>
            <a:custGeom>
              <a:avLst/>
              <a:gdLst/>
              <a:ahLst/>
              <a:cxnLst/>
              <a:rect l="l" t="t" r="r" b="b"/>
              <a:pathLst>
                <a:path w="40446" h="4012" extrusionOk="0">
                  <a:moveTo>
                    <a:pt x="1" y="0"/>
                  </a:moveTo>
                  <a:lnTo>
                    <a:pt x="1" y="4011"/>
                  </a:lnTo>
                  <a:lnTo>
                    <a:pt x="40446" y="4011"/>
                  </a:lnTo>
                  <a:lnTo>
                    <a:pt x="404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77;p30">
              <a:extLst>
                <a:ext uri="{FF2B5EF4-FFF2-40B4-BE49-F238E27FC236}">
                  <a16:creationId xmlns:a16="http://schemas.microsoft.com/office/drawing/2014/main" id="{3C75B19E-2EC2-1AFE-0CCB-3953E9BA65A9}"/>
                </a:ext>
              </a:extLst>
            </p:cNvPr>
            <p:cNvSpPr/>
            <p:nvPr/>
          </p:nvSpPr>
          <p:spPr>
            <a:xfrm>
              <a:off x="7207312" y="4402018"/>
              <a:ext cx="565136" cy="77963"/>
            </a:xfrm>
            <a:custGeom>
              <a:avLst/>
              <a:gdLst/>
              <a:ahLst/>
              <a:cxnLst/>
              <a:rect l="l" t="t" r="r" b="b"/>
              <a:pathLst>
                <a:path w="29082" h="4012" extrusionOk="0">
                  <a:moveTo>
                    <a:pt x="1" y="0"/>
                  </a:moveTo>
                  <a:lnTo>
                    <a:pt x="1" y="4011"/>
                  </a:lnTo>
                  <a:lnTo>
                    <a:pt x="29081" y="4011"/>
                  </a:lnTo>
                  <a:lnTo>
                    <a:pt x="29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78;p30">
              <a:extLst>
                <a:ext uri="{FF2B5EF4-FFF2-40B4-BE49-F238E27FC236}">
                  <a16:creationId xmlns:a16="http://schemas.microsoft.com/office/drawing/2014/main" id="{2F0967EE-83A2-FA8F-C455-C9EB279E4EF6}"/>
                </a:ext>
              </a:extLst>
            </p:cNvPr>
            <p:cNvSpPr/>
            <p:nvPr/>
          </p:nvSpPr>
          <p:spPr>
            <a:xfrm>
              <a:off x="7148859" y="3024961"/>
              <a:ext cx="1024676" cy="644693"/>
            </a:xfrm>
            <a:custGeom>
              <a:avLst/>
              <a:gdLst/>
              <a:ahLst/>
              <a:cxnLst/>
              <a:rect l="l" t="t" r="r" b="b"/>
              <a:pathLst>
                <a:path w="52730" h="33176" extrusionOk="0">
                  <a:moveTo>
                    <a:pt x="0" y="0"/>
                  </a:moveTo>
                  <a:lnTo>
                    <a:pt x="0" y="33176"/>
                  </a:lnTo>
                  <a:lnTo>
                    <a:pt x="52730" y="33176"/>
                  </a:lnTo>
                  <a:lnTo>
                    <a:pt x="52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79;p30">
              <a:extLst>
                <a:ext uri="{FF2B5EF4-FFF2-40B4-BE49-F238E27FC236}">
                  <a16:creationId xmlns:a16="http://schemas.microsoft.com/office/drawing/2014/main" id="{08A9E96B-6E91-3992-9AEC-3720B158A073}"/>
                </a:ext>
              </a:extLst>
            </p:cNvPr>
            <p:cNvSpPr/>
            <p:nvPr/>
          </p:nvSpPr>
          <p:spPr>
            <a:xfrm>
              <a:off x="7148859" y="3129159"/>
              <a:ext cx="1024676" cy="540496"/>
            </a:xfrm>
            <a:custGeom>
              <a:avLst/>
              <a:gdLst/>
              <a:ahLst/>
              <a:cxnLst/>
              <a:rect l="l" t="t" r="r" b="b"/>
              <a:pathLst>
                <a:path w="52730" h="27814" extrusionOk="0">
                  <a:moveTo>
                    <a:pt x="6258" y="0"/>
                  </a:moveTo>
                  <a:cubicBezTo>
                    <a:pt x="2109" y="0"/>
                    <a:pt x="0" y="2326"/>
                    <a:pt x="0" y="2326"/>
                  </a:cubicBezTo>
                  <a:lnTo>
                    <a:pt x="0" y="27814"/>
                  </a:lnTo>
                  <a:lnTo>
                    <a:pt x="52730" y="27814"/>
                  </a:lnTo>
                  <a:lnTo>
                    <a:pt x="52730" y="4877"/>
                  </a:lnTo>
                  <a:cubicBezTo>
                    <a:pt x="49001" y="2536"/>
                    <a:pt x="46069" y="1636"/>
                    <a:pt x="43801" y="1636"/>
                  </a:cubicBezTo>
                  <a:cubicBezTo>
                    <a:pt x="39791" y="1636"/>
                    <a:pt x="37857" y="4449"/>
                    <a:pt x="37270" y="7090"/>
                  </a:cubicBezTo>
                  <a:cubicBezTo>
                    <a:pt x="36351" y="11268"/>
                    <a:pt x="35141" y="15780"/>
                    <a:pt x="31588" y="15991"/>
                  </a:cubicBezTo>
                  <a:cubicBezTo>
                    <a:pt x="31405" y="16002"/>
                    <a:pt x="31234" y="16007"/>
                    <a:pt x="31074" y="16007"/>
                  </a:cubicBezTo>
                  <a:cubicBezTo>
                    <a:pt x="28129" y="16007"/>
                    <a:pt x="28862" y="14268"/>
                    <a:pt x="25571" y="13317"/>
                  </a:cubicBezTo>
                  <a:cubicBezTo>
                    <a:pt x="24990" y="13147"/>
                    <a:pt x="24469" y="13081"/>
                    <a:pt x="23990" y="13081"/>
                  </a:cubicBezTo>
                  <a:cubicBezTo>
                    <a:pt x="22373" y="13081"/>
                    <a:pt x="21228" y="13828"/>
                    <a:pt x="19845" y="13828"/>
                  </a:cubicBezTo>
                  <a:cubicBezTo>
                    <a:pt x="19221" y="13828"/>
                    <a:pt x="18547" y="13675"/>
                    <a:pt x="17759" y="13233"/>
                  </a:cubicBezTo>
                  <a:cubicBezTo>
                    <a:pt x="14708" y="11478"/>
                    <a:pt x="15838" y="2159"/>
                    <a:pt x="9527" y="448"/>
                  </a:cubicBezTo>
                  <a:cubicBezTo>
                    <a:pt x="8325" y="129"/>
                    <a:pt x="7235" y="0"/>
                    <a:pt x="6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80;p30">
              <a:extLst>
                <a:ext uri="{FF2B5EF4-FFF2-40B4-BE49-F238E27FC236}">
                  <a16:creationId xmlns:a16="http://schemas.microsoft.com/office/drawing/2014/main" id="{B8BF9D13-300C-4130-0E43-968855CFF8F4}"/>
                </a:ext>
              </a:extLst>
            </p:cNvPr>
            <p:cNvSpPr/>
            <p:nvPr/>
          </p:nvSpPr>
          <p:spPr>
            <a:xfrm>
              <a:off x="7148859" y="3294434"/>
              <a:ext cx="1024676" cy="375222"/>
            </a:xfrm>
            <a:custGeom>
              <a:avLst/>
              <a:gdLst/>
              <a:ahLst/>
              <a:cxnLst/>
              <a:rect l="l" t="t" r="r" b="b"/>
              <a:pathLst>
                <a:path w="52730" h="19309" extrusionOk="0">
                  <a:moveTo>
                    <a:pt x="47240" y="1"/>
                  </a:moveTo>
                  <a:cubicBezTo>
                    <a:pt x="46551" y="1"/>
                    <a:pt x="45860" y="98"/>
                    <a:pt x="45209" y="339"/>
                  </a:cubicBezTo>
                  <a:cubicBezTo>
                    <a:pt x="42061" y="1511"/>
                    <a:pt x="38642" y="9814"/>
                    <a:pt x="35928" y="9814"/>
                  </a:cubicBezTo>
                  <a:cubicBezTo>
                    <a:pt x="35832" y="9814"/>
                    <a:pt x="35737" y="9804"/>
                    <a:pt x="35642" y="9782"/>
                  </a:cubicBezTo>
                  <a:cubicBezTo>
                    <a:pt x="33738" y="9378"/>
                    <a:pt x="32630" y="8915"/>
                    <a:pt x="30984" y="8915"/>
                  </a:cubicBezTo>
                  <a:cubicBezTo>
                    <a:pt x="30247" y="8915"/>
                    <a:pt x="29402" y="9008"/>
                    <a:pt x="28329" y="9241"/>
                  </a:cubicBezTo>
                  <a:cubicBezTo>
                    <a:pt x="25443" y="9867"/>
                    <a:pt x="22991" y="12721"/>
                    <a:pt x="20779" y="12721"/>
                  </a:cubicBezTo>
                  <a:cubicBezTo>
                    <a:pt x="20334" y="12721"/>
                    <a:pt x="19898" y="12605"/>
                    <a:pt x="19471" y="12333"/>
                  </a:cubicBezTo>
                  <a:cubicBezTo>
                    <a:pt x="16964" y="10701"/>
                    <a:pt x="15543" y="3598"/>
                    <a:pt x="9654" y="2138"/>
                  </a:cubicBezTo>
                  <a:cubicBezTo>
                    <a:pt x="8912" y="1960"/>
                    <a:pt x="8205" y="1882"/>
                    <a:pt x="7535" y="1882"/>
                  </a:cubicBezTo>
                  <a:cubicBezTo>
                    <a:pt x="2848" y="1882"/>
                    <a:pt x="0" y="5688"/>
                    <a:pt x="0" y="5688"/>
                  </a:cubicBezTo>
                  <a:lnTo>
                    <a:pt x="0" y="19309"/>
                  </a:lnTo>
                  <a:lnTo>
                    <a:pt x="52730" y="19309"/>
                  </a:lnTo>
                  <a:lnTo>
                    <a:pt x="52730" y="1553"/>
                  </a:lnTo>
                  <a:cubicBezTo>
                    <a:pt x="52730" y="1553"/>
                    <a:pt x="50001" y="1"/>
                    <a:pt x="47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81;p30">
              <a:extLst>
                <a:ext uri="{FF2B5EF4-FFF2-40B4-BE49-F238E27FC236}">
                  <a16:creationId xmlns:a16="http://schemas.microsoft.com/office/drawing/2014/main" id="{1F3F5700-366A-7236-4ABB-7D43113E04FE}"/>
                </a:ext>
              </a:extLst>
            </p:cNvPr>
            <p:cNvSpPr/>
            <p:nvPr/>
          </p:nvSpPr>
          <p:spPr>
            <a:xfrm>
              <a:off x="7545090" y="3790647"/>
              <a:ext cx="64963" cy="64982"/>
            </a:xfrm>
            <a:custGeom>
              <a:avLst/>
              <a:gdLst/>
              <a:ahLst/>
              <a:cxnLst/>
              <a:rect l="l" t="t" r="r" b="b"/>
              <a:pathLst>
                <a:path w="3343" h="3344" extrusionOk="0">
                  <a:moveTo>
                    <a:pt x="1671" y="1"/>
                  </a:moveTo>
                  <a:cubicBezTo>
                    <a:pt x="752" y="1"/>
                    <a:pt x="0" y="753"/>
                    <a:pt x="0" y="1672"/>
                  </a:cubicBezTo>
                  <a:cubicBezTo>
                    <a:pt x="0" y="2591"/>
                    <a:pt x="752" y="3343"/>
                    <a:pt x="1671" y="3343"/>
                  </a:cubicBezTo>
                  <a:cubicBezTo>
                    <a:pt x="2591" y="3343"/>
                    <a:pt x="3343" y="2591"/>
                    <a:pt x="3343" y="1672"/>
                  </a:cubicBezTo>
                  <a:cubicBezTo>
                    <a:pt x="3343" y="753"/>
                    <a:pt x="2591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82;p30">
              <a:extLst>
                <a:ext uri="{FF2B5EF4-FFF2-40B4-BE49-F238E27FC236}">
                  <a16:creationId xmlns:a16="http://schemas.microsoft.com/office/drawing/2014/main" id="{32E08C1B-6E25-B1D5-4BB8-E65FF92A1E67}"/>
                </a:ext>
              </a:extLst>
            </p:cNvPr>
            <p:cNvSpPr/>
            <p:nvPr/>
          </p:nvSpPr>
          <p:spPr>
            <a:xfrm>
              <a:off x="7545090" y="3939210"/>
              <a:ext cx="64963" cy="64186"/>
            </a:xfrm>
            <a:custGeom>
              <a:avLst/>
              <a:gdLst/>
              <a:ahLst/>
              <a:cxnLst/>
              <a:rect l="l" t="t" r="r" b="b"/>
              <a:pathLst>
                <a:path w="3343" h="3303" extrusionOk="0">
                  <a:moveTo>
                    <a:pt x="1671" y="0"/>
                  </a:moveTo>
                  <a:cubicBezTo>
                    <a:pt x="752" y="0"/>
                    <a:pt x="0" y="712"/>
                    <a:pt x="0" y="1632"/>
                  </a:cubicBezTo>
                  <a:cubicBezTo>
                    <a:pt x="0" y="2551"/>
                    <a:pt x="752" y="3303"/>
                    <a:pt x="1671" y="3303"/>
                  </a:cubicBezTo>
                  <a:cubicBezTo>
                    <a:pt x="2591" y="3303"/>
                    <a:pt x="3343" y="2551"/>
                    <a:pt x="3343" y="1632"/>
                  </a:cubicBezTo>
                  <a:cubicBezTo>
                    <a:pt x="3343" y="712"/>
                    <a:pt x="2591" y="0"/>
                    <a:pt x="1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83;p30">
              <a:extLst>
                <a:ext uri="{FF2B5EF4-FFF2-40B4-BE49-F238E27FC236}">
                  <a16:creationId xmlns:a16="http://schemas.microsoft.com/office/drawing/2014/main" id="{4B623A7B-6E4C-9BE3-0F57-78EDB7C29DF1}"/>
                </a:ext>
              </a:extLst>
            </p:cNvPr>
            <p:cNvSpPr/>
            <p:nvPr/>
          </p:nvSpPr>
          <p:spPr>
            <a:xfrm>
              <a:off x="7670975" y="3799548"/>
              <a:ext cx="410842" cy="47124"/>
            </a:xfrm>
            <a:custGeom>
              <a:avLst/>
              <a:gdLst/>
              <a:ahLst/>
              <a:cxnLst/>
              <a:rect l="l" t="t" r="r" b="b"/>
              <a:pathLst>
                <a:path w="21142" h="2425" extrusionOk="0">
                  <a:moveTo>
                    <a:pt x="0" y="1"/>
                  </a:moveTo>
                  <a:lnTo>
                    <a:pt x="0" y="2424"/>
                  </a:lnTo>
                  <a:lnTo>
                    <a:pt x="21142" y="2424"/>
                  </a:lnTo>
                  <a:lnTo>
                    <a:pt x="21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484;p30">
              <a:extLst>
                <a:ext uri="{FF2B5EF4-FFF2-40B4-BE49-F238E27FC236}">
                  <a16:creationId xmlns:a16="http://schemas.microsoft.com/office/drawing/2014/main" id="{7E392743-38A8-FA2C-ED5D-1415C139924C}"/>
                </a:ext>
              </a:extLst>
            </p:cNvPr>
            <p:cNvSpPr/>
            <p:nvPr/>
          </p:nvSpPr>
          <p:spPr>
            <a:xfrm>
              <a:off x="7670975" y="3948169"/>
              <a:ext cx="351553" cy="46269"/>
            </a:xfrm>
            <a:custGeom>
              <a:avLst/>
              <a:gdLst/>
              <a:ahLst/>
              <a:cxnLst/>
              <a:rect l="l" t="t" r="r" b="b"/>
              <a:pathLst>
                <a:path w="18091" h="2381" extrusionOk="0">
                  <a:moveTo>
                    <a:pt x="0" y="1"/>
                  </a:moveTo>
                  <a:lnTo>
                    <a:pt x="0" y="2381"/>
                  </a:lnTo>
                  <a:lnTo>
                    <a:pt x="18090" y="2381"/>
                  </a:lnTo>
                  <a:lnTo>
                    <a:pt x="18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485;p30">
              <a:extLst>
                <a:ext uri="{FF2B5EF4-FFF2-40B4-BE49-F238E27FC236}">
                  <a16:creationId xmlns:a16="http://schemas.microsoft.com/office/drawing/2014/main" id="{8BD3799A-9AB4-4BB7-54D3-AFA27DEADC96}"/>
                </a:ext>
              </a:extLst>
            </p:cNvPr>
            <p:cNvSpPr/>
            <p:nvPr/>
          </p:nvSpPr>
          <p:spPr>
            <a:xfrm>
              <a:off x="5204292" y="2046604"/>
              <a:ext cx="1131010" cy="1042534"/>
            </a:xfrm>
            <a:custGeom>
              <a:avLst/>
              <a:gdLst/>
              <a:ahLst/>
              <a:cxnLst/>
              <a:rect l="l" t="t" r="r" b="b"/>
              <a:pathLst>
                <a:path w="58202" h="53649" extrusionOk="0">
                  <a:moveTo>
                    <a:pt x="4095" y="0"/>
                  </a:moveTo>
                  <a:cubicBezTo>
                    <a:pt x="1839" y="0"/>
                    <a:pt x="0" y="1795"/>
                    <a:pt x="0" y="4095"/>
                  </a:cubicBezTo>
                  <a:lnTo>
                    <a:pt x="0" y="49554"/>
                  </a:lnTo>
                  <a:cubicBezTo>
                    <a:pt x="0" y="51810"/>
                    <a:pt x="1839" y="53649"/>
                    <a:pt x="4095" y="53649"/>
                  </a:cubicBezTo>
                  <a:lnTo>
                    <a:pt x="54107" y="53649"/>
                  </a:lnTo>
                  <a:cubicBezTo>
                    <a:pt x="56363" y="53649"/>
                    <a:pt x="58201" y="51810"/>
                    <a:pt x="58201" y="49554"/>
                  </a:cubicBezTo>
                  <a:lnTo>
                    <a:pt x="58201" y="4095"/>
                  </a:lnTo>
                  <a:cubicBezTo>
                    <a:pt x="58201" y="1795"/>
                    <a:pt x="56363" y="0"/>
                    <a:pt x="54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486;p30">
              <a:extLst>
                <a:ext uri="{FF2B5EF4-FFF2-40B4-BE49-F238E27FC236}">
                  <a16:creationId xmlns:a16="http://schemas.microsoft.com/office/drawing/2014/main" id="{273B3434-4271-42D2-E175-BBC1EB577B82}"/>
                </a:ext>
              </a:extLst>
            </p:cNvPr>
            <p:cNvSpPr/>
            <p:nvPr/>
          </p:nvSpPr>
          <p:spPr>
            <a:xfrm>
              <a:off x="5311463" y="2396509"/>
              <a:ext cx="117722" cy="329672"/>
            </a:xfrm>
            <a:custGeom>
              <a:avLst/>
              <a:gdLst/>
              <a:ahLst/>
              <a:cxnLst/>
              <a:rect l="l" t="t" r="r" b="b"/>
              <a:pathLst>
                <a:path w="6058" h="16965" extrusionOk="0">
                  <a:moveTo>
                    <a:pt x="1" y="1"/>
                  </a:moveTo>
                  <a:lnTo>
                    <a:pt x="1" y="16965"/>
                  </a:lnTo>
                  <a:lnTo>
                    <a:pt x="6057" y="16965"/>
                  </a:lnTo>
                  <a:lnTo>
                    <a:pt x="6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487;p30">
              <a:extLst>
                <a:ext uri="{FF2B5EF4-FFF2-40B4-BE49-F238E27FC236}">
                  <a16:creationId xmlns:a16="http://schemas.microsoft.com/office/drawing/2014/main" id="{0FA73651-954F-9131-E13B-B7DA5156EA90}"/>
                </a:ext>
              </a:extLst>
            </p:cNvPr>
            <p:cNvSpPr/>
            <p:nvPr/>
          </p:nvSpPr>
          <p:spPr>
            <a:xfrm>
              <a:off x="5510356" y="2246333"/>
              <a:ext cx="118558" cy="479847"/>
            </a:xfrm>
            <a:custGeom>
              <a:avLst/>
              <a:gdLst/>
              <a:ahLst/>
              <a:cxnLst/>
              <a:rect l="l" t="t" r="r" b="b"/>
              <a:pathLst>
                <a:path w="6101" h="24693" extrusionOk="0">
                  <a:moveTo>
                    <a:pt x="1" y="1"/>
                  </a:moveTo>
                  <a:lnTo>
                    <a:pt x="1" y="24693"/>
                  </a:lnTo>
                  <a:lnTo>
                    <a:pt x="6101" y="2469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88;p30">
              <a:extLst>
                <a:ext uri="{FF2B5EF4-FFF2-40B4-BE49-F238E27FC236}">
                  <a16:creationId xmlns:a16="http://schemas.microsoft.com/office/drawing/2014/main" id="{593E1CC2-6E68-15D9-E7FA-FA571723F837}"/>
                </a:ext>
              </a:extLst>
            </p:cNvPr>
            <p:cNvSpPr/>
            <p:nvPr/>
          </p:nvSpPr>
          <p:spPr>
            <a:xfrm>
              <a:off x="5710104" y="2353524"/>
              <a:ext cx="117780" cy="372657"/>
            </a:xfrm>
            <a:custGeom>
              <a:avLst/>
              <a:gdLst/>
              <a:ahLst/>
              <a:cxnLst/>
              <a:rect l="l" t="t" r="r" b="b"/>
              <a:pathLst>
                <a:path w="6061" h="19177" extrusionOk="0">
                  <a:moveTo>
                    <a:pt x="0" y="0"/>
                  </a:moveTo>
                  <a:lnTo>
                    <a:pt x="0" y="19177"/>
                  </a:lnTo>
                  <a:lnTo>
                    <a:pt x="6060" y="19177"/>
                  </a:lnTo>
                  <a:lnTo>
                    <a:pt x="6060" y="15918"/>
                  </a:lnTo>
                  <a:cubicBezTo>
                    <a:pt x="5810" y="15209"/>
                    <a:pt x="5599" y="14664"/>
                    <a:pt x="5599" y="14413"/>
                  </a:cubicBezTo>
                  <a:cubicBezTo>
                    <a:pt x="5599" y="14039"/>
                    <a:pt x="5810" y="13578"/>
                    <a:pt x="6060" y="13203"/>
                  </a:cubicBezTo>
                  <a:lnTo>
                    <a:pt x="6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89;p30">
              <a:extLst>
                <a:ext uri="{FF2B5EF4-FFF2-40B4-BE49-F238E27FC236}">
                  <a16:creationId xmlns:a16="http://schemas.microsoft.com/office/drawing/2014/main" id="{2D69B4EE-D33A-4129-EC40-F738CB15A1F7}"/>
                </a:ext>
              </a:extLst>
            </p:cNvPr>
            <p:cNvSpPr/>
            <p:nvPr/>
          </p:nvSpPr>
          <p:spPr>
            <a:xfrm>
              <a:off x="5909055" y="2246333"/>
              <a:ext cx="117722" cy="479847"/>
            </a:xfrm>
            <a:custGeom>
              <a:avLst/>
              <a:gdLst/>
              <a:ahLst/>
              <a:cxnLst/>
              <a:rect l="l" t="t" r="r" b="b"/>
              <a:pathLst>
                <a:path w="6058" h="24693" extrusionOk="0">
                  <a:moveTo>
                    <a:pt x="0" y="1"/>
                  </a:moveTo>
                  <a:lnTo>
                    <a:pt x="0" y="24151"/>
                  </a:lnTo>
                  <a:cubicBezTo>
                    <a:pt x="124" y="24358"/>
                    <a:pt x="208" y="24569"/>
                    <a:pt x="291" y="24693"/>
                  </a:cubicBezTo>
                  <a:lnTo>
                    <a:pt x="6057" y="24693"/>
                  </a:lnTo>
                  <a:lnTo>
                    <a:pt x="6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90;p30">
              <a:extLst>
                <a:ext uri="{FF2B5EF4-FFF2-40B4-BE49-F238E27FC236}">
                  <a16:creationId xmlns:a16="http://schemas.microsoft.com/office/drawing/2014/main" id="{224BFB81-BD8C-DDA3-E867-0F09F7B95D72}"/>
                </a:ext>
              </a:extLst>
            </p:cNvPr>
            <p:cNvSpPr/>
            <p:nvPr/>
          </p:nvSpPr>
          <p:spPr>
            <a:xfrm>
              <a:off x="6107949" y="2345401"/>
              <a:ext cx="117780" cy="380780"/>
            </a:xfrm>
            <a:custGeom>
              <a:avLst/>
              <a:gdLst/>
              <a:ahLst/>
              <a:cxnLst/>
              <a:rect l="l" t="t" r="r" b="b"/>
              <a:pathLst>
                <a:path w="6061" h="19595" extrusionOk="0">
                  <a:moveTo>
                    <a:pt x="0" y="0"/>
                  </a:moveTo>
                  <a:lnTo>
                    <a:pt x="0" y="19595"/>
                  </a:lnTo>
                  <a:lnTo>
                    <a:pt x="6061" y="19595"/>
                  </a:lnTo>
                  <a:lnTo>
                    <a:pt x="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91;p30">
              <a:extLst>
                <a:ext uri="{FF2B5EF4-FFF2-40B4-BE49-F238E27FC236}">
                  <a16:creationId xmlns:a16="http://schemas.microsoft.com/office/drawing/2014/main" id="{A15EF9F7-D7D6-2005-EC96-9776DF703432}"/>
                </a:ext>
              </a:extLst>
            </p:cNvPr>
            <p:cNvSpPr/>
            <p:nvPr/>
          </p:nvSpPr>
          <p:spPr>
            <a:xfrm>
              <a:off x="5498988" y="2826068"/>
              <a:ext cx="733227" cy="50350"/>
            </a:xfrm>
            <a:custGeom>
              <a:avLst/>
              <a:gdLst/>
              <a:ahLst/>
              <a:cxnLst/>
              <a:rect l="l" t="t" r="r" b="b"/>
              <a:pathLst>
                <a:path w="37732" h="2591" extrusionOk="0">
                  <a:moveTo>
                    <a:pt x="1" y="0"/>
                  </a:moveTo>
                  <a:lnTo>
                    <a:pt x="1" y="2591"/>
                  </a:lnTo>
                  <a:lnTo>
                    <a:pt x="37732" y="2591"/>
                  </a:lnTo>
                  <a:lnTo>
                    <a:pt x="377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92;p30">
              <a:extLst>
                <a:ext uri="{FF2B5EF4-FFF2-40B4-BE49-F238E27FC236}">
                  <a16:creationId xmlns:a16="http://schemas.microsoft.com/office/drawing/2014/main" id="{D0CA4ABC-7200-42C1-BAAF-0D8402A7A3F4}"/>
                </a:ext>
              </a:extLst>
            </p:cNvPr>
            <p:cNvSpPr/>
            <p:nvPr/>
          </p:nvSpPr>
          <p:spPr>
            <a:xfrm>
              <a:off x="5628895" y="2901545"/>
              <a:ext cx="603321" cy="51205"/>
            </a:xfrm>
            <a:custGeom>
              <a:avLst/>
              <a:gdLst/>
              <a:ahLst/>
              <a:cxnLst/>
              <a:rect l="l" t="t" r="r" b="b"/>
              <a:pathLst>
                <a:path w="31047" h="2635" extrusionOk="0">
                  <a:moveTo>
                    <a:pt x="1" y="1"/>
                  </a:moveTo>
                  <a:lnTo>
                    <a:pt x="1" y="2634"/>
                  </a:lnTo>
                  <a:lnTo>
                    <a:pt x="31047" y="2634"/>
                  </a:lnTo>
                  <a:lnTo>
                    <a:pt x="3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93;p30">
              <a:extLst>
                <a:ext uri="{FF2B5EF4-FFF2-40B4-BE49-F238E27FC236}">
                  <a16:creationId xmlns:a16="http://schemas.microsoft.com/office/drawing/2014/main" id="{C5A0EF81-87F8-C0D5-CFB1-20AB3E06C1BE}"/>
                </a:ext>
              </a:extLst>
            </p:cNvPr>
            <p:cNvSpPr/>
            <p:nvPr/>
          </p:nvSpPr>
          <p:spPr>
            <a:xfrm>
              <a:off x="5680081" y="1684477"/>
              <a:ext cx="340185" cy="344286"/>
            </a:xfrm>
            <a:custGeom>
              <a:avLst/>
              <a:gdLst/>
              <a:ahLst/>
              <a:cxnLst/>
              <a:rect l="l" t="t" r="r" b="b"/>
              <a:pathLst>
                <a:path w="17506" h="17717" extrusionOk="0">
                  <a:moveTo>
                    <a:pt x="16754" y="1"/>
                  </a:moveTo>
                  <a:cubicBezTo>
                    <a:pt x="16420" y="1"/>
                    <a:pt x="16129" y="208"/>
                    <a:pt x="16045" y="542"/>
                  </a:cubicBezTo>
                  <a:lnTo>
                    <a:pt x="542" y="542"/>
                  </a:lnTo>
                  <a:lnTo>
                    <a:pt x="542" y="16252"/>
                  </a:lnTo>
                  <a:cubicBezTo>
                    <a:pt x="252" y="16336"/>
                    <a:pt x="1" y="16630"/>
                    <a:pt x="1" y="16964"/>
                  </a:cubicBezTo>
                  <a:cubicBezTo>
                    <a:pt x="1" y="17382"/>
                    <a:pt x="335" y="17716"/>
                    <a:pt x="753" y="17716"/>
                  </a:cubicBezTo>
                  <a:cubicBezTo>
                    <a:pt x="1127" y="17716"/>
                    <a:pt x="1462" y="17382"/>
                    <a:pt x="1462" y="16964"/>
                  </a:cubicBezTo>
                  <a:cubicBezTo>
                    <a:pt x="1462" y="16630"/>
                    <a:pt x="1254" y="16336"/>
                    <a:pt x="920" y="16252"/>
                  </a:cubicBezTo>
                  <a:lnTo>
                    <a:pt x="920" y="920"/>
                  </a:lnTo>
                  <a:lnTo>
                    <a:pt x="16045" y="920"/>
                  </a:lnTo>
                  <a:cubicBezTo>
                    <a:pt x="16129" y="1254"/>
                    <a:pt x="16420" y="1461"/>
                    <a:pt x="16754" y="1461"/>
                  </a:cubicBezTo>
                  <a:cubicBezTo>
                    <a:pt x="17172" y="1461"/>
                    <a:pt x="17506" y="1127"/>
                    <a:pt x="17506" y="753"/>
                  </a:cubicBezTo>
                  <a:cubicBezTo>
                    <a:pt x="17506" y="335"/>
                    <a:pt x="17172" y="1"/>
                    <a:pt x="16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94;p30">
              <a:extLst>
                <a:ext uri="{FF2B5EF4-FFF2-40B4-BE49-F238E27FC236}">
                  <a16:creationId xmlns:a16="http://schemas.microsoft.com/office/drawing/2014/main" id="{7900C8C8-2DDB-7420-AF95-04E668E31D10}"/>
                </a:ext>
              </a:extLst>
            </p:cNvPr>
            <p:cNvSpPr/>
            <p:nvPr/>
          </p:nvSpPr>
          <p:spPr>
            <a:xfrm>
              <a:off x="8290449" y="2521558"/>
              <a:ext cx="112067" cy="885869"/>
            </a:xfrm>
            <a:custGeom>
              <a:avLst/>
              <a:gdLst/>
              <a:ahLst/>
              <a:cxnLst/>
              <a:rect l="l" t="t" r="r" b="b"/>
              <a:pathLst>
                <a:path w="5767" h="45587" extrusionOk="0">
                  <a:moveTo>
                    <a:pt x="3009" y="0"/>
                  </a:moveTo>
                  <a:cubicBezTo>
                    <a:pt x="2591" y="0"/>
                    <a:pt x="2300" y="335"/>
                    <a:pt x="2300" y="752"/>
                  </a:cubicBezTo>
                  <a:cubicBezTo>
                    <a:pt x="2300" y="1130"/>
                    <a:pt x="2591" y="1464"/>
                    <a:pt x="3009" y="1464"/>
                  </a:cubicBezTo>
                  <a:cubicBezTo>
                    <a:pt x="3343" y="1464"/>
                    <a:pt x="3637" y="1254"/>
                    <a:pt x="3721" y="920"/>
                  </a:cubicBezTo>
                  <a:lnTo>
                    <a:pt x="5348" y="920"/>
                  </a:lnTo>
                  <a:lnTo>
                    <a:pt x="5348" y="44624"/>
                  </a:lnTo>
                  <a:lnTo>
                    <a:pt x="1421" y="44624"/>
                  </a:lnTo>
                  <a:cubicBezTo>
                    <a:pt x="1337" y="44333"/>
                    <a:pt x="1046" y="44082"/>
                    <a:pt x="712" y="44082"/>
                  </a:cubicBezTo>
                  <a:cubicBezTo>
                    <a:pt x="294" y="44082"/>
                    <a:pt x="0" y="44417"/>
                    <a:pt x="0" y="44834"/>
                  </a:cubicBezTo>
                  <a:cubicBezTo>
                    <a:pt x="0" y="45252"/>
                    <a:pt x="294" y="45587"/>
                    <a:pt x="712" y="45587"/>
                  </a:cubicBezTo>
                  <a:cubicBezTo>
                    <a:pt x="1046" y="45587"/>
                    <a:pt x="1337" y="45336"/>
                    <a:pt x="1421" y="45042"/>
                  </a:cubicBezTo>
                  <a:lnTo>
                    <a:pt x="5766" y="45042"/>
                  </a:lnTo>
                  <a:lnTo>
                    <a:pt x="5766" y="545"/>
                  </a:lnTo>
                  <a:lnTo>
                    <a:pt x="3721" y="545"/>
                  </a:lnTo>
                  <a:cubicBezTo>
                    <a:pt x="3637" y="211"/>
                    <a:pt x="3343" y="0"/>
                    <a:pt x="3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95;p30">
              <a:extLst>
                <a:ext uri="{FF2B5EF4-FFF2-40B4-BE49-F238E27FC236}">
                  <a16:creationId xmlns:a16="http://schemas.microsoft.com/office/drawing/2014/main" id="{F87A4085-2F46-BE5E-4E7B-107869C0BC78}"/>
                </a:ext>
              </a:extLst>
            </p:cNvPr>
            <p:cNvSpPr/>
            <p:nvPr/>
          </p:nvSpPr>
          <p:spPr>
            <a:xfrm>
              <a:off x="5680081" y="3102129"/>
              <a:ext cx="28410" cy="179420"/>
            </a:xfrm>
            <a:custGeom>
              <a:avLst/>
              <a:gdLst/>
              <a:ahLst/>
              <a:cxnLst/>
              <a:rect l="l" t="t" r="r" b="b"/>
              <a:pathLst>
                <a:path w="1462" h="9233" extrusionOk="0">
                  <a:moveTo>
                    <a:pt x="753" y="0"/>
                  </a:moveTo>
                  <a:cubicBezTo>
                    <a:pt x="335" y="0"/>
                    <a:pt x="1" y="335"/>
                    <a:pt x="1" y="753"/>
                  </a:cubicBezTo>
                  <a:cubicBezTo>
                    <a:pt x="1" y="1087"/>
                    <a:pt x="252" y="1337"/>
                    <a:pt x="542" y="1461"/>
                  </a:cubicBezTo>
                  <a:lnTo>
                    <a:pt x="542" y="7812"/>
                  </a:lnTo>
                  <a:cubicBezTo>
                    <a:pt x="252" y="7896"/>
                    <a:pt x="1" y="8146"/>
                    <a:pt x="1" y="8481"/>
                  </a:cubicBezTo>
                  <a:cubicBezTo>
                    <a:pt x="1" y="8898"/>
                    <a:pt x="335" y="9233"/>
                    <a:pt x="753" y="9233"/>
                  </a:cubicBezTo>
                  <a:cubicBezTo>
                    <a:pt x="1127" y="9233"/>
                    <a:pt x="1462" y="8898"/>
                    <a:pt x="1462" y="8481"/>
                  </a:cubicBezTo>
                  <a:cubicBezTo>
                    <a:pt x="1462" y="8146"/>
                    <a:pt x="1254" y="7896"/>
                    <a:pt x="920" y="7812"/>
                  </a:cubicBezTo>
                  <a:lnTo>
                    <a:pt x="920" y="1461"/>
                  </a:lnTo>
                  <a:cubicBezTo>
                    <a:pt x="1254" y="1337"/>
                    <a:pt x="1462" y="1087"/>
                    <a:pt x="1462" y="753"/>
                  </a:cubicBezTo>
                  <a:cubicBezTo>
                    <a:pt x="1462" y="335"/>
                    <a:pt x="1127" y="0"/>
                    <a:pt x="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96;p30">
              <a:extLst>
                <a:ext uri="{FF2B5EF4-FFF2-40B4-BE49-F238E27FC236}">
                  <a16:creationId xmlns:a16="http://schemas.microsoft.com/office/drawing/2014/main" id="{C3956A37-E718-70EC-8636-A2B26819A426}"/>
                </a:ext>
              </a:extLst>
            </p:cNvPr>
            <p:cNvSpPr/>
            <p:nvPr/>
          </p:nvSpPr>
          <p:spPr>
            <a:xfrm>
              <a:off x="6601616" y="2727000"/>
              <a:ext cx="204624" cy="659325"/>
            </a:xfrm>
            <a:custGeom>
              <a:avLst/>
              <a:gdLst/>
              <a:ahLst/>
              <a:cxnLst/>
              <a:rect l="l" t="t" r="r" b="b"/>
              <a:pathLst>
                <a:path w="10530" h="33929" extrusionOk="0">
                  <a:moveTo>
                    <a:pt x="10155" y="1"/>
                  </a:moveTo>
                  <a:cubicBezTo>
                    <a:pt x="10155" y="1"/>
                    <a:pt x="4930" y="335"/>
                    <a:pt x="2133" y="4848"/>
                  </a:cubicBezTo>
                  <a:cubicBezTo>
                    <a:pt x="84" y="8107"/>
                    <a:pt x="0" y="19054"/>
                    <a:pt x="545" y="24609"/>
                  </a:cubicBezTo>
                  <a:cubicBezTo>
                    <a:pt x="1086" y="30168"/>
                    <a:pt x="3219" y="33928"/>
                    <a:pt x="3219" y="33928"/>
                  </a:cubicBezTo>
                  <a:cubicBezTo>
                    <a:pt x="3219" y="33928"/>
                    <a:pt x="2133" y="25822"/>
                    <a:pt x="3760" y="19304"/>
                  </a:cubicBezTo>
                  <a:cubicBezTo>
                    <a:pt x="5348" y="12743"/>
                    <a:pt x="10529" y="5934"/>
                    <a:pt x="10529" y="5934"/>
                  </a:cubicBezTo>
                  <a:lnTo>
                    <a:pt x="101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97;p30">
              <a:extLst>
                <a:ext uri="{FF2B5EF4-FFF2-40B4-BE49-F238E27FC236}">
                  <a16:creationId xmlns:a16="http://schemas.microsoft.com/office/drawing/2014/main" id="{BEB7DCA6-993F-FC4A-C312-200844838838}"/>
                </a:ext>
              </a:extLst>
            </p:cNvPr>
            <p:cNvSpPr/>
            <p:nvPr/>
          </p:nvSpPr>
          <p:spPr>
            <a:xfrm>
              <a:off x="6731523" y="2892644"/>
              <a:ext cx="564339" cy="508296"/>
            </a:xfrm>
            <a:custGeom>
              <a:avLst/>
              <a:gdLst/>
              <a:ahLst/>
              <a:cxnLst/>
              <a:rect l="l" t="t" r="r" b="b"/>
              <a:pathLst>
                <a:path w="29041" h="26157" extrusionOk="0">
                  <a:moveTo>
                    <a:pt x="26240" y="1"/>
                  </a:moveTo>
                  <a:cubicBezTo>
                    <a:pt x="26239" y="1"/>
                    <a:pt x="19220" y="709"/>
                    <a:pt x="17509" y="1421"/>
                  </a:cubicBezTo>
                  <a:cubicBezTo>
                    <a:pt x="15754" y="2130"/>
                    <a:pt x="9777" y="5934"/>
                    <a:pt x="8149" y="8273"/>
                  </a:cubicBezTo>
                  <a:cubicBezTo>
                    <a:pt x="6518" y="10653"/>
                    <a:pt x="2591" y="21142"/>
                    <a:pt x="2300" y="22312"/>
                  </a:cubicBezTo>
                  <a:cubicBezTo>
                    <a:pt x="2006" y="23482"/>
                    <a:pt x="0" y="26156"/>
                    <a:pt x="0" y="26156"/>
                  </a:cubicBezTo>
                  <a:lnTo>
                    <a:pt x="11993" y="23355"/>
                  </a:lnTo>
                  <a:lnTo>
                    <a:pt x="11993" y="25779"/>
                  </a:lnTo>
                  <a:cubicBezTo>
                    <a:pt x="13832" y="25361"/>
                    <a:pt x="17759" y="22312"/>
                    <a:pt x="17759" y="22312"/>
                  </a:cubicBezTo>
                  <a:cubicBezTo>
                    <a:pt x="18595" y="23105"/>
                    <a:pt x="19220" y="26156"/>
                    <a:pt x="19220" y="26156"/>
                  </a:cubicBezTo>
                  <a:cubicBezTo>
                    <a:pt x="20139" y="25361"/>
                    <a:pt x="20641" y="22018"/>
                    <a:pt x="20641" y="22018"/>
                  </a:cubicBezTo>
                  <a:cubicBezTo>
                    <a:pt x="21102" y="23817"/>
                    <a:pt x="23900" y="25906"/>
                    <a:pt x="23900" y="25906"/>
                  </a:cubicBezTo>
                  <a:cubicBezTo>
                    <a:pt x="23692" y="24525"/>
                    <a:pt x="24234" y="19555"/>
                    <a:pt x="24234" y="19555"/>
                  </a:cubicBezTo>
                  <a:cubicBezTo>
                    <a:pt x="25738" y="21266"/>
                    <a:pt x="29041" y="22563"/>
                    <a:pt x="29041" y="22563"/>
                  </a:cubicBezTo>
                  <a:cubicBezTo>
                    <a:pt x="25989" y="19638"/>
                    <a:pt x="25280" y="11322"/>
                    <a:pt x="25905" y="7521"/>
                  </a:cubicBezTo>
                  <a:cubicBezTo>
                    <a:pt x="26574" y="3677"/>
                    <a:pt x="26240" y="1"/>
                    <a:pt x="26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98;p30">
              <a:extLst>
                <a:ext uri="{FF2B5EF4-FFF2-40B4-BE49-F238E27FC236}">
                  <a16:creationId xmlns:a16="http://schemas.microsoft.com/office/drawing/2014/main" id="{ED1D1990-3590-7777-3CDF-C8AAED7A83C6}"/>
                </a:ext>
              </a:extLst>
            </p:cNvPr>
            <p:cNvSpPr/>
            <p:nvPr/>
          </p:nvSpPr>
          <p:spPr>
            <a:xfrm>
              <a:off x="6731523" y="3039322"/>
              <a:ext cx="564339" cy="361619"/>
            </a:xfrm>
            <a:custGeom>
              <a:avLst/>
              <a:gdLst/>
              <a:ahLst/>
              <a:cxnLst/>
              <a:rect l="l" t="t" r="r" b="b"/>
              <a:pathLst>
                <a:path w="29041" h="18609" extrusionOk="0">
                  <a:moveTo>
                    <a:pt x="28806" y="14918"/>
                  </a:moveTo>
                  <a:cubicBezTo>
                    <a:pt x="28885" y="14955"/>
                    <a:pt x="28963" y="14988"/>
                    <a:pt x="29041" y="15015"/>
                  </a:cubicBezTo>
                  <a:cubicBezTo>
                    <a:pt x="29041" y="15015"/>
                    <a:pt x="28955" y="14982"/>
                    <a:pt x="28806" y="14918"/>
                  </a:cubicBezTo>
                  <a:close/>
                  <a:moveTo>
                    <a:pt x="17417" y="1"/>
                  </a:moveTo>
                  <a:cubicBezTo>
                    <a:pt x="17267" y="1"/>
                    <a:pt x="17164" y="17"/>
                    <a:pt x="17131" y="57"/>
                  </a:cubicBezTo>
                  <a:cubicBezTo>
                    <a:pt x="17007" y="224"/>
                    <a:pt x="10573" y="3189"/>
                    <a:pt x="5599" y="6030"/>
                  </a:cubicBezTo>
                  <a:cubicBezTo>
                    <a:pt x="4055" y="9750"/>
                    <a:pt x="2467" y="14012"/>
                    <a:pt x="2300" y="14764"/>
                  </a:cubicBezTo>
                  <a:cubicBezTo>
                    <a:pt x="2006" y="15934"/>
                    <a:pt x="0" y="18608"/>
                    <a:pt x="0" y="18608"/>
                  </a:cubicBezTo>
                  <a:lnTo>
                    <a:pt x="11993" y="15807"/>
                  </a:lnTo>
                  <a:lnTo>
                    <a:pt x="11993" y="18231"/>
                  </a:lnTo>
                  <a:cubicBezTo>
                    <a:pt x="13832" y="17813"/>
                    <a:pt x="17759" y="14764"/>
                    <a:pt x="17759" y="14764"/>
                  </a:cubicBezTo>
                  <a:cubicBezTo>
                    <a:pt x="18595" y="15557"/>
                    <a:pt x="19220" y="18608"/>
                    <a:pt x="19220" y="18608"/>
                  </a:cubicBezTo>
                  <a:cubicBezTo>
                    <a:pt x="20139" y="17813"/>
                    <a:pt x="20641" y="14470"/>
                    <a:pt x="20641" y="14470"/>
                  </a:cubicBezTo>
                  <a:cubicBezTo>
                    <a:pt x="21102" y="16269"/>
                    <a:pt x="23900" y="18358"/>
                    <a:pt x="23900" y="18358"/>
                  </a:cubicBezTo>
                  <a:cubicBezTo>
                    <a:pt x="23692" y="16977"/>
                    <a:pt x="24234" y="12007"/>
                    <a:pt x="24234" y="12007"/>
                  </a:cubicBezTo>
                  <a:cubicBezTo>
                    <a:pt x="25497" y="13443"/>
                    <a:pt x="28026" y="14588"/>
                    <a:pt x="28806" y="14918"/>
                  </a:cubicBezTo>
                  <a:lnTo>
                    <a:pt x="28806" y="14918"/>
                  </a:lnTo>
                  <a:cubicBezTo>
                    <a:pt x="26359" y="13761"/>
                    <a:pt x="23664" y="7977"/>
                    <a:pt x="22773" y="6157"/>
                  </a:cubicBezTo>
                  <a:cubicBezTo>
                    <a:pt x="21854" y="4275"/>
                    <a:pt x="20350" y="475"/>
                    <a:pt x="20350" y="475"/>
                  </a:cubicBezTo>
                  <a:cubicBezTo>
                    <a:pt x="20350" y="475"/>
                    <a:pt x="18217" y="1"/>
                    <a:pt x="17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99;p30">
              <a:extLst>
                <a:ext uri="{FF2B5EF4-FFF2-40B4-BE49-F238E27FC236}">
                  <a16:creationId xmlns:a16="http://schemas.microsoft.com/office/drawing/2014/main" id="{341A129C-F296-91D6-E20F-766F565AC9BD}"/>
                </a:ext>
              </a:extLst>
            </p:cNvPr>
            <p:cNvSpPr/>
            <p:nvPr/>
          </p:nvSpPr>
          <p:spPr>
            <a:xfrm>
              <a:off x="6763218" y="3199253"/>
              <a:ext cx="300426" cy="345257"/>
            </a:xfrm>
            <a:custGeom>
              <a:avLst/>
              <a:gdLst/>
              <a:ahLst/>
              <a:cxnLst/>
              <a:rect l="l" t="t" r="r" b="b"/>
              <a:pathLst>
                <a:path w="15460" h="17767" extrusionOk="0">
                  <a:moveTo>
                    <a:pt x="14559" y="0"/>
                  </a:moveTo>
                  <a:cubicBezTo>
                    <a:pt x="13059" y="0"/>
                    <a:pt x="8942" y="474"/>
                    <a:pt x="8942" y="474"/>
                  </a:cubicBezTo>
                  <a:lnTo>
                    <a:pt x="4052" y="3359"/>
                  </a:lnTo>
                  <a:lnTo>
                    <a:pt x="2464" y="7243"/>
                  </a:lnTo>
                  <a:cubicBezTo>
                    <a:pt x="2464" y="7243"/>
                    <a:pt x="709" y="12173"/>
                    <a:pt x="375" y="13176"/>
                  </a:cubicBezTo>
                  <a:cubicBezTo>
                    <a:pt x="0" y="14179"/>
                    <a:pt x="168" y="16479"/>
                    <a:pt x="1294" y="17271"/>
                  </a:cubicBezTo>
                  <a:cubicBezTo>
                    <a:pt x="1779" y="17644"/>
                    <a:pt x="2671" y="17767"/>
                    <a:pt x="3622" y="17767"/>
                  </a:cubicBezTo>
                  <a:cubicBezTo>
                    <a:pt x="4803" y="17767"/>
                    <a:pt x="6075" y="17577"/>
                    <a:pt x="6769" y="17438"/>
                  </a:cubicBezTo>
                  <a:cubicBezTo>
                    <a:pt x="8023" y="17187"/>
                    <a:pt x="13662" y="13387"/>
                    <a:pt x="13662" y="13387"/>
                  </a:cubicBezTo>
                  <a:cubicBezTo>
                    <a:pt x="13662" y="13387"/>
                    <a:pt x="14541" y="5739"/>
                    <a:pt x="14875" y="4318"/>
                  </a:cubicBezTo>
                  <a:cubicBezTo>
                    <a:pt x="15249" y="2898"/>
                    <a:pt x="15460" y="307"/>
                    <a:pt x="15082" y="56"/>
                  </a:cubicBezTo>
                  <a:cubicBezTo>
                    <a:pt x="15029" y="17"/>
                    <a:pt x="14840" y="0"/>
                    <a:pt x="14559" y="0"/>
                  </a:cubicBezTo>
                  <a:close/>
                </a:path>
              </a:pathLst>
            </a:custGeom>
            <a:solidFill>
              <a:srgbClr val="AC6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00;p30">
              <a:extLst>
                <a:ext uri="{FF2B5EF4-FFF2-40B4-BE49-F238E27FC236}">
                  <a16:creationId xmlns:a16="http://schemas.microsoft.com/office/drawing/2014/main" id="{B825080E-D0F7-6E5A-E13A-1C5064E82241}"/>
                </a:ext>
              </a:extLst>
            </p:cNvPr>
            <p:cNvSpPr/>
            <p:nvPr/>
          </p:nvSpPr>
          <p:spPr>
            <a:xfrm>
              <a:off x="6639801" y="2740662"/>
              <a:ext cx="501786" cy="611444"/>
            </a:xfrm>
            <a:custGeom>
              <a:avLst/>
              <a:gdLst/>
              <a:ahLst/>
              <a:cxnLst/>
              <a:rect l="l" t="t" r="r" b="b"/>
              <a:pathLst>
                <a:path w="25822" h="31465" extrusionOk="0">
                  <a:moveTo>
                    <a:pt x="13686" y="1"/>
                  </a:moveTo>
                  <a:cubicBezTo>
                    <a:pt x="9119" y="1"/>
                    <a:pt x="4823" y="2860"/>
                    <a:pt x="1879" y="10202"/>
                  </a:cubicBezTo>
                  <a:cubicBezTo>
                    <a:pt x="1879" y="10202"/>
                    <a:pt x="1378" y="11873"/>
                    <a:pt x="1294" y="13210"/>
                  </a:cubicBezTo>
                  <a:cubicBezTo>
                    <a:pt x="1170" y="14507"/>
                    <a:pt x="1003" y="16011"/>
                    <a:pt x="585" y="17515"/>
                  </a:cubicBezTo>
                  <a:cubicBezTo>
                    <a:pt x="208" y="18769"/>
                    <a:pt x="1" y="21733"/>
                    <a:pt x="251" y="23615"/>
                  </a:cubicBezTo>
                  <a:cubicBezTo>
                    <a:pt x="502" y="25494"/>
                    <a:pt x="1672" y="28753"/>
                    <a:pt x="1755" y="29421"/>
                  </a:cubicBezTo>
                  <a:cubicBezTo>
                    <a:pt x="1795" y="30050"/>
                    <a:pt x="2090" y="30257"/>
                    <a:pt x="2591" y="30591"/>
                  </a:cubicBezTo>
                  <a:cubicBezTo>
                    <a:pt x="3011" y="30838"/>
                    <a:pt x="7156" y="31464"/>
                    <a:pt x="10455" y="31464"/>
                  </a:cubicBezTo>
                  <a:cubicBezTo>
                    <a:pt x="11093" y="31464"/>
                    <a:pt x="11699" y="31441"/>
                    <a:pt x="12241" y="31387"/>
                  </a:cubicBezTo>
                  <a:cubicBezTo>
                    <a:pt x="15627" y="31009"/>
                    <a:pt x="18508" y="28335"/>
                    <a:pt x="20223" y="26162"/>
                  </a:cubicBezTo>
                  <a:cubicBezTo>
                    <a:pt x="21978" y="23950"/>
                    <a:pt x="23566" y="17722"/>
                    <a:pt x="24191" y="14714"/>
                  </a:cubicBezTo>
                  <a:cubicBezTo>
                    <a:pt x="24819" y="11706"/>
                    <a:pt x="25822" y="4185"/>
                    <a:pt x="19304" y="1304"/>
                  </a:cubicBezTo>
                  <a:cubicBezTo>
                    <a:pt x="17435" y="471"/>
                    <a:pt x="15538" y="1"/>
                    <a:pt x="13686" y="1"/>
                  </a:cubicBezTo>
                  <a:close/>
                </a:path>
              </a:pathLst>
            </a:custGeom>
            <a:solidFill>
              <a:srgbClr val="C5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01;p30">
              <a:extLst>
                <a:ext uri="{FF2B5EF4-FFF2-40B4-BE49-F238E27FC236}">
                  <a16:creationId xmlns:a16="http://schemas.microsoft.com/office/drawing/2014/main" id="{B01252D5-4264-47F3-870C-1A29829E46F5}"/>
                </a:ext>
              </a:extLst>
            </p:cNvPr>
            <p:cNvSpPr/>
            <p:nvPr/>
          </p:nvSpPr>
          <p:spPr>
            <a:xfrm>
              <a:off x="6660905" y="2663125"/>
              <a:ext cx="586240" cy="701241"/>
            </a:xfrm>
            <a:custGeom>
              <a:avLst/>
              <a:gdLst/>
              <a:ahLst/>
              <a:cxnLst/>
              <a:rect l="l" t="t" r="r" b="b"/>
              <a:pathLst>
                <a:path w="30168" h="36086" extrusionOk="0">
                  <a:moveTo>
                    <a:pt x="15712" y="0"/>
                  </a:moveTo>
                  <a:cubicBezTo>
                    <a:pt x="11762" y="0"/>
                    <a:pt x="7544" y="1127"/>
                    <a:pt x="5600" y="4541"/>
                  </a:cubicBezTo>
                  <a:lnTo>
                    <a:pt x="836" y="10013"/>
                  </a:lnTo>
                  <a:lnTo>
                    <a:pt x="1" y="14526"/>
                  </a:lnTo>
                  <a:cubicBezTo>
                    <a:pt x="1" y="14526"/>
                    <a:pt x="3718" y="11227"/>
                    <a:pt x="6475" y="10224"/>
                  </a:cubicBezTo>
                  <a:cubicBezTo>
                    <a:pt x="6937" y="11517"/>
                    <a:pt x="7729" y="12854"/>
                    <a:pt x="8899" y="13984"/>
                  </a:cubicBezTo>
                  <a:cubicBezTo>
                    <a:pt x="11406" y="16408"/>
                    <a:pt x="15878" y="18203"/>
                    <a:pt x="19304" y="19205"/>
                  </a:cubicBezTo>
                  <a:cubicBezTo>
                    <a:pt x="19344" y="21295"/>
                    <a:pt x="19221" y="30570"/>
                    <a:pt x="15627" y="36085"/>
                  </a:cubicBezTo>
                  <a:cubicBezTo>
                    <a:pt x="15627" y="36085"/>
                    <a:pt x="22520" y="30821"/>
                    <a:pt x="23940" y="20084"/>
                  </a:cubicBezTo>
                  <a:cubicBezTo>
                    <a:pt x="26447" y="19707"/>
                    <a:pt x="30168" y="15823"/>
                    <a:pt x="29874" y="11812"/>
                  </a:cubicBezTo>
                  <a:cubicBezTo>
                    <a:pt x="29583" y="7506"/>
                    <a:pt x="26782" y="3328"/>
                    <a:pt x="23148" y="1450"/>
                  </a:cubicBezTo>
                  <a:cubicBezTo>
                    <a:pt x="21575" y="654"/>
                    <a:pt x="18722" y="0"/>
                    <a:pt x="15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02;p30">
              <a:extLst>
                <a:ext uri="{FF2B5EF4-FFF2-40B4-BE49-F238E27FC236}">
                  <a16:creationId xmlns:a16="http://schemas.microsoft.com/office/drawing/2014/main" id="{77334AFC-5296-8E4C-215A-884D4908E97F}"/>
                </a:ext>
              </a:extLst>
            </p:cNvPr>
            <p:cNvSpPr/>
            <p:nvPr/>
          </p:nvSpPr>
          <p:spPr>
            <a:xfrm>
              <a:off x="5763680" y="3156890"/>
              <a:ext cx="919973" cy="718614"/>
            </a:xfrm>
            <a:custGeom>
              <a:avLst/>
              <a:gdLst/>
              <a:ahLst/>
              <a:cxnLst/>
              <a:rect l="l" t="t" r="r" b="b"/>
              <a:pathLst>
                <a:path w="47342" h="36980" extrusionOk="0">
                  <a:moveTo>
                    <a:pt x="12597" y="1"/>
                  </a:moveTo>
                  <a:cubicBezTo>
                    <a:pt x="10627" y="1"/>
                    <a:pt x="2722" y="1186"/>
                    <a:pt x="1465" y="2113"/>
                  </a:cubicBezTo>
                  <a:cubicBezTo>
                    <a:pt x="1" y="3199"/>
                    <a:pt x="3510" y="34827"/>
                    <a:pt x="3888" y="35412"/>
                  </a:cubicBezTo>
                  <a:cubicBezTo>
                    <a:pt x="4263" y="36040"/>
                    <a:pt x="6395" y="36708"/>
                    <a:pt x="7398" y="36959"/>
                  </a:cubicBezTo>
                  <a:cubicBezTo>
                    <a:pt x="7466" y="36973"/>
                    <a:pt x="7642" y="36980"/>
                    <a:pt x="7910" y="36980"/>
                  </a:cubicBezTo>
                  <a:cubicBezTo>
                    <a:pt x="11589" y="36980"/>
                    <a:pt x="32674" y="35746"/>
                    <a:pt x="32674" y="35746"/>
                  </a:cubicBezTo>
                  <a:cubicBezTo>
                    <a:pt x="32674" y="35746"/>
                    <a:pt x="45126" y="27640"/>
                    <a:pt x="47342" y="17278"/>
                  </a:cubicBezTo>
                  <a:lnTo>
                    <a:pt x="46924" y="16192"/>
                  </a:lnTo>
                  <a:cubicBezTo>
                    <a:pt x="46924" y="16192"/>
                    <a:pt x="41449" y="17445"/>
                    <a:pt x="38106" y="17990"/>
                  </a:cubicBezTo>
                  <a:cubicBezTo>
                    <a:pt x="34764" y="18491"/>
                    <a:pt x="14792" y="22292"/>
                    <a:pt x="14792" y="22292"/>
                  </a:cubicBezTo>
                  <a:cubicBezTo>
                    <a:pt x="14792" y="22292"/>
                    <a:pt x="13247" y="441"/>
                    <a:pt x="13037" y="64"/>
                  </a:cubicBezTo>
                  <a:cubicBezTo>
                    <a:pt x="13008" y="21"/>
                    <a:pt x="12852" y="1"/>
                    <a:pt x="12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03;p30">
              <a:extLst>
                <a:ext uri="{FF2B5EF4-FFF2-40B4-BE49-F238E27FC236}">
                  <a16:creationId xmlns:a16="http://schemas.microsoft.com/office/drawing/2014/main" id="{F7532928-42F5-731F-024C-95823DA3A941}"/>
                </a:ext>
              </a:extLst>
            </p:cNvPr>
            <p:cNvSpPr/>
            <p:nvPr/>
          </p:nvSpPr>
          <p:spPr>
            <a:xfrm>
              <a:off x="5792129" y="3156890"/>
              <a:ext cx="224892" cy="52526"/>
            </a:xfrm>
            <a:custGeom>
              <a:avLst/>
              <a:gdLst/>
              <a:ahLst/>
              <a:cxnLst/>
              <a:rect l="l" t="t" r="r" b="b"/>
              <a:pathLst>
                <a:path w="11573" h="2703" extrusionOk="0">
                  <a:moveTo>
                    <a:pt x="11133" y="1"/>
                  </a:moveTo>
                  <a:cubicBezTo>
                    <a:pt x="9163" y="1"/>
                    <a:pt x="1258" y="1186"/>
                    <a:pt x="1" y="2113"/>
                  </a:cubicBezTo>
                  <a:cubicBezTo>
                    <a:pt x="1" y="2113"/>
                    <a:pt x="877" y="2614"/>
                    <a:pt x="2257" y="2698"/>
                  </a:cubicBezTo>
                  <a:cubicBezTo>
                    <a:pt x="2295" y="2701"/>
                    <a:pt x="2338" y="2703"/>
                    <a:pt x="2385" y="2703"/>
                  </a:cubicBezTo>
                  <a:cubicBezTo>
                    <a:pt x="4057" y="2703"/>
                    <a:pt x="11410" y="633"/>
                    <a:pt x="11573" y="64"/>
                  </a:cubicBezTo>
                  <a:cubicBezTo>
                    <a:pt x="11544" y="21"/>
                    <a:pt x="11388" y="1"/>
                    <a:pt x="1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04;p30">
              <a:extLst>
                <a:ext uri="{FF2B5EF4-FFF2-40B4-BE49-F238E27FC236}">
                  <a16:creationId xmlns:a16="http://schemas.microsoft.com/office/drawing/2014/main" id="{7091F4E0-A8FF-6F97-63B1-9DBF9E6B9415}"/>
                </a:ext>
              </a:extLst>
            </p:cNvPr>
            <p:cNvSpPr/>
            <p:nvPr/>
          </p:nvSpPr>
          <p:spPr>
            <a:xfrm>
              <a:off x="5815643" y="2597093"/>
              <a:ext cx="198989" cy="574036"/>
            </a:xfrm>
            <a:custGeom>
              <a:avLst/>
              <a:gdLst/>
              <a:ahLst/>
              <a:cxnLst/>
              <a:rect l="l" t="t" r="r" b="b"/>
              <a:pathLst>
                <a:path w="10240" h="29540" extrusionOk="0">
                  <a:moveTo>
                    <a:pt x="1254" y="1"/>
                  </a:moveTo>
                  <a:cubicBezTo>
                    <a:pt x="963" y="41"/>
                    <a:pt x="168" y="1171"/>
                    <a:pt x="168" y="1879"/>
                  </a:cubicBezTo>
                  <a:cubicBezTo>
                    <a:pt x="168" y="2591"/>
                    <a:pt x="2090" y="6937"/>
                    <a:pt x="2090" y="7060"/>
                  </a:cubicBezTo>
                  <a:cubicBezTo>
                    <a:pt x="2133" y="7227"/>
                    <a:pt x="3093" y="12576"/>
                    <a:pt x="3093" y="12576"/>
                  </a:cubicBezTo>
                  <a:lnTo>
                    <a:pt x="1" y="18007"/>
                  </a:lnTo>
                  <a:cubicBezTo>
                    <a:pt x="1" y="18007"/>
                    <a:pt x="586" y="22647"/>
                    <a:pt x="920" y="23399"/>
                  </a:cubicBezTo>
                  <a:cubicBezTo>
                    <a:pt x="1214" y="24108"/>
                    <a:pt x="4557" y="26865"/>
                    <a:pt x="4557" y="26865"/>
                  </a:cubicBezTo>
                  <a:lnTo>
                    <a:pt x="4222" y="29539"/>
                  </a:lnTo>
                  <a:lnTo>
                    <a:pt x="10239" y="27410"/>
                  </a:lnTo>
                  <a:cubicBezTo>
                    <a:pt x="10239" y="27410"/>
                    <a:pt x="9821" y="22647"/>
                    <a:pt x="9654" y="21728"/>
                  </a:cubicBezTo>
                  <a:cubicBezTo>
                    <a:pt x="9527" y="20808"/>
                    <a:pt x="8150" y="15544"/>
                    <a:pt x="7939" y="14875"/>
                  </a:cubicBezTo>
                  <a:cubicBezTo>
                    <a:pt x="7772" y="14247"/>
                    <a:pt x="5476" y="7395"/>
                    <a:pt x="5309" y="7060"/>
                  </a:cubicBezTo>
                  <a:cubicBezTo>
                    <a:pt x="5182" y="6726"/>
                    <a:pt x="1505" y="1"/>
                    <a:pt x="1254" y="1"/>
                  </a:cubicBezTo>
                  <a:close/>
                </a:path>
              </a:pathLst>
            </a:custGeom>
            <a:solidFill>
              <a:srgbClr val="C5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05;p30">
              <a:extLst>
                <a:ext uri="{FF2B5EF4-FFF2-40B4-BE49-F238E27FC236}">
                  <a16:creationId xmlns:a16="http://schemas.microsoft.com/office/drawing/2014/main" id="{4A16C415-F595-4EAC-A273-7402BBB762C4}"/>
                </a:ext>
              </a:extLst>
            </p:cNvPr>
            <p:cNvSpPr/>
            <p:nvPr/>
          </p:nvSpPr>
          <p:spPr>
            <a:xfrm>
              <a:off x="5847337" y="2880441"/>
              <a:ext cx="6529" cy="8123"/>
            </a:xfrm>
            <a:custGeom>
              <a:avLst/>
              <a:gdLst/>
              <a:ahLst/>
              <a:cxnLst/>
              <a:rect l="l" t="t" r="r" b="b"/>
              <a:pathLst>
                <a:path w="336" h="418" extrusionOk="0">
                  <a:moveTo>
                    <a:pt x="335" y="0"/>
                  </a:moveTo>
                  <a:lnTo>
                    <a:pt x="335" y="0"/>
                  </a:lnTo>
                  <a:cubicBezTo>
                    <a:pt x="208" y="44"/>
                    <a:pt x="85" y="84"/>
                    <a:pt x="1" y="84"/>
                  </a:cubicBezTo>
                  <a:cubicBezTo>
                    <a:pt x="1" y="167"/>
                    <a:pt x="41" y="294"/>
                    <a:pt x="85" y="418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rgbClr val="FFC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06;p30">
              <a:extLst>
                <a:ext uri="{FF2B5EF4-FFF2-40B4-BE49-F238E27FC236}">
                  <a16:creationId xmlns:a16="http://schemas.microsoft.com/office/drawing/2014/main" id="{DE44C3EE-5E0B-955E-9039-A199F50EF794}"/>
                </a:ext>
              </a:extLst>
            </p:cNvPr>
            <p:cNvSpPr/>
            <p:nvPr/>
          </p:nvSpPr>
          <p:spPr>
            <a:xfrm>
              <a:off x="5848970" y="2873153"/>
              <a:ext cx="88496" cy="80373"/>
            </a:xfrm>
            <a:custGeom>
              <a:avLst/>
              <a:gdLst/>
              <a:ahLst/>
              <a:cxnLst/>
              <a:rect l="l" t="t" r="r" b="b"/>
              <a:pathLst>
                <a:path w="4554" h="4136" extrusionOk="0">
                  <a:moveTo>
                    <a:pt x="1923" y="1"/>
                  </a:moveTo>
                  <a:cubicBezTo>
                    <a:pt x="1712" y="1"/>
                    <a:pt x="1505" y="84"/>
                    <a:pt x="1127" y="124"/>
                  </a:cubicBezTo>
                  <a:cubicBezTo>
                    <a:pt x="920" y="168"/>
                    <a:pt x="709" y="208"/>
                    <a:pt x="502" y="208"/>
                  </a:cubicBezTo>
                  <a:cubicBezTo>
                    <a:pt x="418" y="292"/>
                    <a:pt x="335" y="335"/>
                    <a:pt x="251" y="375"/>
                  </a:cubicBezTo>
                  <a:lnTo>
                    <a:pt x="1" y="793"/>
                  </a:lnTo>
                  <a:cubicBezTo>
                    <a:pt x="1" y="793"/>
                    <a:pt x="41" y="836"/>
                    <a:pt x="41" y="877"/>
                  </a:cubicBezTo>
                  <a:lnTo>
                    <a:pt x="84" y="877"/>
                  </a:lnTo>
                  <a:cubicBezTo>
                    <a:pt x="124" y="836"/>
                    <a:pt x="208" y="836"/>
                    <a:pt x="251" y="836"/>
                  </a:cubicBezTo>
                  <a:cubicBezTo>
                    <a:pt x="1127" y="836"/>
                    <a:pt x="1712" y="2006"/>
                    <a:pt x="1712" y="2381"/>
                  </a:cubicBezTo>
                  <a:cubicBezTo>
                    <a:pt x="1755" y="2548"/>
                    <a:pt x="1755" y="2966"/>
                    <a:pt x="1712" y="3511"/>
                  </a:cubicBezTo>
                  <a:cubicBezTo>
                    <a:pt x="2340" y="3845"/>
                    <a:pt x="3092" y="4052"/>
                    <a:pt x="3594" y="4136"/>
                  </a:cubicBezTo>
                  <a:lnTo>
                    <a:pt x="3761" y="4136"/>
                  </a:lnTo>
                  <a:cubicBezTo>
                    <a:pt x="4386" y="4136"/>
                    <a:pt x="4346" y="3594"/>
                    <a:pt x="4470" y="3049"/>
                  </a:cubicBezTo>
                  <a:cubicBezTo>
                    <a:pt x="4553" y="2464"/>
                    <a:pt x="3928" y="1879"/>
                    <a:pt x="3634" y="1254"/>
                  </a:cubicBezTo>
                  <a:cubicBezTo>
                    <a:pt x="3383" y="626"/>
                    <a:pt x="2882" y="459"/>
                    <a:pt x="2380" y="168"/>
                  </a:cubicBezTo>
                  <a:cubicBezTo>
                    <a:pt x="2173" y="41"/>
                    <a:pt x="2046" y="1"/>
                    <a:pt x="1923" y="1"/>
                  </a:cubicBezTo>
                  <a:close/>
                </a:path>
              </a:pathLst>
            </a:custGeom>
            <a:solidFill>
              <a:srgbClr val="AC6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07;p30">
              <a:extLst>
                <a:ext uri="{FF2B5EF4-FFF2-40B4-BE49-F238E27FC236}">
                  <a16:creationId xmlns:a16="http://schemas.microsoft.com/office/drawing/2014/main" id="{EF471F69-64A1-B23F-C1BA-46306C0718F7}"/>
                </a:ext>
              </a:extLst>
            </p:cNvPr>
            <p:cNvSpPr/>
            <p:nvPr/>
          </p:nvSpPr>
          <p:spPr>
            <a:xfrm>
              <a:off x="5820520" y="2890177"/>
              <a:ext cx="100699" cy="194889"/>
            </a:xfrm>
            <a:custGeom>
              <a:avLst/>
              <a:gdLst/>
              <a:ahLst/>
              <a:cxnLst/>
              <a:rect l="l" t="t" r="r" b="b"/>
              <a:pathLst>
                <a:path w="5182" h="10029" extrusionOk="0">
                  <a:moveTo>
                    <a:pt x="1421" y="1"/>
                  </a:moveTo>
                  <a:lnTo>
                    <a:pt x="418" y="1755"/>
                  </a:lnTo>
                  <a:cubicBezTo>
                    <a:pt x="585" y="2508"/>
                    <a:pt x="880" y="3972"/>
                    <a:pt x="669" y="4346"/>
                  </a:cubicBezTo>
                  <a:cubicBezTo>
                    <a:pt x="502" y="4597"/>
                    <a:pt x="251" y="4764"/>
                    <a:pt x="0" y="4847"/>
                  </a:cubicBezTo>
                  <a:cubicBezTo>
                    <a:pt x="211" y="6101"/>
                    <a:pt x="462" y="7605"/>
                    <a:pt x="629" y="8190"/>
                  </a:cubicBezTo>
                  <a:cubicBezTo>
                    <a:pt x="712" y="8150"/>
                    <a:pt x="836" y="8106"/>
                    <a:pt x="963" y="8066"/>
                  </a:cubicBezTo>
                  <a:cubicBezTo>
                    <a:pt x="1381" y="7899"/>
                    <a:pt x="1799" y="7565"/>
                    <a:pt x="2173" y="7104"/>
                  </a:cubicBezTo>
                  <a:cubicBezTo>
                    <a:pt x="2424" y="7899"/>
                    <a:pt x="3092" y="9320"/>
                    <a:pt x="4179" y="9945"/>
                  </a:cubicBezTo>
                  <a:cubicBezTo>
                    <a:pt x="4306" y="10028"/>
                    <a:pt x="4389" y="10028"/>
                    <a:pt x="4473" y="10028"/>
                  </a:cubicBezTo>
                  <a:cubicBezTo>
                    <a:pt x="5181" y="10028"/>
                    <a:pt x="3510" y="6936"/>
                    <a:pt x="2885" y="5767"/>
                  </a:cubicBezTo>
                  <a:cubicBezTo>
                    <a:pt x="2969" y="5516"/>
                    <a:pt x="3009" y="5265"/>
                    <a:pt x="3052" y="5058"/>
                  </a:cubicBezTo>
                  <a:cubicBezTo>
                    <a:pt x="3092" y="4389"/>
                    <a:pt x="3136" y="3387"/>
                    <a:pt x="3176" y="2635"/>
                  </a:cubicBezTo>
                  <a:cubicBezTo>
                    <a:pt x="2842" y="2467"/>
                    <a:pt x="2551" y="2257"/>
                    <a:pt x="2384" y="2006"/>
                  </a:cubicBezTo>
                  <a:cubicBezTo>
                    <a:pt x="2090" y="1632"/>
                    <a:pt x="1715" y="629"/>
                    <a:pt x="1505" y="1"/>
                  </a:cubicBezTo>
                  <a:close/>
                </a:path>
              </a:pathLst>
            </a:custGeom>
            <a:solidFill>
              <a:srgbClr val="AC6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08;p30">
              <a:extLst>
                <a:ext uri="{FF2B5EF4-FFF2-40B4-BE49-F238E27FC236}">
                  <a16:creationId xmlns:a16="http://schemas.microsoft.com/office/drawing/2014/main" id="{489A6E55-3D23-56EA-2135-A62FCF3D5144}"/>
                </a:ext>
              </a:extLst>
            </p:cNvPr>
            <p:cNvSpPr/>
            <p:nvPr/>
          </p:nvSpPr>
          <p:spPr>
            <a:xfrm>
              <a:off x="5849747" y="2889399"/>
              <a:ext cx="33346" cy="51982"/>
            </a:xfrm>
            <a:custGeom>
              <a:avLst/>
              <a:gdLst/>
              <a:ahLst/>
              <a:cxnLst/>
              <a:rect l="l" t="t" r="r" b="b"/>
              <a:pathLst>
                <a:path w="1716" h="2675" extrusionOk="0">
                  <a:moveTo>
                    <a:pt x="211" y="0"/>
                  </a:moveTo>
                  <a:cubicBezTo>
                    <a:pt x="168" y="0"/>
                    <a:pt x="84" y="0"/>
                    <a:pt x="44" y="41"/>
                  </a:cubicBezTo>
                  <a:lnTo>
                    <a:pt x="1" y="41"/>
                  </a:lnTo>
                  <a:cubicBezTo>
                    <a:pt x="211" y="669"/>
                    <a:pt x="586" y="1672"/>
                    <a:pt x="880" y="2046"/>
                  </a:cubicBezTo>
                  <a:cubicBezTo>
                    <a:pt x="1047" y="2297"/>
                    <a:pt x="1338" y="2507"/>
                    <a:pt x="1672" y="2675"/>
                  </a:cubicBezTo>
                  <a:cubicBezTo>
                    <a:pt x="1715" y="2130"/>
                    <a:pt x="1715" y="1712"/>
                    <a:pt x="1672" y="1545"/>
                  </a:cubicBezTo>
                  <a:cubicBezTo>
                    <a:pt x="1672" y="1170"/>
                    <a:pt x="1087" y="0"/>
                    <a:pt x="211" y="0"/>
                  </a:cubicBezTo>
                  <a:close/>
                </a:path>
              </a:pathLst>
            </a:custGeom>
            <a:solidFill>
              <a:srgbClr val="FF5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09;p30">
              <a:extLst>
                <a:ext uri="{FF2B5EF4-FFF2-40B4-BE49-F238E27FC236}">
                  <a16:creationId xmlns:a16="http://schemas.microsoft.com/office/drawing/2014/main" id="{17A2E4AC-6846-528A-0C51-D7CB2AB0E603}"/>
                </a:ext>
              </a:extLst>
            </p:cNvPr>
            <p:cNvSpPr/>
            <p:nvPr/>
          </p:nvSpPr>
          <p:spPr>
            <a:xfrm>
              <a:off x="5856238" y="3129742"/>
              <a:ext cx="160785" cy="77108"/>
            </a:xfrm>
            <a:custGeom>
              <a:avLst/>
              <a:gdLst/>
              <a:ahLst/>
              <a:cxnLst/>
              <a:rect l="l" t="t" r="r" b="b"/>
              <a:pathLst>
                <a:path w="8274" h="3968" extrusionOk="0">
                  <a:moveTo>
                    <a:pt x="8150" y="0"/>
                  </a:moveTo>
                  <a:cubicBezTo>
                    <a:pt x="6853" y="458"/>
                    <a:pt x="1" y="876"/>
                    <a:pt x="1" y="876"/>
                  </a:cubicBezTo>
                  <a:lnTo>
                    <a:pt x="84" y="2464"/>
                  </a:lnTo>
                  <a:lnTo>
                    <a:pt x="211" y="3968"/>
                  </a:lnTo>
                  <a:cubicBezTo>
                    <a:pt x="2759" y="3510"/>
                    <a:pt x="7940" y="2006"/>
                    <a:pt x="8274" y="1504"/>
                  </a:cubicBezTo>
                  <a:lnTo>
                    <a:pt x="8274" y="1461"/>
                  </a:lnTo>
                  <a:lnTo>
                    <a:pt x="81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10;p30">
              <a:extLst>
                <a:ext uri="{FF2B5EF4-FFF2-40B4-BE49-F238E27FC236}">
                  <a16:creationId xmlns:a16="http://schemas.microsoft.com/office/drawing/2014/main" id="{8CA36303-0878-DA06-7ECF-317BA0A601F2}"/>
                </a:ext>
              </a:extLst>
            </p:cNvPr>
            <p:cNvSpPr/>
            <p:nvPr/>
          </p:nvSpPr>
          <p:spPr>
            <a:xfrm>
              <a:off x="5727963" y="2919403"/>
              <a:ext cx="67431" cy="119452"/>
            </a:xfrm>
            <a:custGeom>
              <a:avLst/>
              <a:gdLst/>
              <a:ahLst/>
              <a:cxnLst/>
              <a:rect l="l" t="t" r="r" b="b"/>
              <a:pathLst>
                <a:path w="3470" h="6147" extrusionOk="0">
                  <a:moveTo>
                    <a:pt x="1003" y="1"/>
                  </a:moveTo>
                  <a:cubicBezTo>
                    <a:pt x="1003" y="1"/>
                    <a:pt x="44" y="1923"/>
                    <a:pt x="44" y="2341"/>
                  </a:cubicBezTo>
                  <a:cubicBezTo>
                    <a:pt x="0" y="2758"/>
                    <a:pt x="1214" y="4891"/>
                    <a:pt x="1504" y="5182"/>
                  </a:cubicBezTo>
                  <a:cubicBezTo>
                    <a:pt x="1790" y="5506"/>
                    <a:pt x="2586" y="6146"/>
                    <a:pt x="2898" y="6146"/>
                  </a:cubicBezTo>
                  <a:cubicBezTo>
                    <a:pt x="2908" y="6146"/>
                    <a:pt x="2917" y="6146"/>
                    <a:pt x="2925" y="6144"/>
                  </a:cubicBezTo>
                  <a:cubicBezTo>
                    <a:pt x="3219" y="6061"/>
                    <a:pt x="3470" y="5182"/>
                    <a:pt x="3303" y="4680"/>
                  </a:cubicBezTo>
                  <a:cubicBezTo>
                    <a:pt x="3092" y="4179"/>
                    <a:pt x="1003" y="1"/>
                    <a:pt x="1003" y="1"/>
                  </a:cubicBezTo>
                  <a:close/>
                </a:path>
              </a:pathLst>
            </a:custGeom>
            <a:solidFill>
              <a:srgbClr val="C5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11;p30">
              <a:extLst>
                <a:ext uri="{FF2B5EF4-FFF2-40B4-BE49-F238E27FC236}">
                  <a16:creationId xmlns:a16="http://schemas.microsoft.com/office/drawing/2014/main" id="{8AA61F0B-1996-9399-B2D9-ACF0EE606030}"/>
                </a:ext>
              </a:extLst>
            </p:cNvPr>
            <p:cNvSpPr/>
            <p:nvPr/>
          </p:nvSpPr>
          <p:spPr>
            <a:xfrm>
              <a:off x="5738553" y="2931626"/>
              <a:ext cx="54372" cy="95822"/>
            </a:xfrm>
            <a:custGeom>
              <a:avLst/>
              <a:gdLst/>
              <a:ahLst/>
              <a:cxnLst/>
              <a:rect l="l" t="t" r="r" b="b"/>
              <a:pathLst>
                <a:path w="2798" h="4931" extrusionOk="0">
                  <a:moveTo>
                    <a:pt x="167" y="0"/>
                  </a:moveTo>
                  <a:cubicBezTo>
                    <a:pt x="124" y="84"/>
                    <a:pt x="40" y="207"/>
                    <a:pt x="0" y="334"/>
                  </a:cubicBezTo>
                  <a:cubicBezTo>
                    <a:pt x="251" y="1210"/>
                    <a:pt x="669" y="2714"/>
                    <a:pt x="836" y="2965"/>
                  </a:cubicBezTo>
                  <a:cubicBezTo>
                    <a:pt x="1043" y="3299"/>
                    <a:pt x="2256" y="4596"/>
                    <a:pt x="2714" y="4930"/>
                  </a:cubicBezTo>
                  <a:cubicBezTo>
                    <a:pt x="2798" y="4763"/>
                    <a:pt x="2798" y="4513"/>
                    <a:pt x="2798" y="4345"/>
                  </a:cubicBezTo>
                  <a:cubicBezTo>
                    <a:pt x="2173" y="3844"/>
                    <a:pt x="1337" y="3008"/>
                    <a:pt x="1170" y="2758"/>
                  </a:cubicBezTo>
                  <a:cubicBezTo>
                    <a:pt x="959" y="2507"/>
                    <a:pt x="418" y="959"/>
                    <a:pt x="167" y="0"/>
                  </a:cubicBezTo>
                  <a:close/>
                </a:path>
              </a:pathLst>
            </a:custGeom>
            <a:solidFill>
              <a:srgbClr val="AC6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12;p30">
              <a:extLst>
                <a:ext uri="{FF2B5EF4-FFF2-40B4-BE49-F238E27FC236}">
                  <a16:creationId xmlns:a16="http://schemas.microsoft.com/office/drawing/2014/main" id="{0486C4BD-5055-E27B-C18F-9B9895F2AB9F}"/>
                </a:ext>
              </a:extLst>
            </p:cNvPr>
            <p:cNvSpPr/>
            <p:nvPr/>
          </p:nvSpPr>
          <p:spPr>
            <a:xfrm>
              <a:off x="5737698" y="2865827"/>
              <a:ext cx="82841" cy="157520"/>
            </a:xfrm>
            <a:custGeom>
              <a:avLst/>
              <a:gdLst/>
              <a:ahLst/>
              <a:cxnLst/>
              <a:rect l="l" t="t" r="r" b="b"/>
              <a:pathLst>
                <a:path w="4263" h="8106" extrusionOk="0">
                  <a:moveTo>
                    <a:pt x="1966" y="0"/>
                  </a:moveTo>
                  <a:cubicBezTo>
                    <a:pt x="1966" y="0"/>
                    <a:pt x="128" y="2173"/>
                    <a:pt x="84" y="2634"/>
                  </a:cubicBezTo>
                  <a:cubicBezTo>
                    <a:pt x="1" y="3052"/>
                    <a:pt x="963" y="5810"/>
                    <a:pt x="1214" y="6144"/>
                  </a:cubicBezTo>
                  <a:cubicBezTo>
                    <a:pt x="1465" y="6518"/>
                    <a:pt x="3093" y="8066"/>
                    <a:pt x="3427" y="8106"/>
                  </a:cubicBezTo>
                  <a:cubicBezTo>
                    <a:pt x="3805" y="8106"/>
                    <a:pt x="4262" y="7270"/>
                    <a:pt x="4139" y="6562"/>
                  </a:cubicBezTo>
                  <a:cubicBezTo>
                    <a:pt x="4055" y="5810"/>
                    <a:pt x="3260" y="4556"/>
                    <a:pt x="3260" y="4556"/>
                  </a:cubicBezTo>
                  <a:lnTo>
                    <a:pt x="1966" y="0"/>
                  </a:lnTo>
                  <a:close/>
                </a:path>
              </a:pathLst>
            </a:custGeom>
            <a:solidFill>
              <a:srgbClr val="C5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13;p30">
              <a:extLst>
                <a:ext uri="{FF2B5EF4-FFF2-40B4-BE49-F238E27FC236}">
                  <a16:creationId xmlns:a16="http://schemas.microsoft.com/office/drawing/2014/main" id="{A52ED8A1-3745-622D-4945-737E036D92E0}"/>
                </a:ext>
              </a:extLst>
            </p:cNvPr>
            <p:cNvSpPr/>
            <p:nvPr/>
          </p:nvSpPr>
          <p:spPr>
            <a:xfrm>
              <a:off x="5761290" y="2874786"/>
              <a:ext cx="57617" cy="128293"/>
            </a:xfrm>
            <a:custGeom>
              <a:avLst/>
              <a:gdLst/>
              <a:ahLst/>
              <a:cxnLst/>
              <a:rect l="l" t="t" r="r" b="b"/>
              <a:pathLst>
                <a:path w="2965" h="6602" extrusionOk="0">
                  <a:moveTo>
                    <a:pt x="418" y="0"/>
                  </a:moveTo>
                  <a:lnTo>
                    <a:pt x="418" y="0"/>
                  </a:lnTo>
                  <a:cubicBezTo>
                    <a:pt x="251" y="458"/>
                    <a:pt x="0" y="1378"/>
                    <a:pt x="0" y="1545"/>
                  </a:cubicBezTo>
                  <a:cubicBezTo>
                    <a:pt x="0" y="1839"/>
                    <a:pt x="1043" y="4680"/>
                    <a:pt x="1377" y="5221"/>
                  </a:cubicBezTo>
                  <a:cubicBezTo>
                    <a:pt x="1671" y="5806"/>
                    <a:pt x="2423" y="6518"/>
                    <a:pt x="2798" y="6602"/>
                  </a:cubicBezTo>
                  <a:lnTo>
                    <a:pt x="2925" y="6602"/>
                  </a:lnTo>
                  <a:cubicBezTo>
                    <a:pt x="2965" y="6435"/>
                    <a:pt x="2965" y="6268"/>
                    <a:pt x="2925" y="6101"/>
                  </a:cubicBezTo>
                  <a:cubicBezTo>
                    <a:pt x="2925" y="5974"/>
                    <a:pt x="2881" y="5850"/>
                    <a:pt x="2841" y="5723"/>
                  </a:cubicBezTo>
                  <a:cubicBezTo>
                    <a:pt x="2631" y="5806"/>
                    <a:pt x="2464" y="5850"/>
                    <a:pt x="2464" y="5850"/>
                  </a:cubicBezTo>
                  <a:lnTo>
                    <a:pt x="501" y="1879"/>
                  </a:lnTo>
                  <a:cubicBezTo>
                    <a:pt x="501" y="1879"/>
                    <a:pt x="334" y="542"/>
                    <a:pt x="418" y="0"/>
                  </a:cubicBezTo>
                  <a:close/>
                </a:path>
              </a:pathLst>
            </a:custGeom>
            <a:solidFill>
              <a:srgbClr val="AC6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14;p30">
              <a:extLst>
                <a:ext uri="{FF2B5EF4-FFF2-40B4-BE49-F238E27FC236}">
                  <a16:creationId xmlns:a16="http://schemas.microsoft.com/office/drawing/2014/main" id="{660F6FC6-103C-2CD1-3D6E-CA751EAB4ACF}"/>
                </a:ext>
              </a:extLst>
            </p:cNvPr>
            <p:cNvSpPr/>
            <p:nvPr/>
          </p:nvSpPr>
          <p:spPr>
            <a:xfrm>
              <a:off x="5766925" y="2821327"/>
              <a:ext cx="108822" cy="167139"/>
            </a:xfrm>
            <a:custGeom>
              <a:avLst/>
              <a:gdLst/>
              <a:ahLst/>
              <a:cxnLst/>
              <a:rect l="l" t="t" r="r" b="b"/>
              <a:pathLst>
                <a:path w="5600" h="8601" extrusionOk="0">
                  <a:moveTo>
                    <a:pt x="1868" y="1"/>
                  </a:moveTo>
                  <a:cubicBezTo>
                    <a:pt x="1781" y="1"/>
                    <a:pt x="1714" y="11"/>
                    <a:pt x="1672" y="34"/>
                  </a:cubicBezTo>
                  <a:cubicBezTo>
                    <a:pt x="1214" y="244"/>
                    <a:pt x="295" y="2207"/>
                    <a:pt x="168" y="2624"/>
                  </a:cubicBezTo>
                  <a:cubicBezTo>
                    <a:pt x="1" y="3042"/>
                    <a:pt x="211" y="4630"/>
                    <a:pt x="211" y="4630"/>
                  </a:cubicBezTo>
                  <a:lnTo>
                    <a:pt x="2174" y="8601"/>
                  </a:lnTo>
                  <a:cubicBezTo>
                    <a:pt x="2174" y="8601"/>
                    <a:pt x="3093" y="8434"/>
                    <a:pt x="3427" y="7889"/>
                  </a:cubicBezTo>
                  <a:cubicBezTo>
                    <a:pt x="3721" y="7347"/>
                    <a:pt x="3053" y="4840"/>
                    <a:pt x="3053" y="4840"/>
                  </a:cubicBezTo>
                  <a:lnTo>
                    <a:pt x="3220" y="3086"/>
                  </a:lnTo>
                  <a:cubicBezTo>
                    <a:pt x="3220" y="3086"/>
                    <a:pt x="3456" y="3167"/>
                    <a:pt x="3780" y="3167"/>
                  </a:cubicBezTo>
                  <a:cubicBezTo>
                    <a:pt x="4411" y="3167"/>
                    <a:pt x="5379" y="2858"/>
                    <a:pt x="5600" y="1037"/>
                  </a:cubicBezTo>
                  <a:cubicBezTo>
                    <a:pt x="5600" y="1037"/>
                    <a:pt x="2735" y="1"/>
                    <a:pt x="1868" y="1"/>
                  </a:cubicBezTo>
                  <a:close/>
                </a:path>
              </a:pathLst>
            </a:custGeom>
            <a:solidFill>
              <a:srgbClr val="C5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15;p30">
              <a:extLst>
                <a:ext uri="{FF2B5EF4-FFF2-40B4-BE49-F238E27FC236}">
                  <a16:creationId xmlns:a16="http://schemas.microsoft.com/office/drawing/2014/main" id="{20246170-489F-D070-76BF-BAC7203C8EBD}"/>
                </a:ext>
              </a:extLst>
            </p:cNvPr>
            <p:cNvSpPr/>
            <p:nvPr/>
          </p:nvSpPr>
          <p:spPr>
            <a:xfrm>
              <a:off x="5794539" y="2860172"/>
              <a:ext cx="213583" cy="242362"/>
            </a:xfrm>
            <a:custGeom>
              <a:avLst/>
              <a:gdLst/>
              <a:ahLst/>
              <a:cxnLst/>
              <a:rect l="l" t="t" r="r" b="b"/>
              <a:pathLst>
                <a:path w="10991" h="12472" extrusionOk="0">
                  <a:moveTo>
                    <a:pt x="1087" y="0"/>
                  </a:moveTo>
                  <a:cubicBezTo>
                    <a:pt x="880" y="0"/>
                    <a:pt x="0" y="709"/>
                    <a:pt x="251" y="1962"/>
                  </a:cubicBezTo>
                  <a:cubicBezTo>
                    <a:pt x="502" y="3216"/>
                    <a:pt x="3343" y="4346"/>
                    <a:pt x="3343" y="4346"/>
                  </a:cubicBezTo>
                  <a:cubicBezTo>
                    <a:pt x="3343" y="4346"/>
                    <a:pt x="3677" y="5639"/>
                    <a:pt x="3637" y="6101"/>
                  </a:cubicBezTo>
                  <a:cubicBezTo>
                    <a:pt x="3554" y="6602"/>
                    <a:pt x="3721" y="8607"/>
                    <a:pt x="4931" y="10697"/>
                  </a:cubicBezTo>
                  <a:cubicBezTo>
                    <a:pt x="5850" y="12279"/>
                    <a:pt x="7176" y="12471"/>
                    <a:pt x="7765" y="12471"/>
                  </a:cubicBezTo>
                  <a:cubicBezTo>
                    <a:pt x="7953" y="12471"/>
                    <a:pt x="8066" y="12451"/>
                    <a:pt x="8066" y="12451"/>
                  </a:cubicBezTo>
                  <a:cubicBezTo>
                    <a:pt x="9654" y="12451"/>
                    <a:pt x="10991" y="10152"/>
                    <a:pt x="10824" y="8858"/>
                  </a:cubicBezTo>
                  <a:cubicBezTo>
                    <a:pt x="10697" y="7521"/>
                    <a:pt x="8608" y="5221"/>
                    <a:pt x="8357" y="4847"/>
                  </a:cubicBezTo>
                  <a:cubicBezTo>
                    <a:pt x="8066" y="4469"/>
                    <a:pt x="6351" y="2297"/>
                    <a:pt x="6017" y="1962"/>
                  </a:cubicBezTo>
                  <a:cubicBezTo>
                    <a:pt x="5683" y="1628"/>
                    <a:pt x="1254" y="0"/>
                    <a:pt x="1087" y="0"/>
                  </a:cubicBezTo>
                  <a:close/>
                </a:path>
              </a:pathLst>
            </a:custGeom>
            <a:solidFill>
              <a:srgbClr val="C5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16;p30">
              <a:extLst>
                <a:ext uri="{FF2B5EF4-FFF2-40B4-BE49-F238E27FC236}">
                  <a16:creationId xmlns:a16="http://schemas.microsoft.com/office/drawing/2014/main" id="{BF51E5BF-76BB-503C-3AB8-8D4093596CB8}"/>
                </a:ext>
              </a:extLst>
            </p:cNvPr>
            <p:cNvSpPr/>
            <p:nvPr/>
          </p:nvSpPr>
          <p:spPr>
            <a:xfrm>
              <a:off x="6248437" y="4798253"/>
              <a:ext cx="910160" cy="345239"/>
            </a:xfrm>
            <a:custGeom>
              <a:avLst/>
              <a:gdLst/>
              <a:ahLst/>
              <a:cxnLst/>
              <a:rect l="l" t="t" r="r" b="b"/>
              <a:pathLst>
                <a:path w="46837" h="12996" extrusionOk="0">
                  <a:moveTo>
                    <a:pt x="3634" y="0"/>
                  </a:moveTo>
                  <a:lnTo>
                    <a:pt x="0" y="12996"/>
                  </a:lnTo>
                  <a:lnTo>
                    <a:pt x="46837" y="12996"/>
                  </a:lnTo>
                  <a:lnTo>
                    <a:pt x="45794" y="1504"/>
                  </a:lnTo>
                  <a:lnTo>
                    <a:pt x="3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517;p30">
              <a:extLst>
                <a:ext uri="{FF2B5EF4-FFF2-40B4-BE49-F238E27FC236}">
                  <a16:creationId xmlns:a16="http://schemas.microsoft.com/office/drawing/2014/main" id="{A5DBB758-6468-9C0F-9FE1-1D2F9C0E17DA}"/>
                </a:ext>
              </a:extLst>
            </p:cNvPr>
            <p:cNvSpPr/>
            <p:nvPr/>
          </p:nvSpPr>
          <p:spPr>
            <a:xfrm>
              <a:off x="6671437" y="3502383"/>
              <a:ext cx="431965" cy="363757"/>
            </a:xfrm>
            <a:custGeom>
              <a:avLst/>
              <a:gdLst/>
              <a:ahLst/>
              <a:cxnLst/>
              <a:rect l="l" t="t" r="r" b="b"/>
              <a:pathLst>
                <a:path w="22229" h="18719" extrusionOk="0">
                  <a:moveTo>
                    <a:pt x="2634" y="0"/>
                  </a:moveTo>
                  <a:cubicBezTo>
                    <a:pt x="2634" y="0"/>
                    <a:pt x="418" y="7481"/>
                    <a:pt x="211" y="8735"/>
                  </a:cubicBezTo>
                  <a:cubicBezTo>
                    <a:pt x="0" y="10028"/>
                    <a:pt x="1839" y="18719"/>
                    <a:pt x="1839" y="18719"/>
                  </a:cubicBezTo>
                  <a:lnTo>
                    <a:pt x="12702" y="11910"/>
                  </a:lnTo>
                  <a:lnTo>
                    <a:pt x="22229" y="796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518;p30">
              <a:extLst>
                <a:ext uri="{FF2B5EF4-FFF2-40B4-BE49-F238E27FC236}">
                  <a16:creationId xmlns:a16="http://schemas.microsoft.com/office/drawing/2014/main" id="{D824B4C8-D9E7-6A52-7ADB-03F63F5A5577}"/>
                </a:ext>
              </a:extLst>
            </p:cNvPr>
            <p:cNvSpPr/>
            <p:nvPr/>
          </p:nvSpPr>
          <p:spPr>
            <a:xfrm>
              <a:off x="6617842" y="3509729"/>
              <a:ext cx="677184" cy="1371662"/>
            </a:xfrm>
            <a:custGeom>
              <a:avLst/>
              <a:gdLst/>
              <a:ahLst/>
              <a:cxnLst/>
              <a:rect l="l" t="t" r="r" b="b"/>
              <a:pathLst>
                <a:path w="34848" h="70586" extrusionOk="0">
                  <a:moveTo>
                    <a:pt x="24402" y="0"/>
                  </a:moveTo>
                  <a:cubicBezTo>
                    <a:pt x="24402" y="0"/>
                    <a:pt x="19849" y="6435"/>
                    <a:pt x="15460" y="9734"/>
                  </a:cubicBezTo>
                  <a:cubicBezTo>
                    <a:pt x="11031" y="13036"/>
                    <a:pt x="3510" y="18341"/>
                    <a:pt x="3510" y="18341"/>
                  </a:cubicBezTo>
                  <a:cubicBezTo>
                    <a:pt x="3510" y="18341"/>
                    <a:pt x="1548" y="27784"/>
                    <a:pt x="796" y="32340"/>
                  </a:cubicBezTo>
                  <a:cubicBezTo>
                    <a:pt x="1" y="36936"/>
                    <a:pt x="3303" y="70235"/>
                    <a:pt x="3303" y="70235"/>
                  </a:cubicBezTo>
                  <a:cubicBezTo>
                    <a:pt x="5210" y="70484"/>
                    <a:pt x="7210" y="70586"/>
                    <a:pt x="9206" y="70586"/>
                  </a:cubicBezTo>
                  <a:cubicBezTo>
                    <a:pt x="18276" y="70586"/>
                    <a:pt x="27286" y="68480"/>
                    <a:pt x="27286" y="68480"/>
                  </a:cubicBezTo>
                  <a:cubicBezTo>
                    <a:pt x="27286" y="68480"/>
                    <a:pt x="25404" y="46629"/>
                    <a:pt x="25571" y="43872"/>
                  </a:cubicBezTo>
                  <a:cubicBezTo>
                    <a:pt x="25699" y="41114"/>
                    <a:pt x="27744" y="34887"/>
                    <a:pt x="28456" y="31838"/>
                  </a:cubicBezTo>
                  <a:cubicBezTo>
                    <a:pt x="29125" y="28786"/>
                    <a:pt x="34847" y="6518"/>
                    <a:pt x="33721" y="4680"/>
                  </a:cubicBezTo>
                  <a:cubicBezTo>
                    <a:pt x="32551" y="2841"/>
                    <a:pt x="25321" y="124"/>
                    <a:pt x="25321" y="124"/>
                  </a:cubicBezTo>
                  <a:lnTo>
                    <a:pt x="244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519;p30">
              <a:extLst>
                <a:ext uri="{FF2B5EF4-FFF2-40B4-BE49-F238E27FC236}">
                  <a16:creationId xmlns:a16="http://schemas.microsoft.com/office/drawing/2014/main" id="{B73B5228-FB7B-987E-8C7A-4125F9DFC7A4}"/>
                </a:ext>
              </a:extLst>
            </p:cNvPr>
            <p:cNvSpPr/>
            <p:nvPr/>
          </p:nvSpPr>
          <p:spPr>
            <a:xfrm>
              <a:off x="6306065" y="3447175"/>
              <a:ext cx="457169" cy="1438510"/>
            </a:xfrm>
            <a:custGeom>
              <a:avLst/>
              <a:gdLst/>
              <a:ahLst/>
              <a:cxnLst/>
              <a:rect l="l" t="t" r="r" b="b"/>
              <a:pathLst>
                <a:path w="23526" h="74026" extrusionOk="0">
                  <a:moveTo>
                    <a:pt x="23525" y="0"/>
                  </a:moveTo>
                  <a:cubicBezTo>
                    <a:pt x="23525" y="0"/>
                    <a:pt x="18719" y="1087"/>
                    <a:pt x="17759" y="1755"/>
                  </a:cubicBezTo>
                  <a:cubicBezTo>
                    <a:pt x="16840" y="2467"/>
                    <a:pt x="4262" y="16630"/>
                    <a:pt x="3303" y="18217"/>
                  </a:cubicBezTo>
                  <a:cubicBezTo>
                    <a:pt x="2340" y="19765"/>
                    <a:pt x="1337" y="22897"/>
                    <a:pt x="1381" y="23900"/>
                  </a:cubicBezTo>
                  <a:cubicBezTo>
                    <a:pt x="1421" y="24946"/>
                    <a:pt x="4473" y="37939"/>
                    <a:pt x="4473" y="37939"/>
                  </a:cubicBezTo>
                  <a:cubicBezTo>
                    <a:pt x="4473" y="37939"/>
                    <a:pt x="6017" y="44289"/>
                    <a:pt x="5933" y="44624"/>
                  </a:cubicBezTo>
                  <a:cubicBezTo>
                    <a:pt x="5850" y="45001"/>
                    <a:pt x="0" y="69777"/>
                    <a:pt x="0" y="69777"/>
                  </a:cubicBezTo>
                  <a:cubicBezTo>
                    <a:pt x="0" y="69777"/>
                    <a:pt x="9222" y="74026"/>
                    <a:pt x="17783" y="74026"/>
                  </a:cubicBezTo>
                  <a:cubicBezTo>
                    <a:pt x="18406" y="74026"/>
                    <a:pt x="19026" y="74003"/>
                    <a:pt x="19638" y="73955"/>
                  </a:cubicBezTo>
                  <a:cubicBezTo>
                    <a:pt x="19638" y="73955"/>
                    <a:pt x="20808" y="46840"/>
                    <a:pt x="20768" y="46004"/>
                  </a:cubicBezTo>
                  <a:cubicBezTo>
                    <a:pt x="20724" y="45169"/>
                    <a:pt x="23231" y="30795"/>
                    <a:pt x="23024" y="29709"/>
                  </a:cubicBezTo>
                  <a:cubicBezTo>
                    <a:pt x="22857" y="28623"/>
                    <a:pt x="21226" y="19514"/>
                    <a:pt x="20935" y="15042"/>
                  </a:cubicBezTo>
                  <a:cubicBezTo>
                    <a:pt x="20684" y="10529"/>
                    <a:pt x="21811" y="4178"/>
                    <a:pt x="22479" y="2507"/>
                  </a:cubicBezTo>
                  <a:cubicBezTo>
                    <a:pt x="23108" y="836"/>
                    <a:pt x="23525" y="0"/>
                    <a:pt x="2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520;p30">
              <a:extLst>
                <a:ext uri="{FF2B5EF4-FFF2-40B4-BE49-F238E27FC236}">
                  <a16:creationId xmlns:a16="http://schemas.microsoft.com/office/drawing/2014/main" id="{B0356AED-8511-A150-72F1-64DD731FD345}"/>
                </a:ext>
              </a:extLst>
            </p:cNvPr>
            <p:cNvSpPr/>
            <p:nvPr/>
          </p:nvSpPr>
          <p:spPr>
            <a:xfrm>
              <a:off x="6814345" y="3440665"/>
              <a:ext cx="295549" cy="185988"/>
            </a:xfrm>
            <a:custGeom>
              <a:avLst/>
              <a:gdLst/>
              <a:ahLst/>
              <a:cxnLst/>
              <a:rect l="l" t="t" r="r" b="b"/>
              <a:pathLst>
                <a:path w="15209" h="9571" extrusionOk="0">
                  <a:moveTo>
                    <a:pt x="11158" y="1"/>
                  </a:moveTo>
                  <a:cubicBezTo>
                    <a:pt x="8774" y="2007"/>
                    <a:pt x="2968" y="3721"/>
                    <a:pt x="2968" y="3721"/>
                  </a:cubicBezTo>
                  <a:lnTo>
                    <a:pt x="0" y="5349"/>
                  </a:lnTo>
                  <a:lnTo>
                    <a:pt x="3426" y="5643"/>
                  </a:lnTo>
                  <a:lnTo>
                    <a:pt x="5097" y="9571"/>
                  </a:lnTo>
                  <a:cubicBezTo>
                    <a:pt x="10446" y="8568"/>
                    <a:pt x="15209" y="3678"/>
                    <a:pt x="15209" y="3678"/>
                  </a:cubicBezTo>
                  <a:lnTo>
                    <a:pt x="111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521;p30">
              <a:extLst>
                <a:ext uri="{FF2B5EF4-FFF2-40B4-BE49-F238E27FC236}">
                  <a16:creationId xmlns:a16="http://schemas.microsoft.com/office/drawing/2014/main" id="{472607EF-84EB-166F-E21B-C7B33472835D}"/>
                </a:ext>
              </a:extLst>
            </p:cNvPr>
            <p:cNvSpPr/>
            <p:nvPr/>
          </p:nvSpPr>
          <p:spPr>
            <a:xfrm>
              <a:off x="6686051" y="3440665"/>
              <a:ext cx="128313" cy="138048"/>
            </a:xfrm>
            <a:custGeom>
              <a:avLst/>
              <a:gdLst/>
              <a:ahLst/>
              <a:cxnLst/>
              <a:rect l="l" t="t" r="r" b="b"/>
              <a:pathLst>
                <a:path w="6603" h="7104" extrusionOk="0">
                  <a:moveTo>
                    <a:pt x="4596" y="1"/>
                  </a:moveTo>
                  <a:lnTo>
                    <a:pt x="1087" y="1839"/>
                  </a:lnTo>
                  <a:cubicBezTo>
                    <a:pt x="1087" y="1839"/>
                    <a:pt x="0" y="4513"/>
                    <a:pt x="1254" y="7104"/>
                  </a:cubicBezTo>
                  <a:lnTo>
                    <a:pt x="4556" y="5142"/>
                  </a:lnTo>
                  <a:lnTo>
                    <a:pt x="6602" y="5349"/>
                  </a:lnTo>
                  <a:lnTo>
                    <a:pt x="5432" y="3471"/>
                  </a:lnTo>
                  <a:cubicBezTo>
                    <a:pt x="5432" y="3471"/>
                    <a:pt x="4346" y="1672"/>
                    <a:pt x="4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522;p30">
              <a:extLst>
                <a:ext uri="{FF2B5EF4-FFF2-40B4-BE49-F238E27FC236}">
                  <a16:creationId xmlns:a16="http://schemas.microsoft.com/office/drawing/2014/main" id="{ABAF83F6-3F24-1A4D-0090-4B2268222449}"/>
                </a:ext>
              </a:extLst>
            </p:cNvPr>
            <p:cNvSpPr/>
            <p:nvPr/>
          </p:nvSpPr>
          <p:spPr>
            <a:xfrm>
              <a:off x="6848430" y="3600654"/>
              <a:ext cx="681265" cy="993331"/>
            </a:xfrm>
            <a:custGeom>
              <a:avLst/>
              <a:gdLst/>
              <a:ahLst/>
              <a:cxnLst/>
              <a:rect l="l" t="t" r="r" b="b"/>
              <a:pathLst>
                <a:path w="35058" h="51117" extrusionOk="0">
                  <a:moveTo>
                    <a:pt x="21855" y="1"/>
                  </a:moveTo>
                  <a:cubicBezTo>
                    <a:pt x="16965" y="3343"/>
                    <a:pt x="12495" y="9902"/>
                    <a:pt x="12703" y="16296"/>
                  </a:cubicBezTo>
                  <a:cubicBezTo>
                    <a:pt x="12913" y="22687"/>
                    <a:pt x="16757" y="32548"/>
                    <a:pt x="16757" y="32548"/>
                  </a:cubicBezTo>
                  <a:lnTo>
                    <a:pt x="5767" y="27784"/>
                  </a:lnTo>
                  <a:cubicBezTo>
                    <a:pt x="1" y="33383"/>
                    <a:pt x="211" y="39066"/>
                    <a:pt x="211" y="39066"/>
                  </a:cubicBezTo>
                  <a:cubicBezTo>
                    <a:pt x="11022" y="47225"/>
                    <a:pt x="25555" y="51117"/>
                    <a:pt x="29328" y="51117"/>
                  </a:cubicBezTo>
                  <a:cubicBezTo>
                    <a:pt x="29594" y="51117"/>
                    <a:pt x="29806" y="51097"/>
                    <a:pt x="29960" y="51059"/>
                  </a:cubicBezTo>
                  <a:cubicBezTo>
                    <a:pt x="32300" y="50430"/>
                    <a:pt x="35058" y="46252"/>
                    <a:pt x="34931" y="45042"/>
                  </a:cubicBezTo>
                  <a:cubicBezTo>
                    <a:pt x="34847" y="43829"/>
                    <a:pt x="28122" y="8481"/>
                    <a:pt x="26909" y="5432"/>
                  </a:cubicBezTo>
                  <a:cubicBezTo>
                    <a:pt x="25699" y="2381"/>
                    <a:pt x="21855" y="1"/>
                    <a:pt x="218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523;p30">
              <a:extLst>
                <a:ext uri="{FF2B5EF4-FFF2-40B4-BE49-F238E27FC236}">
                  <a16:creationId xmlns:a16="http://schemas.microsoft.com/office/drawing/2014/main" id="{DE04E809-1820-05CC-A5F4-8575A81BEC6C}"/>
                </a:ext>
              </a:extLst>
            </p:cNvPr>
            <p:cNvSpPr/>
            <p:nvPr/>
          </p:nvSpPr>
          <p:spPr>
            <a:xfrm>
              <a:off x="6852491" y="4231613"/>
              <a:ext cx="37349" cy="128196"/>
            </a:xfrm>
            <a:custGeom>
              <a:avLst/>
              <a:gdLst/>
              <a:ahLst/>
              <a:cxnLst/>
              <a:rect l="l" t="t" r="r" b="b"/>
              <a:pathLst>
                <a:path w="1922" h="6597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96" y="3279"/>
                    <a:pt x="0" y="5927"/>
                    <a:pt x="1" y="6488"/>
                  </a:cubicBezTo>
                  <a:lnTo>
                    <a:pt x="1" y="6488"/>
                  </a:lnTo>
                  <a:cubicBezTo>
                    <a:pt x="2" y="5926"/>
                    <a:pt x="107" y="3259"/>
                    <a:pt x="1921" y="0"/>
                  </a:cubicBezTo>
                  <a:close/>
                  <a:moveTo>
                    <a:pt x="1" y="6488"/>
                  </a:moveTo>
                  <a:lnTo>
                    <a:pt x="1" y="6488"/>
                  </a:lnTo>
                  <a:cubicBezTo>
                    <a:pt x="1" y="6559"/>
                    <a:pt x="2" y="6597"/>
                    <a:pt x="2" y="6597"/>
                  </a:cubicBezTo>
                  <a:cubicBezTo>
                    <a:pt x="2" y="6592"/>
                    <a:pt x="1" y="6555"/>
                    <a:pt x="1" y="6488"/>
                  </a:cubicBezTo>
                  <a:close/>
                </a:path>
              </a:pathLst>
            </a:custGeom>
            <a:solidFill>
              <a:srgbClr val="000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524;p30">
              <a:extLst>
                <a:ext uri="{FF2B5EF4-FFF2-40B4-BE49-F238E27FC236}">
                  <a16:creationId xmlns:a16="http://schemas.microsoft.com/office/drawing/2014/main" id="{10E474EB-EEE9-903F-0EA6-EAC4BE168219}"/>
                </a:ext>
              </a:extLst>
            </p:cNvPr>
            <p:cNvSpPr/>
            <p:nvPr/>
          </p:nvSpPr>
          <p:spPr>
            <a:xfrm>
              <a:off x="6850062" y="4140571"/>
              <a:ext cx="121803" cy="219237"/>
            </a:xfrm>
            <a:custGeom>
              <a:avLst/>
              <a:gdLst/>
              <a:ahLst/>
              <a:cxnLst/>
              <a:rect l="l" t="t" r="r" b="b"/>
              <a:pathLst>
                <a:path w="6268" h="11282" extrusionOk="0">
                  <a:moveTo>
                    <a:pt x="5683" y="0"/>
                  </a:moveTo>
                  <a:cubicBezTo>
                    <a:pt x="4891" y="796"/>
                    <a:pt x="4179" y="1588"/>
                    <a:pt x="3554" y="2384"/>
                  </a:cubicBezTo>
                  <a:lnTo>
                    <a:pt x="2758" y="4640"/>
                  </a:lnTo>
                  <a:cubicBezTo>
                    <a:pt x="2758" y="4640"/>
                    <a:pt x="2551" y="4513"/>
                    <a:pt x="2217" y="4429"/>
                  </a:cubicBezTo>
                  <a:cubicBezTo>
                    <a:pt x="2133" y="4513"/>
                    <a:pt x="2090" y="4596"/>
                    <a:pt x="2049" y="4680"/>
                  </a:cubicBezTo>
                  <a:cubicBezTo>
                    <a:pt x="0" y="8357"/>
                    <a:pt x="127" y="11241"/>
                    <a:pt x="127" y="11282"/>
                  </a:cubicBezTo>
                  <a:cubicBezTo>
                    <a:pt x="127" y="11241"/>
                    <a:pt x="4222" y="6395"/>
                    <a:pt x="5225" y="4055"/>
                  </a:cubicBezTo>
                  <a:cubicBezTo>
                    <a:pt x="6268" y="1715"/>
                    <a:pt x="5683" y="1"/>
                    <a:pt x="5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525;p30">
              <a:extLst>
                <a:ext uri="{FF2B5EF4-FFF2-40B4-BE49-F238E27FC236}">
                  <a16:creationId xmlns:a16="http://schemas.microsoft.com/office/drawing/2014/main" id="{A93EF55A-57F9-591D-EC28-FF219764DB11}"/>
                </a:ext>
              </a:extLst>
            </p:cNvPr>
            <p:cNvSpPr/>
            <p:nvPr/>
          </p:nvSpPr>
          <p:spPr>
            <a:xfrm>
              <a:off x="6736381" y="3906680"/>
              <a:ext cx="78216" cy="85425"/>
            </a:xfrm>
            <a:custGeom>
              <a:avLst/>
              <a:gdLst/>
              <a:ahLst/>
              <a:cxnLst/>
              <a:rect l="l" t="t" r="r" b="b"/>
              <a:pathLst>
                <a:path w="4025" h="4396" extrusionOk="0">
                  <a:moveTo>
                    <a:pt x="1560" y="0"/>
                  </a:moveTo>
                  <a:cubicBezTo>
                    <a:pt x="1297" y="0"/>
                    <a:pt x="934" y="169"/>
                    <a:pt x="586" y="839"/>
                  </a:cubicBezTo>
                  <a:cubicBezTo>
                    <a:pt x="1" y="1968"/>
                    <a:pt x="546" y="3306"/>
                    <a:pt x="546" y="3306"/>
                  </a:cubicBezTo>
                  <a:cubicBezTo>
                    <a:pt x="546" y="3306"/>
                    <a:pt x="3080" y="4396"/>
                    <a:pt x="3790" y="4396"/>
                  </a:cubicBezTo>
                  <a:cubicBezTo>
                    <a:pt x="3959" y="4396"/>
                    <a:pt x="4025" y="4334"/>
                    <a:pt x="3928" y="4181"/>
                  </a:cubicBezTo>
                  <a:cubicBezTo>
                    <a:pt x="3387" y="3389"/>
                    <a:pt x="2006" y="214"/>
                    <a:pt x="1923" y="130"/>
                  </a:cubicBezTo>
                  <a:cubicBezTo>
                    <a:pt x="1873" y="79"/>
                    <a:pt x="1740" y="0"/>
                    <a:pt x="1560" y="0"/>
                  </a:cubicBezTo>
                  <a:close/>
                </a:path>
              </a:pathLst>
            </a:custGeom>
            <a:solidFill>
              <a:srgbClr val="C5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526;p30">
              <a:extLst>
                <a:ext uri="{FF2B5EF4-FFF2-40B4-BE49-F238E27FC236}">
                  <a16:creationId xmlns:a16="http://schemas.microsoft.com/office/drawing/2014/main" id="{709842F5-77AB-D318-894A-A3F1D4C16AB4}"/>
                </a:ext>
              </a:extLst>
            </p:cNvPr>
            <p:cNvSpPr/>
            <p:nvPr/>
          </p:nvSpPr>
          <p:spPr>
            <a:xfrm>
              <a:off x="6505016" y="3933711"/>
              <a:ext cx="434375" cy="297026"/>
            </a:xfrm>
            <a:custGeom>
              <a:avLst/>
              <a:gdLst/>
              <a:ahLst/>
              <a:cxnLst/>
              <a:rect l="l" t="t" r="r" b="b"/>
              <a:pathLst>
                <a:path w="22353" h="15285" extrusionOk="0">
                  <a:moveTo>
                    <a:pt x="6915" y="0"/>
                  </a:moveTo>
                  <a:cubicBezTo>
                    <a:pt x="5989" y="0"/>
                    <a:pt x="4753" y="220"/>
                    <a:pt x="4346" y="534"/>
                  </a:cubicBezTo>
                  <a:cubicBezTo>
                    <a:pt x="3801" y="912"/>
                    <a:pt x="2758" y="1747"/>
                    <a:pt x="2758" y="1747"/>
                  </a:cubicBezTo>
                  <a:cubicBezTo>
                    <a:pt x="2758" y="1747"/>
                    <a:pt x="291" y="2707"/>
                    <a:pt x="168" y="2874"/>
                  </a:cubicBezTo>
                  <a:cubicBezTo>
                    <a:pt x="1" y="3041"/>
                    <a:pt x="669" y="3753"/>
                    <a:pt x="1044" y="3960"/>
                  </a:cubicBezTo>
                  <a:cubicBezTo>
                    <a:pt x="1090" y="3979"/>
                    <a:pt x="1158" y="3987"/>
                    <a:pt x="1242" y="3987"/>
                  </a:cubicBezTo>
                  <a:cubicBezTo>
                    <a:pt x="1917" y="3987"/>
                    <a:pt x="3634" y="3459"/>
                    <a:pt x="3634" y="3459"/>
                  </a:cubicBezTo>
                  <a:lnTo>
                    <a:pt x="6519" y="3626"/>
                  </a:lnTo>
                  <a:cubicBezTo>
                    <a:pt x="6519" y="3626"/>
                    <a:pt x="4179" y="4171"/>
                    <a:pt x="3845" y="4378"/>
                  </a:cubicBezTo>
                  <a:cubicBezTo>
                    <a:pt x="3510" y="4545"/>
                    <a:pt x="709" y="6551"/>
                    <a:pt x="793" y="6718"/>
                  </a:cubicBezTo>
                  <a:cubicBezTo>
                    <a:pt x="876" y="6928"/>
                    <a:pt x="1211" y="7096"/>
                    <a:pt x="1963" y="7096"/>
                  </a:cubicBezTo>
                  <a:cubicBezTo>
                    <a:pt x="2758" y="7096"/>
                    <a:pt x="4553" y="6133"/>
                    <a:pt x="4720" y="6049"/>
                  </a:cubicBezTo>
                  <a:cubicBezTo>
                    <a:pt x="4887" y="5966"/>
                    <a:pt x="7521" y="5926"/>
                    <a:pt x="7521" y="5926"/>
                  </a:cubicBezTo>
                  <a:lnTo>
                    <a:pt x="7521" y="5926"/>
                  </a:lnTo>
                  <a:cubicBezTo>
                    <a:pt x="7521" y="5926"/>
                    <a:pt x="6017" y="6176"/>
                    <a:pt x="5640" y="6467"/>
                  </a:cubicBezTo>
                  <a:cubicBezTo>
                    <a:pt x="5265" y="6761"/>
                    <a:pt x="3260" y="9602"/>
                    <a:pt x="3550" y="9810"/>
                  </a:cubicBezTo>
                  <a:cubicBezTo>
                    <a:pt x="3634" y="9893"/>
                    <a:pt x="3815" y="9930"/>
                    <a:pt x="4034" y="9930"/>
                  </a:cubicBezTo>
                  <a:cubicBezTo>
                    <a:pt x="4470" y="9930"/>
                    <a:pt x="5056" y="9782"/>
                    <a:pt x="5305" y="9559"/>
                  </a:cubicBezTo>
                  <a:cubicBezTo>
                    <a:pt x="5683" y="9185"/>
                    <a:pt x="6519" y="8433"/>
                    <a:pt x="6519" y="8433"/>
                  </a:cubicBezTo>
                  <a:lnTo>
                    <a:pt x="8858" y="7931"/>
                  </a:lnTo>
                  <a:cubicBezTo>
                    <a:pt x="8858" y="7931"/>
                    <a:pt x="11071" y="8433"/>
                    <a:pt x="11198" y="8516"/>
                  </a:cubicBezTo>
                  <a:cubicBezTo>
                    <a:pt x="11322" y="8600"/>
                    <a:pt x="15166" y="13614"/>
                    <a:pt x="16212" y="14199"/>
                  </a:cubicBezTo>
                  <a:cubicBezTo>
                    <a:pt x="17299" y="14783"/>
                    <a:pt x="18218" y="14867"/>
                    <a:pt x="19010" y="14907"/>
                  </a:cubicBezTo>
                  <a:cubicBezTo>
                    <a:pt x="19805" y="14951"/>
                    <a:pt x="20514" y="15285"/>
                    <a:pt x="20514" y="15285"/>
                  </a:cubicBezTo>
                  <a:lnTo>
                    <a:pt x="22353" y="10060"/>
                  </a:lnTo>
                  <a:cubicBezTo>
                    <a:pt x="22353" y="10060"/>
                    <a:pt x="21183" y="9475"/>
                    <a:pt x="20641" y="8600"/>
                  </a:cubicBezTo>
                  <a:cubicBezTo>
                    <a:pt x="20096" y="7721"/>
                    <a:pt x="16419" y="3001"/>
                    <a:pt x="16169" y="2707"/>
                  </a:cubicBezTo>
                  <a:cubicBezTo>
                    <a:pt x="15878" y="2456"/>
                    <a:pt x="8481" y="243"/>
                    <a:pt x="7689" y="76"/>
                  </a:cubicBezTo>
                  <a:cubicBezTo>
                    <a:pt x="7491" y="24"/>
                    <a:pt x="7220" y="0"/>
                    <a:pt x="6915" y="0"/>
                  </a:cubicBezTo>
                  <a:close/>
                </a:path>
              </a:pathLst>
            </a:custGeom>
            <a:solidFill>
              <a:srgbClr val="C57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527;p30">
              <a:extLst>
                <a:ext uri="{FF2B5EF4-FFF2-40B4-BE49-F238E27FC236}">
                  <a16:creationId xmlns:a16="http://schemas.microsoft.com/office/drawing/2014/main" id="{0C8AC6DE-60BF-EA51-A4A5-307F40F6FB11}"/>
                </a:ext>
              </a:extLst>
            </p:cNvPr>
            <p:cNvSpPr/>
            <p:nvPr/>
          </p:nvSpPr>
          <p:spPr>
            <a:xfrm>
              <a:off x="6859021" y="4129203"/>
              <a:ext cx="112067" cy="158375"/>
            </a:xfrm>
            <a:custGeom>
              <a:avLst/>
              <a:gdLst/>
              <a:ahLst/>
              <a:cxnLst/>
              <a:rect l="l" t="t" r="r" b="b"/>
              <a:pathLst>
                <a:path w="5767" h="8150" extrusionOk="0">
                  <a:moveTo>
                    <a:pt x="4136" y="0"/>
                  </a:moveTo>
                  <a:cubicBezTo>
                    <a:pt x="4136" y="0"/>
                    <a:pt x="1461" y="4723"/>
                    <a:pt x="1" y="6936"/>
                  </a:cubicBezTo>
                  <a:lnTo>
                    <a:pt x="626" y="7271"/>
                  </a:lnTo>
                  <a:lnTo>
                    <a:pt x="2548" y="8150"/>
                  </a:lnTo>
                  <a:cubicBezTo>
                    <a:pt x="3467" y="6896"/>
                    <a:pt x="4386" y="5559"/>
                    <a:pt x="4764" y="4640"/>
                  </a:cubicBezTo>
                  <a:cubicBezTo>
                    <a:pt x="5767" y="2384"/>
                    <a:pt x="5265" y="712"/>
                    <a:pt x="5222" y="585"/>
                  </a:cubicBez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528;p30">
              <a:extLst>
                <a:ext uri="{FF2B5EF4-FFF2-40B4-BE49-F238E27FC236}">
                  <a16:creationId xmlns:a16="http://schemas.microsoft.com/office/drawing/2014/main" id="{24580C58-68D4-C07D-DF20-EC910386D576}"/>
                </a:ext>
              </a:extLst>
            </p:cNvPr>
            <p:cNvSpPr/>
            <p:nvPr/>
          </p:nvSpPr>
          <p:spPr>
            <a:xfrm>
              <a:off x="6558611" y="3967660"/>
              <a:ext cx="92576" cy="82841"/>
            </a:xfrm>
            <a:custGeom>
              <a:avLst/>
              <a:gdLst/>
              <a:ahLst/>
              <a:cxnLst/>
              <a:rect l="l" t="t" r="r" b="b"/>
              <a:pathLst>
                <a:path w="4764" h="4263" extrusionOk="0">
                  <a:moveTo>
                    <a:pt x="4763" y="4179"/>
                  </a:moveTo>
                  <a:cubicBezTo>
                    <a:pt x="4720" y="4179"/>
                    <a:pt x="3343" y="4219"/>
                    <a:pt x="2547" y="4262"/>
                  </a:cubicBezTo>
                  <a:lnTo>
                    <a:pt x="2547" y="4262"/>
                  </a:lnTo>
                  <a:cubicBezTo>
                    <a:pt x="3343" y="4219"/>
                    <a:pt x="4720" y="4179"/>
                    <a:pt x="4763" y="4179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529;p30">
              <a:extLst>
                <a:ext uri="{FF2B5EF4-FFF2-40B4-BE49-F238E27FC236}">
                  <a16:creationId xmlns:a16="http://schemas.microsoft.com/office/drawing/2014/main" id="{B6F05D17-1981-F675-94D5-4FC52083B36E}"/>
                </a:ext>
              </a:extLst>
            </p:cNvPr>
            <p:cNvSpPr/>
            <p:nvPr/>
          </p:nvSpPr>
          <p:spPr>
            <a:xfrm>
              <a:off x="6558611" y="3953046"/>
              <a:ext cx="136416" cy="97454"/>
            </a:xfrm>
            <a:custGeom>
              <a:avLst/>
              <a:gdLst/>
              <a:ahLst/>
              <a:cxnLst/>
              <a:rect l="l" t="t" r="r" b="b"/>
              <a:pathLst>
                <a:path w="7020" h="5015" extrusionOk="0">
                  <a:moveTo>
                    <a:pt x="919" y="0"/>
                  </a:moveTo>
                  <a:cubicBezTo>
                    <a:pt x="458" y="335"/>
                    <a:pt x="0" y="709"/>
                    <a:pt x="0" y="752"/>
                  </a:cubicBezTo>
                  <a:cubicBezTo>
                    <a:pt x="0" y="752"/>
                    <a:pt x="2006" y="375"/>
                    <a:pt x="2547" y="375"/>
                  </a:cubicBezTo>
                  <a:cubicBezTo>
                    <a:pt x="3049" y="375"/>
                    <a:pt x="6853" y="1377"/>
                    <a:pt x="6853" y="1377"/>
                  </a:cubicBezTo>
                  <a:cubicBezTo>
                    <a:pt x="6853" y="1377"/>
                    <a:pt x="3343" y="124"/>
                    <a:pt x="2798" y="40"/>
                  </a:cubicBezTo>
                  <a:cubicBezTo>
                    <a:pt x="2547" y="0"/>
                    <a:pt x="2006" y="0"/>
                    <a:pt x="1421" y="0"/>
                  </a:cubicBezTo>
                  <a:close/>
                  <a:moveTo>
                    <a:pt x="5054" y="2046"/>
                  </a:moveTo>
                  <a:lnTo>
                    <a:pt x="2507" y="2547"/>
                  </a:lnTo>
                  <a:lnTo>
                    <a:pt x="3761" y="2631"/>
                  </a:lnTo>
                  <a:cubicBezTo>
                    <a:pt x="3761" y="2631"/>
                    <a:pt x="5138" y="2340"/>
                    <a:pt x="5556" y="2340"/>
                  </a:cubicBezTo>
                  <a:lnTo>
                    <a:pt x="5599" y="2340"/>
                  </a:lnTo>
                  <a:cubicBezTo>
                    <a:pt x="5933" y="2340"/>
                    <a:pt x="7020" y="2424"/>
                    <a:pt x="7020" y="2424"/>
                  </a:cubicBezTo>
                  <a:lnTo>
                    <a:pt x="5054" y="2046"/>
                  </a:lnTo>
                  <a:close/>
                  <a:moveTo>
                    <a:pt x="3594" y="4636"/>
                  </a:moveTo>
                  <a:cubicBezTo>
                    <a:pt x="3467" y="4636"/>
                    <a:pt x="3426" y="4680"/>
                    <a:pt x="3383" y="4680"/>
                  </a:cubicBezTo>
                  <a:cubicBezTo>
                    <a:pt x="3259" y="4680"/>
                    <a:pt x="2882" y="4847"/>
                    <a:pt x="2547" y="5014"/>
                  </a:cubicBezTo>
                  <a:cubicBezTo>
                    <a:pt x="3343" y="4971"/>
                    <a:pt x="4720" y="4931"/>
                    <a:pt x="4763" y="4931"/>
                  </a:cubicBezTo>
                  <a:lnTo>
                    <a:pt x="6642" y="4804"/>
                  </a:lnTo>
                  <a:cubicBezTo>
                    <a:pt x="6642" y="4804"/>
                    <a:pt x="4302" y="4636"/>
                    <a:pt x="3594" y="4636"/>
                  </a:cubicBezTo>
                  <a:close/>
                </a:path>
              </a:pathLst>
            </a:custGeom>
            <a:solidFill>
              <a:srgbClr val="AC69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530;p30">
              <a:extLst>
                <a:ext uri="{FF2B5EF4-FFF2-40B4-BE49-F238E27FC236}">
                  <a16:creationId xmlns:a16="http://schemas.microsoft.com/office/drawing/2014/main" id="{751F4A4D-C030-7B2F-1322-CBB85A21E8EE}"/>
                </a:ext>
              </a:extLst>
            </p:cNvPr>
            <p:cNvSpPr/>
            <p:nvPr/>
          </p:nvSpPr>
          <p:spPr>
            <a:xfrm>
              <a:off x="6155889" y="1919948"/>
              <a:ext cx="891524" cy="12242"/>
            </a:xfrm>
            <a:custGeom>
              <a:avLst/>
              <a:gdLst/>
              <a:ahLst/>
              <a:cxnLst/>
              <a:rect l="l" t="t" r="r" b="b"/>
              <a:pathLst>
                <a:path w="45878" h="630" extrusionOk="0">
                  <a:moveTo>
                    <a:pt x="0" y="1"/>
                  </a:moveTo>
                  <a:lnTo>
                    <a:pt x="0" y="629"/>
                  </a:lnTo>
                  <a:lnTo>
                    <a:pt x="45877" y="629"/>
                  </a:lnTo>
                  <a:lnTo>
                    <a:pt x="45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531;p30">
              <a:extLst>
                <a:ext uri="{FF2B5EF4-FFF2-40B4-BE49-F238E27FC236}">
                  <a16:creationId xmlns:a16="http://schemas.microsoft.com/office/drawing/2014/main" id="{148D5E8E-AD56-D0FC-BD32-B9BEC7C2E6C1}"/>
                </a:ext>
              </a:extLst>
            </p:cNvPr>
            <p:cNvSpPr/>
            <p:nvPr/>
          </p:nvSpPr>
          <p:spPr>
            <a:xfrm>
              <a:off x="6155889" y="2010122"/>
              <a:ext cx="891524" cy="12242"/>
            </a:xfrm>
            <a:custGeom>
              <a:avLst/>
              <a:gdLst/>
              <a:ahLst/>
              <a:cxnLst/>
              <a:rect l="l" t="t" r="r" b="b"/>
              <a:pathLst>
                <a:path w="45878" h="630" extrusionOk="0">
                  <a:moveTo>
                    <a:pt x="0" y="1"/>
                  </a:moveTo>
                  <a:lnTo>
                    <a:pt x="0" y="629"/>
                  </a:lnTo>
                  <a:lnTo>
                    <a:pt x="45877" y="629"/>
                  </a:lnTo>
                  <a:lnTo>
                    <a:pt x="45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532;p30">
              <a:extLst>
                <a:ext uri="{FF2B5EF4-FFF2-40B4-BE49-F238E27FC236}">
                  <a16:creationId xmlns:a16="http://schemas.microsoft.com/office/drawing/2014/main" id="{1EB612AB-33A5-CCA5-7CD3-7816A01FCB2A}"/>
                </a:ext>
              </a:extLst>
            </p:cNvPr>
            <p:cNvSpPr/>
            <p:nvPr/>
          </p:nvSpPr>
          <p:spPr>
            <a:xfrm>
              <a:off x="6370242" y="2100283"/>
              <a:ext cx="677159" cy="12242"/>
            </a:xfrm>
            <a:custGeom>
              <a:avLst/>
              <a:gdLst/>
              <a:ahLst/>
              <a:cxnLst/>
              <a:rect l="l" t="t" r="r" b="b"/>
              <a:pathLst>
                <a:path w="45878" h="630" extrusionOk="0">
                  <a:moveTo>
                    <a:pt x="0" y="1"/>
                  </a:moveTo>
                  <a:lnTo>
                    <a:pt x="0" y="629"/>
                  </a:lnTo>
                  <a:lnTo>
                    <a:pt x="45877" y="629"/>
                  </a:lnTo>
                  <a:lnTo>
                    <a:pt x="45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533;p30">
              <a:extLst>
                <a:ext uri="{FF2B5EF4-FFF2-40B4-BE49-F238E27FC236}">
                  <a16:creationId xmlns:a16="http://schemas.microsoft.com/office/drawing/2014/main" id="{33A10C32-C56B-251E-E297-7E72F4F77918}"/>
                </a:ext>
              </a:extLst>
            </p:cNvPr>
            <p:cNvSpPr/>
            <p:nvPr/>
          </p:nvSpPr>
          <p:spPr>
            <a:xfrm>
              <a:off x="6370242" y="2190470"/>
              <a:ext cx="677159" cy="12242"/>
            </a:xfrm>
            <a:custGeom>
              <a:avLst/>
              <a:gdLst/>
              <a:ahLst/>
              <a:cxnLst/>
              <a:rect l="l" t="t" r="r" b="b"/>
              <a:pathLst>
                <a:path w="45878" h="630" extrusionOk="0">
                  <a:moveTo>
                    <a:pt x="0" y="1"/>
                  </a:moveTo>
                  <a:lnTo>
                    <a:pt x="0" y="629"/>
                  </a:lnTo>
                  <a:lnTo>
                    <a:pt x="45877" y="629"/>
                  </a:lnTo>
                  <a:lnTo>
                    <a:pt x="45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534;p30">
              <a:extLst>
                <a:ext uri="{FF2B5EF4-FFF2-40B4-BE49-F238E27FC236}">
                  <a16:creationId xmlns:a16="http://schemas.microsoft.com/office/drawing/2014/main" id="{BB8B4A96-0BDC-B704-7743-09CF2413613E}"/>
                </a:ext>
              </a:extLst>
            </p:cNvPr>
            <p:cNvSpPr/>
            <p:nvPr/>
          </p:nvSpPr>
          <p:spPr>
            <a:xfrm>
              <a:off x="6370242" y="2280618"/>
              <a:ext cx="677159" cy="12242"/>
            </a:xfrm>
            <a:custGeom>
              <a:avLst/>
              <a:gdLst/>
              <a:ahLst/>
              <a:cxnLst/>
              <a:rect l="l" t="t" r="r" b="b"/>
              <a:pathLst>
                <a:path w="45878" h="630" extrusionOk="0">
                  <a:moveTo>
                    <a:pt x="0" y="1"/>
                  </a:moveTo>
                  <a:lnTo>
                    <a:pt x="0" y="629"/>
                  </a:lnTo>
                  <a:lnTo>
                    <a:pt x="45877" y="629"/>
                  </a:lnTo>
                  <a:lnTo>
                    <a:pt x="45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535;p30">
              <a:extLst>
                <a:ext uri="{FF2B5EF4-FFF2-40B4-BE49-F238E27FC236}">
                  <a16:creationId xmlns:a16="http://schemas.microsoft.com/office/drawing/2014/main" id="{74220CF6-3D32-0962-A2BE-4329906B97C7}"/>
                </a:ext>
              </a:extLst>
            </p:cNvPr>
            <p:cNvSpPr/>
            <p:nvPr/>
          </p:nvSpPr>
          <p:spPr>
            <a:xfrm>
              <a:off x="6370242" y="2368543"/>
              <a:ext cx="677159" cy="12242"/>
            </a:xfrm>
            <a:custGeom>
              <a:avLst/>
              <a:gdLst/>
              <a:ahLst/>
              <a:cxnLst/>
              <a:rect l="l" t="t" r="r" b="b"/>
              <a:pathLst>
                <a:path w="45878" h="630" extrusionOk="0">
                  <a:moveTo>
                    <a:pt x="0" y="1"/>
                  </a:moveTo>
                  <a:lnTo>
                    <a:pt x="0" y="629"/>
                  </a:lnTo>
                  <a:lnTo>
                    <a:pt x="45877" y="629"/>
                  </a:lnTo>
                  <a:lnTo>
                    <a:pt x="458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536;p30">
              <a:extLst>
                <a:ext uri="{FF2B5EF4-FFF2-40B4-BE49-F238E27FC236}">
                  <a16:creationId xmlns:a16="http://schemas.microsoft.com/office/drawing/2014/main" id="{3FD30F2F-FA8D-59CF-C2A9-BE4220E73D59}"/>
                </a:ext>
              </a:extLst>
            </p:cNvPr>
            <p:cNvSpPr/>
            <p:nvPr/>
          </p:nvSpPr>
          <p:spPr>
            <a:xfrm>
              <a:off x="5517299" y="1076542"/>
              <a:ext cx="224899" cy="531634"/>
            </a:xfrm>
            <a:custGeom>
              <a:avLst/>
              <a:gdLst/>
              <a:ahLst/>
              <a:cxnLst/>
              <a:rect l="l" t="t" r="r" b="b"/>
              <a:pathLst>
                <a:path w="3113" h="7358" extrusionOk="0">
                  <a:moveTo>
                    <a:pt x="1038" y="0"/>
                  </a:moveTo>
                  <a:lnTo>
                    <a:pt x="1038" y="1181"/>
                  </a:lnTo>
                  <a:cubicBezTo>
                    <a:pt x="426" y="1370"/>
                    <a:pt x="0" y="1936"/>
                    <a:pt x="0" y="2641"/>
                  </a:cubicBezTo>
                  <a:cubicBezTo>
                    <a:pt x="0" y="3490"/>
                    <a:pt x="709" y="4200"/>
                    <a:pt x="1558" y="4200"/>
                  </a:cubicBezTo>
                  <a:cubicBezTo>
                    <a:pt x="1841" y="4200"/>
                    <a:pt x="2075" y="4434"/>
                    <a:pt x="2075" y="4717"/>
                  </a:cubicBezTo>
                  <a:cubicBezTo>
                    <a:pt x="2075" y="5000"/>
                    <a:pt x="1841" y="5237"/>
                    <a:pt x="1558" y="5237"/>
                  </a:cubicBezTo>
                  <a:cubicBezTo>
                    <a:pt x="1275" y="5237"/>
                    <a:pt x="1038" y="5000"/>
                    <a:pt x="1038" y="4717"/>
                  </a:cubicBezTo>
                  <a:lnTo>
                    <a:pt x="0" y="4717"/>
                  </a:lnTo>
                  <a:cubicBezTo>
                    <a:pt x="0" y="5426"/>
                    <a:pt x="426" y="5992"/>
                    <a:pt x="1038" y="6180"/>
                  </a:cubicBezTo>
                  <a:lnTo>
                    <a:pt x="1038" y="7358"/>
                  </a:lnTo>
                  <a:lnTo>
                    <a:pt x="2075" y="7358"/>
                  </a:lnTo>
                  <a:lnTo>
                    <a:pt x="2075" y="6180"/>
                  </a:lnTo>
                  <a:cubicBezTo>
                    <a:pt x="2690" y="5992"/>
                    <a:pt x="3113" y="5426"/>
                    <a:pt x="3113" y="4717"/>
                  </a:cubicBezTo>
                  <a:cubicBezTo>
                    <a:pt x="3113" y="3868"/>
                    <a:pt x="2407" y="3162"/>
                    <a:pt x="1558" y="3162"/>
                  </a:cubicBezTo>
                  <a:cubicBezTo>
                    <a:pt x="1275" y="3162"/>
                    <a:pt x="1038" y="2924"/>
                    <a:pt x="1038" y="2641"/>
                  </a:cubicBezTo>
                  <a:cubicBezTo>
                    <a:pt x="1038" y="2358"/>
                    <a:pt x="1275" y="2124"/>
                    <a:pt x="1558" y="2124"/>
                  </a:cubicBezTo>
                  <a:cubicBezTo>
                    <a:pt x="1841" y="2124"/>
                    <a:pt x="2075" y="2358"/>
                    <a:pt x="2075" y="2641"/>
                  </a:cubicBezTo>
                  <a:lnTo>
                    <a:pt x="3113" y="2641"/>
                  </a:lnTo>
                  <a:cubicBezTo>
                    <a:pt x="3113" y="1936"/>
                    <a:pt x="2690" y="1370"/>
                    <a:pt x="2075" y="1181"/>
                  </a:cubicBezTo>
                  <a:lnTo>
                    <a:pt x="2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5" name="Google Shape;537;p30">
              <a:extLst>
                <a:ext uri="{FF2B5EF4-FFF2-40B4-BE49-F238E27FC236}">
                  <a16:creationId xmlns:a16="http://schemas.microsoft.com/office/drawing/2014/main" id="{2A4B765F-649C-CD64-16DF-D7224D772CA2}"/>
                </a:ext>
              </a:extLst>
            </p:cNvPr>
            <p:cNvGrpSpPr/>
            <p:nvPr/>
          </p:nvGrpSpPr>
          <p:grpSpPr>
            <a:xfrm>
              <a:off x="5039421" y="3198789"/>
              <a:ext cx="300441" cy="300222"/>
              <a:chOff x="2461125" y="503925"/>
              <a:chExt cx="411000" cy="410700"/>
            </a:xfrm>
          </p:grpSpPr>
          <p:sp>
            <p:nvSpPr>
              <p:cNvPr id="738" name="Google Shape;538;p30">
                <a:extLst>
                  <a:ext uri="{FF2B5EF4-FFF2-40B4-BE49-F238E27FC236}">
                    <a16:creationId xmlns:a16="http://schemas.microsoft.com/office/drawing/2014/main" id="{FB55DA8A-978C-4C3F-7F60-E35FB70B954F}"/>
                  </a:ext>
                </a:extLst>
              </p:cNvPr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539;p30">
                <a:extLst>
                  <a:ext uri="{FF2B5EF4-FFF2-40B4-BE49-F238E27FC236}">
                    <a16:creationId xmlns:a16="http://schemas.microsoft.com/office/drawing/2014/main" id="{6C45D4E2-2B1C-EE5A-3D78-22012A308BFD}"/>
                  </a:ext>
                </a:extLst>
              </p:cNvPr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6" name="Google Shape;540;p30">
              <a:extLst>
                <a:ext uri="{FF2B5EF4-FFF2-40B4-BE49-F238E27FC236}">
                  <a16:creationId xmlns:a16="http://schemas.microsoft.com/office/drawing/2014/main" id="{4EF4967D-F61C-B297-6DDD-F7DE883FCFB6}"/>
                </a:ext>
              </a:extLst>
            </p:cNvPr>
            <p:cNvSpPr/>
            <p:nvPr/>
          </p:nvSpPr>
          <p:spPr>
            <a:xfrm rot="-5400000">
              <a:off x="8527663" y="2814625"/>
              <a:ext cx="115317" cy="1317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541;p30">
              <a:extLst>
                <a:ext uri="{FF2B5EF4-FFF2-40B4-BE49-F238E27FC236}">
                  <a16:creationId xmlns:a16="http://schemas.microsoft.com/office/drawing/2014/main" id="{39C76E35-13EC-02AF-5906-E52B55B7D844}"/>
                </a:ext>
              </a:extLst>
            </p:cNvPr>
            <p:cNvSpPr/>
            <p:nvPr/>
          </p:nvSpPr>
          <p:spPr>
            <a:xfrm rot="-5400000">
              <a:off x="8606174" y="2946166"/>
              <a:ext cx="175384" cy="200407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CaixaDeTexto 739">
            <a:extLst>
              <a:ext uri="{FF2B5EF4-FFF2-40B4-BE49-F238E27FC236}">
                <a16:creationId xmlns:a16="http://schemas.microsoft.com/office/drawing/2014/main" id="{659C4AC5-8AEF-344A-3680-FB458761DFC6}"/>
              </a:ext>
            </a:extLst>
          </p:cNvPr>
          <p:cNvSpPr txBox="1"/>
          <p:nvPr/>
        </p:nvSpPr>
        <p:spPr>
          <a:xfrm>
            <a:off x="717028" y="3049693"/>
            <a:ext cx="3742029" cy="13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Colaboradores: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Eduardo Lopes Fonseca Gonzales;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Gabriel Machado dos Santos;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Guilherme Ângelo Silva;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/>
              <a:t>João Pereira Neto.</a:t>
            </a:r>
          </a:p>
        </p:txBody>
      </p:sp>
    </p:spTree>
    <p:extLst>
      <p:ext uri="{BB962C8B-B14F-4D97-AF65-F5344CB8AC3E}">
        <p14:creationId xmlns:p14="http://schemas.microsoft.com/office/powerpoint/2010/main" val="327285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</a:t>
            </a:r>
            <a:endParaRPr dirty="0"/>
          </a:p>
        </p:txBody>
      </p:sp>
      <p:sp>
        <p:nvSpPr>
          <p:cNvPr id="746" name="Google Shape;746;p36"/>
          <p:cNvSpPr txBox="1">
            <a:spLocks noGrp="1"/>
          </p:cNvSpPr>
          <p:nvPr>
            <p:ph type="subTitle" idx="1"/>
          </p:nvPr>
        </p:nvSpPr>
        <p:spPr>
          <a:xfrm>
            <a:off x="812727" y="1787117"/>
            <a:ext cx="5243012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sistema a ser desenvolvido tem como objetivo principal simplificar e aprimorar o acesso e busca aos arquivos e documentos relacionados aos projetos de obras da Prefeitura de Jales, centralizando e organizando de forma mais estruturada.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estas funcionalidades, será possível interconectar tipos de dados (classe) que trafegam dentro do sistema para ter uma abrangência maior na busca e gerar relatórios mais precisos e completos: em relação aos documentos, a quem pertence, quem aprovou e entre outros.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80;p41">
            <a:extLst>
              <a:ext uri="{FF2B5EF4-FFF2-40B4-BE49-F238E27FC236}">
                <a16:creationId xmlns:a16="http://schemas.microsoft.com/office/drawing/2014/main" id="{D890747A-5B45-D053-633C-A4255C042521}"/>
              </a:ext>
            </a:extLst>
          </p:cNvPr>
          <p:cNvGrpSpPr/>
          <p:nvPr/>
        </p:nvGrpSpPr>
        <p:grpSpPr>
          <a:xfrm>
            <a:off x="6178350" y="891446"/>
            <a:ext cx="2478600" cy="4195963"/>
            <a:chOff x="6178350" y="891446"/>
            <a:chExt cx="2478600" cy="4195963"/>
          </a:xfrm>
        </p:grpSpPr>
        <p:sp>
          <p:nvSpPr>
            <p:cNvPr id="3" name="Google Shape;981;p41">
              <a:extLst>
                <a:ext uri="{FF2B5EF4-FFF2-40B4-BE49-F238E27FC236}">
                  <a16:creationId xmlns:a16="http://schemas.microsoft.com/office/drawing/2014/main" id="{E96C9CC7-2A8D-6602-621F-B5C451F3678E}"/>
                </a:ext>
              </a:extLst>
            </p:cNvPr>
            <p:cNvSpPr/>
            <p:nvPr/>
          </p:nvSpPr>
          <p:spPr>
            <a:xfrm flipH="1">
              <a:off x="6178350" y="1037875"/>
              <a:ext cx="2478600" cy="247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982;p41">
              <a:extLst>
                <a:ext uri="{FF2B5EF4-FFF2-40B4-BE49-F238E27FC236}">
                  <a16:creationId xmlns:a16="http://schemas.microsoft.com/office/drawing/2014/main" id="{E6F6FD6F-A4BB-3798-1D20-E5A0A51DC8FF}"/>
                </a:ext>
              </a:extLst>
            </p:cNvPr>
            <p:cNvGrpSpPr/>
            <p:nvPr/>
          </p:nvGrpSpPr>
          <p:grpSpPr>
            <a:xfrm>
              <a:off x="6582993" y="1416812"/>
              <a:ext cx="1017623" cy="1016667"/>
              <a:chOff x="2389089" y="936810"/>
              <a:chExt cx="817499" cy="816731"/>
            </a:xfrm>
          </p:grpSpPr>
          <p:sp>
            <p:nvSpPr>
              <p:cNvPr id="34" name="Google Shape;983;p41">
                <a:extLst>
                  <a:ext uri="{FF2B5EF4-FFF2-40B4-BE49-F238E27FC236}">
                    <a16:creationId xmlns:a16="http://schemas.microsoft.com/office/drawing/2014/main" id="{4615A9D0-754A-1311-827F-736ABDB666E4}"/>
                  </a:ext>
                </a:extLst>
              </p:cNvPr>
              <p:cNvSpPr/>
              <p:nvPr/>
            </p:nvSpPr>
            <p:spPr>
              <a:xfrm flipH="1">
                <a:off x="2466788" y="1025662"/>
                <a:ext cx="662100" cy="662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984;p41">
                <a:extLst>
                  <a:ext uri="{FF2B5EF4-FFF2-40B4-BE49-F238E27FC236}">
                    <a16:creationId xmlns:a16="http://schemas.microsoft.com/office/drawing/2014/main" id="{9D13C993-1816-DDDA-C4B3-29082B5A683A}"/>
                  </a:ext>
                </a:extLst>
              </p:cNvPr>
              <p:cNvGrpSpPr/>
              <p:nvPr/>
            </p:nvGrpSpPr>
            <p:grpSpPr>
              <a:xfrm>
                <a:off x="2389089" y="936810"/>
                <a:ext cx="817499" cy="816731"/>
                <a:chOff x="4583700" y="1306100"/>
                <a:chExt cx="1064175" cy="1063175"/>
              </a:xfrm>
            </p:grpSpPr>
            <p:sp>
              <p:nvSpPr>
                <p:cNvPr id="36" name="Google Shape;985;p41">
                  <a:extLst>
                    <a:ext uri="{FF2B5EF4-FFF2-40B4-BE49-F238E27FC236}">
                      <a16:creationId xmlns:a16="http://schemas.microsoft.com/office/drawing/2014/main" id="{8CAD35B6-EB50-6218-103F-A9F6AF2C26F1}"/>
                    </a:ext>
                  </a:extLst>
                </p:cNvPr>
                <p:cNvSpPr/>
                <p:nvPr/>
              </p:nvSpPr>
              <p:spPr>
                <a:xfrm>
                  <a:off x="4583700" y="1306100"/>
                  <a:ext cx="1064175" cy="10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7" h="42527" extrusionOk="0">
                      <a:moveTo>
                        <a:pt x="21265" y="5267"/>
                      </a:moveTo>
                      <a:cubicBezTo>
                        <a:pt x="30109" y="5267"/>
                        <a:pt x="37260" y="12418"/>
                        <a:pt x="37260" y="21262"/>
                      </a:cubicBezTo>
                      <a:cubicBezTo>
                        <a:pt x="37260" y="30069"/>
                        <a:pt x="30109" y="37220"/>
                        <a:pt x="21265" y="37220"/>
                      </a:cubicBezTo>
                      <a:cubicBezTo>
                        <a:pt x="12459" y="37220"/>
                        <a:pt x="5307" y="30069"/>
                        <a:pt x="5307" y="21262"/>
                      </a:cubicBezTo>
                      <a:cubicBezTo>
                        <a:pt x="5307" y="12418"/>
                        <a:pt x="12459" y="5267"/>
                        <a:pt x="21265" y="5267"/>
                      </a:cubicBezTo>
                      <a:close/>
                      <a:moveTo>
                        <a:pt x="21265" y="1"/>
                      </a:moveTo>
                      <a:cubicBezTo>
                        <a:pt x="9536" y="1"/>
                        <a:pt x="1" y="9496"/>
                        <a:pt x="1" y="21262"/>
                      </a:cubicBezTo>
                      <a:cubicBezTo>
                        <a:pt x="1" y="32991"/>
                        <a:pt x="9536" y="42526"/>
                        <a:pt x="21265" y="42526"/>
                      </a:cubicBezTo>
                      <a:cubicBezTo>
                        <a:pt x="33031" y="42526"/>
                        <a:pt x="42566" y="32991"/>
                        <a:pt x="42566" y="21262"/>
                      </a:cubicBezTo>
                      <a:cubicBezTo>
                        <a:pt x="42566" y="9496"/>
                        <a:pt x="33031" y="1"/>
                        <a:pt x="212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86;p41">
                  <a:extLst>
                    <a:ext uri="{FF2B5EF4-FFF2-40B4-BE49-F238E27FC236}">
                      <a16:creationId xmlns:a16="http://schemas.microsoft.com/office/drawing/2014/main" id="{8EB3CADD-E9BA-1C86-4386-F9F1BF59BDF2}"/>
                    </a:ext>
                  </a:extLst>
                </p:cNvPr>
                <p:cNvSpPr/>
                <p:nvPr/>
              </p:nvSpPr>
              <p:spPr>
                <a:xfrm>
                  <a:off x="4684675" y="2009750"/>
                  <a:ext cx="873775" cy="35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51" h="14381" extrusionOk="0">
                      <a:moveTo>
                        <a:pt x="31683" y="0"/>
                      </a:moveTo>
                      <a:cubicBezTo>
                        <a:pt x="29106" y="5383"/>
                        <a:pt x="23609" y="9074"/>
                        <a:pt x="17226" y="9074"/>
                      </a:cubicBezTo>
                      <a:cubicBezTo>
                        <a:pt x="11920" y="9074"/>
                        <a:pt x="7189" y="6460"/>
                        <a:pt x="4267" y="2461"/>
                      </a:cubicBezTo>
                      <a:lnTo>
                        <a:pt x="1" y="5537"/>
                      </a:lnTo>
                      <a:cubicBezTo>
                        <a:pt x="3846" y="10880"/>
                        <a:pt x="10151" y="14380"/>
                        <a:pt x="17226" y="14380"/>
                      </a:cubicBezTo>
                      <a:cubicBezTo>
                        <a:pt x="24645" y="14380"/>
                        <a:pt x="31145" y="10612"/>
                        <a:pt x="34950" y="4845"/>
                      </a:cubicBezTo>
                      <a:lnTo>
                        <a:pt x="316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87;p41">
                  <a:extLst>
                    <a:ext uri="{FF2B5EF4-FFF2-40B4-BE49-F238E27FC236}">
                      <a16:creationId xmlns:a16="http://schemas.microsoft.com/office/drawing/2014/main" id="{615DA6BC-65DC-EDB6-1741-E4B8DB2F534F}"/>
                    </a:ext>
                  </a:extLst>
                </p:cNvPr>
                <p:cNvSpPr/>
                <p:nvPr/>
              </p:nvSpPr>
              <p:spPr>
                <a:xfrm>
                  <a:off x="5115325" y="1306100"/>
                  <a:ext cx="532550" cy="9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2" h="36412" extrusionOk="0">
                      <a:moveTo>
                        <a:pt x="0" y="1"/>
                      </a:moveTo>
                      <a:lnTo>
                        <a:pt x="0" y="5267"/>
                      </a:lnTo>
                      <a:cubicBezTo>
                        <a:pt x="8844" y="5267"/>
                        <a:pt x="15995" y="12418"/>
                        <a:pt x="15995" y="21262"/>
                      </a:cubicBezTo>
                      <a:cubicBezTo>
                        <a:pt x="15995" y="25722"/>
                        <a:pt x="14187" y="29721"/>
                        <a:pt x="11228" y="32643"/>
                      </a:cubicBezTo>
                      <a:lnTo>
                        <a:pt x="14956" y="36411"/>
                      </a:lnTo>
                      <a:cubicBezTo>
                        <a:pt x="18841" y="32529"/>
                        <a:pt x="21301" y="27183"/>
                        <a:pt x="21301" y="21262"/>
                      </a:cubicBezTo>
                      <a:cubicBezTo>
                        <a:pt x="21301" y="9496"/>
                        <a:pt x="11766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88;p41">
                  <a:extLst>
                    <a:ext uri="{FF2B5EF4-FFF2-40B4-BE49-F238E27FC236}">
                      <a16:creationId xmlns:a16="http://schemas.microsoft.com/office/drawing/2014/main" id="{815BE305-96CD-D1CD-1CD2-40A38680C490}"/>
                    </a:ext>
                  </a:extLst>
                </p:cNvPr>
                <p:cNvSpPr/>
                <p:nvPr/>
              </p:nvSpPr>
              <p:spPr>
                <a:xfrm>
                  <a:off x="4886550" y="1750200"/>
                  <a:ext cx="458500" cy="1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0" h="4421" extrusionOk="0">
                      <a:moveTo>
                        <a:pt x="0" y="1"/>
                      </a:moveTo>
                      <a:lnTo>
                        <a:pt x="0" y="4421"/>
                      </a:lnTo>
                      <a:lnTo>
                        <a:pt x="18339" y="4421"/>
                      </a:lnTo>
                      <a:lnTo>
                        <a:pt x="183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89;p41">
                  <a:extLst>
                    <a:ext uri="{FF2B5EF4-FFF2-40B4-BE49-F238E27FC236}">
                      <a16:creationId xmlns:a16="http://schemas.microsoft.com/office/drawing/2014/main" id="{C8F730BD-8ACC-63EB-2441-85533F6D0246}"/>
                    </a:ext>
                  </a:extLst>
                </p:cNvPr>
                <p:cNvSpPr/>
                <p:nvPr/>
              </p:nvSpPr>
              <p:spPr>
                <a:xfrm>
                  <a:off x="4944225" y="1922225"/>
                  <a:ext cx="343150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2231" extrusionOk="0">
                      <a:moveTo>
                        <a:pt x="0" y="1"/>
                      </a:moveTo>
                      <a:lnTo>
                        <a:pt x="0" y="2231"/>
                      </a:lnTo>
                      <a:lnTo>
                        <a:pt x="13725" y="2231"/>
                      </a:lnTo>
                      <a:lnTo>
                        <a:pt x="137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990;p41">
              <a:extLst>
                <a:ext uri="{FF2B5EF4-FFF2-40B4-BE49-F238E27FC236}">
                  <a16:creationId xmlns:a16="http://schemas.microsoft.com/office/drawing/2014/main" id="{B259B910-1D8C-F8C5-7121-A6D3E3DDA86F}"/>
                </a:ext>
              </a:extLst>
            </p:cNvPr>
            <p:cNvSpPr/>
            <p:nvPr/>
          </p:nvSpPr>
          <p:spPr>
            <a:xfrm rot="5400000">
              <a:off x="6635002" y="2702936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91;p41">
              <a:extLst>
                <a:ext uri="{FF2B5EF4-FFF2-40B4-BE49-F238E27FC236}">
                  <a16:creationId xmlns:a16="http://schemas.microsoft.com/office/drawing/2014/main" id="{57BE32E2-95C5-1B90-3FC2-70CB3D9BB825}"/>
                </a:ext>
              </a:extLst>
            </p:cNvPr>
            <p:cNvGrpSpPr/>
            <p:nvPr/>
          </p:nvGrpSpPr>
          <p:grpSpPr>
            <a:xfrm>
              <a:off x="7307334" y="891446"/>
              <a:ext cx="299989" cy="299811"/>
              <a:chOff x="2461125" y="503925"/>
              <a:chExt cx="411000" cy="410700"/>
            </a:xfrm>
          </p:grpSpPr>
          <p:sp>
            <p:nvSpPr>
              <p:cNvPr id="32" name="Google Shape;992;p41">
                <a:extLst>
                  <a:ext uri="{FF2B5EF4-FFF2-40B4-BE49-F238E27FC236}">
                    <a16:creationId xmlns:a16="http://schemas.microsoft.com/office/drawing/2014/main" id="{09B52994-9240-681D-0862-09D44F8A2E82}"/>
                  </a:ext>
                </a:extLst>
              </p:cNvPr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93;p41">
                <a:extLst>
                  <a:ext uri="{FF2B5EF4-FFF2-40B4-BE49-F238E27FC236}">
                    <a16:creationId xmlns:a16="http://schemas.microsoft.com/office/drawing/2014/main" id="{3C4D1959-34FC-87B6-5DAD-DDB8ADBCF4D2}"/>
                  </a:ext>
                </a:extLst>
              </p:cNvPr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994;p41">
              <a:extLst>
                <a:ext uri="{FF2B5EF4-FFF2-40B4-BE49-F238E27FC236}">
                  <a16:creationId xmlns:a16="http://schemas.microsoft.com/office/drawing/2014/main" id="{E850E32A-2A41-5602-87EB-9302A6861290}"/>
                </a:ext>
              </a:extLst>
            </p:cNvPr>
            <p:cNvSpPr/>
            <p:nvPr/>
          </p:nvSpPr>
          <p:spPr>
            <a:xfrm rot="5400000">
              <a:off x="7538736" y="1441616"/>
              <a:ext cx="364344" cy="368691"/>
            </a:xfrm>
            <a:custGeom>
              <a:avLst/>
              <a:gdLst/>
              <a:ahLst/>
              <a:cxnLst/>
              <a:rect l="l" t="t" r="r" b="b"/>
              <a:pathLst>
                <a:path w="17506" h="17717" extrusionOk="0">
                  <a:moveTo>
                    <a:pt x="16754" y="1"/>
                  </a:moveTo>
                  <a:cubicBezTo>
                    <a:pt x="16420" y="1"/>
                    <a:pt x="16129" y="208"/>
                    <a:pt x="16045" y="542"/>
                  </a:cubicBezTo>
                  <a:lnTo>
                    <a:pt x="542" y="542"/>
                  </a:lnTo>
                  <a:lnTo>
                    <a:pt x="542" y="16252"/>
                  </a:lnTo>
                  <a:cubicBezTo>
                    <a:pt x="252" y="16336"/>
                    <a:pt x="1" y="16630"/>
                    <a:pt x="1" y="16964"/>
                  </a:cubicBezTo>
                  <a:cubicBezTo>
                    <a:pt x="1" y="17382"/>
                    <a:pt x="335" y="17716"/>
                    <a:pt x="753" y="17716"/>
                  </a:cubicBezTo>
                  <a:cubicBezTo>
                    <a:pt x="1127" y="17716"/>
                    <a:pt x="1462" y="17382"/>
                    <a:pt x="1462" y="16964"/>
                  </a:cubicBezTo>
                  <a:cubicBezTo>
                    <a:pt x="1462" y="16630"/>
                    <a:pt x="1254" y="16336"/>
                    <a:pt x="920" y="16252"/>
                  </a:cubicBezTo>
                  <a:lnTo>
                    <a:pt x="920" y="920"/>
                  </a:lnTo>
                  <a:lnTo>
                    <a:pt x="16045" y="920"/>
                  </a:lnTo>
                  <a:cubicBezTo>
                    <a:pt x="16129" y="1254"/>
                    <a:pt x="16420" y="1461"/>
                    <a:pt x="16754" y="1461"/>
                  </a:cubicBezTo>
                  <a:cubicBezTo>
                    <a:pt x="17172" y="1461"/>
                    <a:pt x="17506" y="1127"/>
                    <a:pt x="17506" y="753"/>
                  </a:cubicBezTo>
                  <a:cubicBezTo>
                    <a:pt x="17506" y="335"/>
                    <a:pt x="17172" y="1"/>
                    <a:pt x="16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5;p41">
              <a:extLst>
                <a:ext uri="{FF2B5EF4-FFF2-40B4-BE49-F238E27FC236}">
                  <a16:creationId xmlns:a16="http://schemas.microsoft.com/office/drawing/2014/main" id="{C0F12F9F-2BFA-6549-81E4-163D755AD975}"/>
                </a:ext>
              </a:extLst>
            </p:cNvPr>
            <p:cNvSpPr/>
            <p:nvPr/>
          </p:nvSpPr>
          <p:spPr>
            <a:xfrm>
              <a:off x="7941696" y="4756820"/>
              <a:ext cx="145009" cy="219776"/>
            </a:xfrm>
            <a:custGeom>
              <a:avLst/>
              <a:gdLst/>
              <a:ahLst/>
              <a:cxnLst/>
              <a:rect l="l" t="t" r="r" b="b"/>
              <a:pathLst>
                <a:path w="5190" h="7866" extrusionOk="0">
                  <a:moveTo>
                    <a:pt x="0" y="1"/>
                  </a:moveTo>
                  <a:cubicBezTo>
                    <a:pt x="179" y="1121"/>
                    <a:pt x="447" y="2195"/>
                    <a:pt x="537" y="3311"/>
                  </a:cubicBezTo>
                  <a:cubicBezTo>
                    <a:pt x="580" y="4342"/>
                    <a:pt x="447" y="5459"/>
                    <a:pt x="0" y="6400"/>
                  </a:cubicBezTo>
                  <a:cubicBezTo>
                    <a:pt x="1449" y="6942"/>
                    <a:pt x="2750" y="7866"/>
                    <a:pt x="4167" y="7866"/>
                  </a:cubicBezTo>
                  <a:cubicBezTo>
                    <a:pt x="4500" y="7866"/>
                    <a:pt x="4840" y="7815"/>
                    <a:pt x="5189" y="7695"/>
                  </a:cubicBezTo>
                  <a:cubicBezTo>
                    <a:pt x="5143" y="7652"/>
                    <a:pt x="5143" y="7606"/>
                    <a:pt x="5143" y="7563"/>
                  </a:cubicBezTo>
                  <a:cubicBezTo>
                    <a:pt x="4474" y="5863"/>
                    <a:pt x="4384" y="4564"/>
                    <a:pt x="4295" y="2731"/>
                  </a:cubicBezTo>
                  <a:cubicBezTo>
                    <a:pt x="4248" y="1926"/>
                    <a:pt x="4295" y="896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;p41">
              <a:extLst>
                <a:ext uri="{FF2B5EF4-FFF2-40B4-BE49-F238E27FC236}">
                  <a16:creationId xmlns:a16="http://schemas.microsoft.com/office/drawing/2014/main" id="{93380F84-591C-7ACE-1514-5924AA4BFE78}"/>
                </a:ext>
              </a:extLst>
            </p:cNvPr>
            <p:cNvSpPr/>
            <p:nvPr/>
          </p:nvSpPr>
          <p:spPr>
            <a:xfrm>
              <a:off x="7710403" y="4930610"/>
              <a:ext cx="399989" cy="156799"/>
            </a:xfrm>
            <a:custGeom>
              <a:avLst/>
              <a:gdLst/>
              <a:ahLst/>
              <a:cxnLst/>
              <a:rect l="l" t="t" r="r" b="b"/>
              <a:pathLst>
                <a:path w="14316" h="5612" extrusionOk="0">
                  <a:moveTo>
                    <a:pt x="7963" y="1"/>
                  </a:moveTo>
                  <a:cubicBezTo>
                    <a:pt x="7784" y="359"/>
                    <a:pt x="7426" y="849"/>
                    <a:pt x="7068" y="1117"/>
                  </a:cubicBezTo>
                  <a:cubicBezTo>
                    <a:pt x="6310" y="1833"/>
                    <a:pt x="5637" y="2148"/>
                    <a:pt x="4653" y="2370"/>
                  </a:cubicBezTo>
                  <a:cubicBezTo>
                    <a:pt x="3626" y="2549"/>
                    <a:pt x="2595" y="2728"/>
                    <a:pt x="1700" y="3222"/>
                  </a:cubicBezTo>
                  <a:cubicBezTo>
                    <a:pt x="805" y="3759"/>
                    <a:pt x="0" y="4295"/>
                    <a:pt x="136" y="5323"/>
                  </a:cubicBezTo>
                  <a:cubicBezTo>
                    <a:pt x="716" y="5544"/>
                    <a:pt x="1566" y="5612"/>
                    <a:pt x="2500" y="5612"/>
                  </a:cubicBezTo>
                  <a:cubicBezTo>
                    <a:pt x="3652" y="5612"/>
                    <a:pt x="4933" y="5508"/>
                    <a:pt x="5995" y="5459"/>
                  </a:cubicBezTo>
                  <a:cubicBezTo>
                    <a:pt x="6710" y="5412"/>
                    <a:pt x="7383" y="5412"/>
                    <a:pt x="8010" y="5144"/>
                  </a:cubicBezTo>
                  <a:cubicBezTo>
                    <a:pt x="8367" y="4965"/>
                    <a:pt x="8725" y="4743"/>
                    <a:pt x="9083" y="4696"/>
                  </a:cubicBezTo>
                  <a:cubicBezTo>
                    <a:pt x="9159" y="4685"/>
                    <a:pt x="9235" y="4680"/>
                    <a:pt x="9309" y="4680"/>
                  </a:cubicBezTo>
                  <a:cubicBezTo>
                    <a:pt x="9850" y="4680"/>
                    <a:pt x="10360" y="4938"/>
                    <a:pt x="10873" y="5054"/>
                  </a:cubicBezTo>
                  <a:cubicBezTo>
                    <a:pt x="11187" y="5133"/>
                    <a:pt x="11502" y="5165"/>
                    <a:pt x="11815" y="5165"/>
                  </a:cubicBezTo>
                  <a:cubicBezTo>
                    <a:pt x="12571" y="5165"/>
                    <a:pt x="13321" y="4976"/>
                    <a:pt x="14047" y="4786"/>
                  </a:cubicBezTo>
                  <a:cubicBezTo>
                    <a:pt x="14316" y="3712"/>
                    <a:pt x="14004" y="2238"/>
                    <a:pt x="13600" y="1164"/>
                  </a:cubicBezTo>
                  <a:cubicBezTo>
                    <a:pt x="13213" y="1296"/>
                    <a:pt x="12820" y="1353"/>
                    <a:pt x="12423" y="1353"/>
                  </a:cubicBezTo>
                  <a:cubicBezTo>
                    <a:pt x="10942" y="1353"/>
                    <a:pt x="9411" y="565"/>
                    <a:pt x="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7;p41">
              <a:extLst>
                <a:ext uri="{FF2B5EF4-FFF2-40B4-BE49-F238E27FC236}">
                  <a16:creationId xmlns:a16="http://schemas.microsoft.com/office/drawing/2014/main" id="{06EF5539-C1DC-383C-257A-626059660D66}"/>
                </a:ext>
              </a:extLst>
            </p:cNvPr>
            <p:cNvSpPr/>
            <p:nvPr/>
          </p:nvSpPr>
          <p:spPr>
            <a:xfrm>
              <a:off x="8386651" y="4651847"/>
              <a:ext cx="158727" cy="219888"/>
            </a:xfrm>
            <a:custGeom>
              <a:avLst/>
              <a:gdLst/>
              <a:ahLst/>
              <a:cxnLst/>
              <a:rect l="l" t="t" r="r" b="b"/>
              <a:pathLst>
                <a:path w="5681" h="7870" extrusionOk="0">
                  <a:moveTo>
                    <a:pt x="1" y="0"/>
                  </a:moveTo>
                  <a:cubicBezTo>
                    <a:pt x="312" y="1120"/>
                    <a:pt x="717" y="2194"/>
                    <a:pt x="939" y="3310"/>
                  </a:cubicBezTo>
                  <a:cubicBezTo>
                    <a:pt x="1118" y="4341"/>
                    <a:pt x="1164" y="5458"/>
                    <a:pt x="849" y="6399"/>
                  </a:cubicBezTo>
                  <a:cubicBezTo>
                    <a:pt x="2255" y="6975"/>
                    <a:pt x="3543" y="7869"/>
                    <a:pt x="4785" y="7869"/>
                  </a:cubicBezTo>
                  <a:cubicBezTo>
                    <a:pt x="5086" y="7869"/>
                    <a:pt x="5384" y="7817"/>
                    <a:pt x="5681" y="7695"/>
                  </a:cubicBezTo>
                  <a:cubicBezTo>
                    <a:pt x="5681" y="7652"/>
                    <a:pt x="5638" y="7605"/>
                    <a:pt x="5638" y="7562"/>
                  </a:cubicBezTo>
                  <a:cubicBezTo>
                    <a:pt x="4786" y="5862"/>
                    <a:pt x="4564" y="4563"/>
                    <a:pt x="4206" y="2731"/>
                  </a:cubicBezTo>
                  <a:cubicBezTo>
                    <a:pt x="4027" y="1925"/>
                    <a:pt x="3938" y="895"/>
                    <a:pt x="3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8;p41">
              <a:extLst>
                <a:ext uri="{FF2B5EF4-FFF2-40B4-BE49-F238E27FC236}">
                  <a16:creationId xmlns:a16="http://schemas.microsoft.com/office/drawing/2014/main" id="{4BECCD43-09A5-250A-04E2-7A653DE65ADF}"/>
                </a:ext>
              </a:extLst>
            </p:cNvPr>
            <p:cNvSpPr/>
            <p:nvPr/>
          </p:nvSpPr>
          <p:spPr>
            <a:xfrm>
              <a:off x="8221661" y="4825637"/>
              <a:ext cx="355006" cy="156799"/>
            </a:xfrm>
            <a:custGeom>
              <a:avLst/>
              <a:gdLst/>
              <a:ahLst/>
              <a:cxnLst/>
              <a:rect l="l" t="t" r="r" b="b"/>
              <a:pathLst>
                <a:path w="12706" h="5612" extrusionOk="0">
                  <a:moveTo>
                    <a:pt x="6486" y="0"/>
                  </a:moveTo>
                  <a:cubicBezTo>
                    <a:pt x="6396" y="358"/>
                    <a:pt x="6128" y="848"/>
                    <a:pt x="5859" y="1117"/>
                  </a:cubicBezTo>
                  <a:cubicBezTo>
                    <a:pt x="5280" y="1832"/>
                    <a:pt x="4743" y="2147"/>
                    <a:pt x="3848" y="2369"/>
                  </a:cubicBezTo>
                  <a:cubicBezTo>
                    <a:pt x="2996" y="2548"/>
                    <a:pt x="2059" y="2727"/>
                    <a:pt x="1343" y="3221"/>
                  </a:cubicBezTo>
                  <a:cubicBezTo>
                    <a:pt x="627" y="3758"/>
                    <a:pt x="1" y="4295"/>
                    <a:pt x="269" y="5322"/>
                  </a:cubicBezTo>
                  <a:cubicBezTo>
                    <a:pt x="809" y="5543"/>
                    <a:pt x="1574" y="5611"/>
                    <a:pt x="2406" y="5611"/>
                  </a:cubicBezTo>
                  <a:cubicBezTo>
                    <a:pt x="3433" y="5611"/>
                    <a:pt x="4563" y="5507"/>
                    <a:pt x="5502" y="5458"/>
                  </a:cubicBezTo>
                  <a:cubicBezTo>
                    <a:pt x="6128" y="5411"/>
                    <a:pt x="6754" y="5411"/>
                    <a:pt x="7291" y="5143"/>
                  </a:cubicBezTo>
                  <a:cubicBezTo>
                    <a:pt x="7559" y="4964"/>
                    <a:pt x="7828" y="4742"/>
                    <a:pt x="8143" y="4695"/>
                  </a:cubicBezTo>
                  <a:cubicBezTo>
                    <a:pt x="8208" y="4685"/>
                    <a:pt x="8274" y="4680"/>
                    <a:pt x="8340" y="4680"/>
                  </a:cubicBezTo>
                  <a:cubicBezTo>
                    <a:pt x="8820" y="4680"/>
                    <a:pt x="9324" y="4937"/>
                    <a:pt x="9796" y="5053"/>
                  </a:cubicBezTo>
                  <a:cubicBezTo>
                    <a:pt x="10084" y="5132"/>
                    <a:pt x="10369" y="5165"/>
                    <a:pt x="10650" y="5165"/>
                  </a:cubicBezTo>
                  <a:cubicBezTo>
                    <a:pt x="11328" y="5165"/>
                    <a:pt x="11984" y="4975"/>
                    <a:pt x="12616" y="4785"/>
                  </a:cubicBezTo>
                  <a:cubicBezTo>
                    <a:pt x="12706" y="3711"/>
                    <a:pt x="12212" y="2237"/>
                    <a:pt x="11675" y="1163"/>
                  </a:cubicBezTo>
                  <a:cubicBezTo>
                    <a:pt x="11337" y="1308"/>
                    <a:pt x="10985" y="1369"/>
                    <a:pt x="10622" y="1369"/>
                  </a:cubicBezTo>
                  <a:cubicBezTo>
                    <a:pt x="9306" y="1369"/>
                    <a:pt x="7855" y="561"/>
                    <a:pt x="6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9;p41">
              <a:extLst>
                <a:ext uri="{FF2B5EF4-FFF2-40B4-BE49-F238E27FC236}">
                  <a16:creationId xmlns:a16="http://schemas.microsoft.com/office/drawing/2014/main" id="{80C03372-6690-A6D1-F524-9263264EE03D}"/>
                </a:ext>
              </a:extLst>
            </p:cNvPr>
            <p:cNvSpPr/>
            <p:nvPr/>
          </p:nvSpPr>
          <p:spPr>
            <a:xfrm>
              <a:off x="7761702" y="3078206"/>
              <a:ext cx="773659" cy="1816100"/>
            </a:xfrm>
            <a:custGeom>
              <a:avLst/>
              <a:gdLst/>
              <a:ahLst/>
              <a:cxnLst/>
              <a:rect l="l" t="t" r="r" b="b"/>
              <a:pathLst>
                <a:path w="27690" h="65000" extrusionOk="0">
                  <a:moveTo>
                    <a:pt x="2326" y="1"/>
                  </a:moveTo>
                  <a:cubicBezTo>
                    <a:pt x="0" y="21159"/>
                    <a:pt x="1743" y="44690"/>
                    <a:pt x="3980" y="65000"/>
                  </a:cubicBezTo>
                  <a:lnTo>
                    <a:pt x="11316" y="65000"/>
                  </a:lnTo>
                  <a:cubicBezTo>
                    <a:pt x="10916" y="54220"/>
                    <a:pt x="10690" y="44511"/>
                    <a:pt x="11943" y="34222"/>
                  </a:cubicBezTo>
                  <a:cubicBezTo>
                    <a:pt x="13152" y="39679"/>
                    <a:pt x="14584" y="45094"/>
                    <a:pt x="16552" y="50326"/>
                  </a:cubicBezTo>
                  <a:cubicBezTo>
                    <a:pt x="17937" y="53952"/>
                    <a:pt x="19326" y="57620"/>
                    <a:pt x="20711" y="61242"/>
                  </a:cubicBezTo>
                  <a:lnTo>
                    <a:pt x="27690" y="61242"/>
                  </a:lnTo>
                  <a:cubicBezTo>
                    <a:pt x="17000" y="14270"/>
                    <a:pt x="23352" y="12258"/>
                    <a:pt x="2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0;p41">
              <a:extLst>
                <a:ext uri="{FF2B5EF4-FFF2-40B4-BE49-F238E27FC236}">
                  <a16:creationId xmlns:a16="http://schemas.microsoft.com/office/drawing/2014/main" id="{A91EFD0B-9D02-9469-1F77-33F273744382}"/>
                </a:ext>
              </a:extLst>
            </p:cNvPr>
            <p:cNvSpPr/>
            <p:nvPr/>
          </p:nvSpPr>
          <p:spPr>
            <a:xfrm>
              <a:off x="8307858" y="4695630"/>
              <a:ext cx="243832" cy="123802"/>
            </a:xfrm>
            <a:custGeom>
              <a:avLst/>
              <a:gdLst/>
              <a:ahLst/>
              <a:cxnLst/>
              <a:rect l="l" t="t" r="r" b="b"/>
              <a:pathLst>
                <a:path w="8727" h="4431" extrusionOk="0">
                  <a:moveTo>
                    <a:pt x="8143" y="1"/>
                  </a:moveTo>
                  <a:cubicBezTo>
                    <a:pt x="6119" y="838"/>
                    <a:pt x="3960" y="1266"/>
                    <a:pt x="1812" y="1266"/>
                  </a:cubicBezTo>
                  <a:cubicBezTo>
                    <a:pt x="1206" y="1266"/>
                    <a:pt x="601" y="1232"/>
                    <a:pt x="1" y="1164"/>
                  </a:cubicBezTo>
                  <a:lnTo>
                    <a:pt x="1" y="1164"/>
                  </a:lnTo>
                  <a:cubicBezTo>
                    <a:pt x="226" y="2237"/>
                    <a:pt x="538" y="3264"/>
                    <a:pt x="942" y="4295"/>
                  </a:cubicBezTo>
                  <a:cubicBezTo>
                    <a:pt x="1601" y="4386"/>
                    <a:pt x="2269" y="4431"/>
                    <a:pt x="2939" y="4431"/>
                  </a:cubicBezTo>
                  <a:cubicBezTo>
                    <a:pt x="4905" y="4431"/>
                    <a:pt x="6889" y="4045"/>
                    <a:pt x="8726" y="3311"/>
                  </a:cubicBezTo>
                  <a:cubicBezTo>
                    <a:pt x="8279" y="2280"/>
                    <a:pt x="8100" y="1117"/>
                    <a:pt x="8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1;p41">
              <a:extLst>
                <a:ext uri="{FF2B5EF4-FFF2-40B4-BE49-F238E27FC236}">
                  <a16:creationId xmlns:a16="http://schemas.microsoft.com/office/drawing/2014/main" id="{FC3B834A-C913-19C8-52A3-6AF0919B26A6}"/>
                </a:ext>
              </a:extLst>
            </p:cNvPr>
            <p:cNvSpPr/>
            <p:nvPr/>
          </p:nvSpPr>
          <p:spPr>
            <a:xfrm>
              <a:off x="7854186" y="4795629"/>
              <a:ext cx="236205" cy="117572"/>
            </a:xfrm>
            <a:custGeom>
              <a:avLst/>
              <a:gdLst/>
              <a:ahLst/>
              <a:cxnLst/>
              <a:rect l="l" t="t" r="r" b="b"/>
              <a:pathLst>
                <a:path w="8454" h="4208" extrusionOk="0">
                  <a:moveTo>
                    <a:pt x="8275" y="0"/>
                  </a:moveTo>
                  <a:cubicBezTo>
                    <a:pt x="6379" y="403"/>
                    <a:pt x="4461" y="613"/>
                    <a:pt x="2536" y="613"/>
                  </a:cubicBezTo>
                  <a:cubicBezTo>
                    <a:pt x="1692" y="613"/>
                    <a:pt x="846" y="573"/>
                    <a:pt x="1" y="491"/>
                  </a:cubicBezTo>
                  <a:lnTo>
                    <a:pt x="1" y="491"/>
                  </a:lnTo>
                  <a:cubicBezTo>
                    <a:pt x="312" y="1611"/>
                    <a:pt x="358" y="2817"/>
                    <a:pt x="222" y="3980"/>
                  </a:cubicBezTo>
                  <a:cubicBezTo>
                    <a:pt x="1247" y="4132"/>
                    <a:pt x="2283" y="4207"/>
                    <a:pt x="3320" y="4207"/>
                  </a:cubicBezTo>
                  <a:cubicBezTo>
                    <a:pt x="5047" y="4207"/>
                    <a:pt x="6776" y="3997"/>
                    <a:pt x="8454" y="3579"/>
                  </a:cubicBezTo>
                  <a:cubicBezTo>
                    <a:pt x="8275" y="2370"/>
                    <a:pt x="8185" y="1206"/>
                    <a:pt x="8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2;p41">
              <a:extLst>
                <a:ext uri="{FF2B5EF4-FFF2-40B4-BE49-F238E27FC236}">
                  <a16:creationId xmlns:a16="http://schemas.microsoft.com/office/drawing/2014/main" id="{C7C4D56E-FBC9-5E87-059E-EC4C7E42293F}"/>
                </a:ext>
              </a:extLst>
            </p:cNvPr>
            <p:cNvSpPr/>
            <p:nvPr/>
          </p:nvSpPr>
          <p:spPr>
            <a:xfrm>
              <a:off x="7996683" y="1747005"/>
              <a:ext cx="321198" cy="356263"/>
            </a:xfrm>
            <a:custGeom>
              <a:avLst/>
              <a:gdLst/>
              <a:ahLst/>
              <a:cxnLst/>
              <a:rect l="l" t="t" r="r" b="b"/>
              <a:pathLst>
                <a:path w="11496" h="12751" extrusionOk="0">
                  <a:moveTo>
                    <a:pt x="6202" y="0"/>
                  </a:moveTo>
                  <a:cubicBezTo>
                    <a:pt x="5675" y="0"/>
                    <a:pt x="5126" y="48"/>
                    <a:pt x="4563" y="136"/>
                  </a:cubicBezTo>
                  <a:lnTo>
                    <a:pt x="2638" y="626"/>
                  </a:lnTo>
                  <a:cubicBezTo>
                    <a:pt x="2595" y="895"/>
                    <a:pt x="1969" y="1789"/>
                    <a:pt x="1654" y="2999"/>
                  </a:cubicBezTo>
                  <a:cubicBezTo>
                    <a:pt x="1611" y="3267"/>
                    <a:pt x="1922" y="4116"/>
                    <a:pt x="1790" y="4384"/>
                  </a:cubicBezTo>
                  <a:cubicBezTo>
                    <a:pt x="537" y="6621"/>
                    <a:pt x="491" y="9305"/>
                    <a:pt x="133" y="10915"/>
                  </a:cubicBezTo>
                  <a:cubicBezTo>
                    <a:pt x="43" y="11141"/>
                    <a:pt x="0" y="11363"/>
                    <a:pt x="43" y="11588"/>
                  </a:cubicBezTo>
                  <a:cubicBezTo>
                    <a:pt x="179" y="12036"/>
                    <a:pt x="670" y="12304"/>
                    <a:pt x="1117" y="12436"/>
                  </a:cubicBezTo>
                  <a:cubicBezTo>
                    <a:pt x="1853" y="12645"/>
                    <a:pt x="2611" y="12750"/>
                    <a:pt x="3368" y="12750"/>
                  </a:cubicBezTo>
                  <a:cubicBezTo>
                    <a:pt x="4728" y="12750"/>
                    <a:pt x="6083" y="12410"/>
                    <a:pt x="7291" y="11721"/>
                  </a:cubicBezTo>
                  <a:cubicBezTo>
                    <a:pt x="9126" y="10693"/>
                    <a:pt x="10511" y="8904"/>
                    <a:pt x="11048" y="6846"/>
                  </a:cubicBezTo>
                  <a:cubicBezTo>
                    <a:pt x="11496" y="5010"/>
                    <a:pt x="11274" y="2999"/>
                    <a:pt x="10111" y="1521"/>
                  </a:cubicBezTo>
                  <a:cubicBezTo>
                    <a:pt x="9200" y="443"/>
                    <a:pt x="7807" y="0"/>
                    <a:pt x="6202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3;p41">
              <a:extLst>
                <a:ext uri="{FF2B5EF4-FFF2-40B4-BE49-F238E27FC236}">
                  <a16:creationId xmlns:a16="http://schemas.microsoft.com/office/drawing/2014/main" id="{1F0D9DF9-AF47-B5ED-C762-1A3EC7146E30}"/>
                </a:ext>
              </a:extLst>
            </p:cNvPr>
            <p:cNvSpPr/>
            <p:nvPr/>
          </p:nvSpPr>
          <p:spPr>
            <a:xfrm>
              <a:off x="8005373" y="2008445"/>
              <a:ext cx="266324" cy="94828"/>
            </a:xfrm>
            <a:custGeom>
              <a:avLst/>
              <a:gdLst/>
              <a:ahLst/>
              <a:cxnLst/>
              <a:rect l="l" t="t" r="r" b="b"/>
              <a:pathLst>
                <a:path w="9532" h="3394" extrusionOk="0">
                  <a:moveTo>
                    <a:pt x="8438" y="0"/>
                  </a:moveTo>
                  <a:cubicBezTo>
                    <a:pt x="5465" y="0"/>
                    <a:pt x="2149" y="807"/>
                    <a:pt x="1" y="2679"/>
                  </a:cubicBezTo>
                  <a:cubicBezTo>
                    <a:pt x="226" y="2857"/>
                    <a:pt x="538" y="2990"/>
                    <a:pt x="806" y="3079"/>
                  </a:cubicBezTo>
                  <a:cubicBezTo>
                    <a:pt x="1542" y="3288"/>
                    <a:pt x="2300" y="3393"/>
                    <a:pt x="3057" y="3393"/>
                  </a:cubicBezTo>
                  <a:cubicBezTo>
                    <a:pt x="4417" y="3393"/>
                    <a:pt x="5772" y="3053"/>
                    <a:pt x="6980" y="2364"/>
                  </a:cubicBezTo>
                  <a:cubicBezTo>
                    <a:pt x="7964" y="1827"/>
                    <a:pt x="8858" y="1022"/>
                    <a:pt x="9531" y="37"/>
                  </a:cubicBezTo>
                  <a:cubicBezTo>
                    <a:pt x="9174" y="13"/>
                    <a:pt x="8809" y="0"/>
                    <a:pt x="8438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4;p41">
              <a:extLst>
                <a:ext uri="{FF2B5EF4-FFF2-40B4-BE49-F238E27FC236}">
                  <a16:creationId xmlns:a16="http://schemas.microsoft.com/office/drawing/2014/main" id="{71DC0D06-5091-0BAD-00B9-555B1366DD1E}"/>
                </a:ext>
              </a:extLst>
            </p:cNvPr>
            <p:cNvSpPr/>
            <p:nvPr/>
          </p:nvSpPr>
          <p:spPr>
            <a:xfrm>
              <a:off x="8016689" y="1962734"/>
              <a:ext cx="258696" cy="299237"/>
            </a:xfrm>
            <a:custGeom>
              <a:avLst/>
              <a:gdLst/>
              <a:ahLst/>
              <a:cxnLst/>
              <a:rect l="l" t="t" r="r" b="b"/>
              <a:pathLst>
                <a:path w="9259" h="10710" extrusionOk="0">
                  <a:moveTo>
                    <a:pt x="6806" y="0"/>
                  </a:moveTo>
                  <a:cubicBezTo>
                    <a:pt x="5889" y="0"/>
                    <a:pt x="4868" y="1047"/>
                    <a:pt x="3579" y="2078"/>
                  </a:cubicBezTo>
                  <a:cubicBezTo>
                    <a:pt x="2996" y="2525"/>
                    <a:pt x="2548" y="3151"/>
                    <a:pt x="2369" y="3821"/>
                  </a:cubicBezTo>
                  <a:cubicBezTo>
                    <a:pt x="1833" y="5836"/>
                    <a:pt x="1027" y="7804"/>
                    <a:pt x="0" y="9593"/>
                  </a:cubicBezTo>
                  <a:cubicBezTo>
                    <a:pt x="3085" y="9951"/>
                    <a:pt x="6174" y="10352"/>
                    <a:pt x="9259" y="10710"/>
                  </a:cubicBezTo>
                  <a:cubicBezTo>
                    <a:pt x="8722" y="7847"/>
                    <a:pt x="8543" y="4984"/>
                    <a:pt x="8722" y="2121"/>
                  </a:cubicBezTo>
                  <a:cubicBezTo>
                    <a:pt x="8097" y="566"/>
                    <a:pt x="7480" y="0"/>
                    <a:pt x="6806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5;p41">
              <a:extLst>
                <a:ext uri="{FF2B5EF4-FFF2-40B4-BE49-F238E27FC236}">
                  <a16:creationId xmlns:a16="http://schemas.microsoft.com/office/drawing/2014/main" id="{0087C929-BBA6-6519-DDA2-C2D59D3458A0}"/>
                </a:ext>
              </a:extLst>
            </p:cNvPr>
            <p:cNvSpPr/>
            <p:nvPr/>
          </p:nvSpPr>
          <p:spPr>
            <a:xfrm>
              <a:off x="8057873" y="1756589"/>
              <a:ext cx="220027" cy="341706"/>
            </a:xfrm>
            <a:custGeom>
              <a:avLst/>
              <a:gdLst/>
              <a:ahLst/>
              <a:cxnLst/>
              <a:rect l="l" t="t" r="r" b="b"/>
              <a:pathLst>
                <a:path w="7875" h="12230" extrusionOk="0">
                  <a:moveTo>
                    <a:pt x="1875" y="0"/>
                  </a:moveTo>
                  <a:cubicBezTo>
                    <a:pt x="1478" y="0"/>
                    <a:pt x="1078" y="72"/>
                    <a:pt x="763" y="283"/>
                  </a:cubicBezTo>
                  <a:cubicBezTo>
                    <a:pt x="316" y="598"/>
                    <a:pt x="1" y="1088"/>
                    <a:pt x="90" y="1582"/>
                  </a:cubicBezTo>
                  <a:cubicBezTo>
                    <a:pt x="226" y="2252"/>
                    <a:pt x="895" y="2656"/>
                    <a:pt x="1343" y="3193"/>
                  </a:cubicBezTo>
                  <a:cubicBezTo>
                    <a:pt x="1926" y="3862"/>
                    <a:pt x="2016" y="4846"/>
                    <a:pt x="2058" y="5741"/>
                  </a:cubicBezTo>
                  <a:cubicBezTo>
                    <a:pt x="2105" y="6636"/>
                    <a:pt x="2105" y="7577"/>
                    <a:pt x="2506" y="8382"/>
                  </a:cubicBezTo>
                  <a:cubicBezTo>
                    <a:pt x="2774" y="8962"/>
                    <a:pt x="3311" y="9456"/>
                    <a:pt x="3805" y="9903"/>
                  </a:cubicBezTo>
                  <a:cubicBezTo>
                    <a:pt x="4610" y="10708"/>
                    <a:pt x="5415" y="11467"/>
                    <a:pt x="6264" y="12229"/>
                  </a:cubicBezTo>
                  <a:cubicBezTo>
                    <a:pt x="7205" y="10529"/>
                    <a:pt x="7742" y="8651"/>
                    <a:pt x="7831" y="6725"/>
                  </a:cubicBezTo>
                  <a:cubicBezTo>
                    <a:pt x="7874" y="5787"/>
                    <a:pt x="7831" y="4803"/>
                    <a:pt x="7473" y="3909"/>
                  </a:cubicBezTo>
                  <a:cubicBezTo>
                    <a:pt x="7069" y="2835"/>
                    <a:pt x="6264" y="1983"/>
                    <a:pt x="5369" y="1314"/>
                  </a:cubicBezTo>
                  <a:cubicBezTo>
                    <a:pt x="4431" y="598"/>
                    <a:pt x="3358" y="61"/>
                    <a:pt x="2194" y="15"/>
                  </a:cubicBezTo>
                  <a:cubicBezTo>
                    <a:pt x="2089" y="6"/>
                    <a:pt x="1982" y="0"/>
                    <a:pt x="1875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6;p41">
              <a:extLst>
                <a:ext uri="{FF2B5EF4-FFF2-40B4-BE49-F238E27FC236}">
                  <a16:creationId xmlns:a16="http://schemas.microsoft.com/office/drawing/2014/main" id="{5AE449E3-9D06-5B28-04BB-7A60392E35F9}"/>
                </a:ext>
              </a:extLst>
            </p:cNvPr>
            <p:cNvSpPr/>
            <p:nvPr/>
          </p:nvSpPr>
          <p:spPr>
            <a:xfrm>
              <a:off x="8027865" y="1685788"/>
              <a:ext cx="300020" cy="382499"/>
            </a:xfrm>
            <a:custGeom>
              <a:avLst/>
              <a:gdLst/>
              <a:ahLst/>
              <a:cxnLst/>
              <a:rect l="l" t="t" r="r" b="b"/>
              <a:pathLst>
                <a:path w="10738" h="13690" extrusionOk="0">
                  <a:moveTo>
                    <a:pt x="853" y="1"/>
                  </a:moveTo>
                  <a:cubicBezTo>
                    <a:pt x="584" y="580"/>
                    <a:pt x="448" y="1207"/>
                    <a:pt x="448" y="1833"/>
                  </a:cubicBezTo>
                  <a:lnTo>
                    <a:pt x="269" y="1074"/>
                  </a:lnTo>
                  <a:lnTo>
                    <a:pt x="269" y="1074"/>
                  </a:lnTo>
                  <a:cubicBezTo>
                    <a:pt x="1" y="1923"/>
                    <a:pt x="316" y="2864"/>
                    <a:pt x="853" y="3533"/>
                  </a:cubicBezTo>
                  <a:cubicBezTo>
                    <a:pt x="1433" y="4249"/>
                    <a:pt x="2238" y="4653"/>
                    <a:pt x="3043" y="4965"/>
                  </a:cubicBezTo>
                  <a:cubicBezTo>
                    <a:pt x="3311" y="5101"/>
                    <a:pt x="3580" y="5143"/>
                    <a:pt x="3848" y="5233"/>
                  </a:cubicBezTo>
                  <a:cubicBezTo>
                    <a:pt x="3580" y="5727"/>
                    <a:pt x="3490" y="6307"/>
                    <a:pt x="3358" y="6843"/>
                  </a:cubicBezTo>
                  <a:cubicBezTo>
                    <a:pt x="3222" y="7248"/>
                    <a:pt x="3043" y="7649"/>
                    <a:pt x="2821" y="8007"/>
                  </a:cubicBezTo>
                  <a:cubicBezTo>
                    <a:pt x="2775" y="8096"/>
                    <a:pt x="2732" y="8143"/>
                    <a:pt x="2732" y="8275"/>
                  </a:cubicBezTo>
                  <a:cubicBezTo>
                    <a:pt x="2732" y="8364"/>
                    <a:pt x="2732" y="8454"/>
                    <a:pt x="2775" y="8500"/>
                  </a:cubicBezTo>
                  <a:cubicBezTo>
                    <a:pt x="2911" y="8901"/>
                    <a:pt x="3000" y="9259"/>
                    <a:pt x="3090" y="9617"/>
                  </a:cubicBezTo>
                  <a:cubicBezTo>
                    <a:pt x="3179" y="9259"/>
                    <a:pt x="3311" y="8901"/>
                    <a:pt x="3490" y="8543"/>
                  </a:cubicBezTo>
                  <a:cubicBezTo>
                    <a:pt x="3626" y="8275"/>
                    <a:pt x="3805" y="8007"/>
                    <a:pt x="3984" y="7738"/>
                  </a:cubicBezTo>
                  <a:cubicBezTo>
                    <a:pt x="4074" y="7964"/>
                    <a:pt x="4163" y="8185"/>
                    <a:pt x="4253" y="8364"/>
                  </a:cubicBezTo>
                  <a:cubicBezTo>
                    <a:pt x="4743" y="9349"/>
                    <a:pt x="5505" y="10154"/>
                    <a:pt x="6264" y="10959"/>
                  </a:cubicBezTo>
                  <a:cubicBezTo>
                    <a:pt x="6980" y="11811"/>
                    <a:pt x="7696" y="12659"/>
                    <a:pt x="8053" y="13690"/>
                  </a:cubicBezTo>
                  <a:cubicBezTo>
                    <a:pt x="8368" y="12795"/>
                    <a:pt x="8995" y="11990"/>
                    <a:pt x="9531" y="11227"/>
                  </a:cubicBezTo>
                  <a:cubicBezTo>
                    <a:pt x="10111" y="10422"/>
                    <a:pt x="10605" y="9574"/>
                    <a:pt x="10695" y="8633"/>
                  </a:cubicBezTo>
                  <a:cubicBezTo>
                    <a:pt x="10738" y="8096"/>
                    <a:pt x="10605" y="7516"/>
                    <a:pt x="10380" y="7022"/>
                  </a:cubicBezTo>
                  <a:cubicBezTo>
                    <a:pt x="10605" y="6264"/>
                    <a:pt x="10648" y="5458"/>
                    <a:pt x="10469" y="4653"/>
                  </a:cubicBezTo>
                  <a:cubicBezTo>
                    <a:pt x="10158" y="3533"/>
                    <a:pt x="9353" y="2506"/>
                    <a:pt x="8322" y="1923"/>
                  </a:cubicBezTo>
                  <a:cubicBezTo>
                    <a:pt x="6311" y="849"/>
                    <a:pt x="3759" y="1432"/>
                    <a:pt x="1701" y="491"/>
                  </a:cubicBezTo>
                  <a:lnTo>
                    <a:pt x="1701" y="1028"/>
                  </a:lnTo>
                  <a:cubicBezTo>
                    <a:pt x="1254" y="895"/>
                    <a:pt x="896" y="49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7;p41">
              <a:extLst>
                <a:ext uri="{FF2B5EF4-FFF2-40B4-BE49-F238E27FC236}">
                  <a16:creationId xmlns:a16="http://schemas.microsoft.com/office/drawing/2014/main" id="{638E1441-8B79-27CA-2FD7-867D66070BB4}"/>
                </a:ext>
              </a:extLst>
            </p:cNvPr>
            <p:cNvSpPr/>
            <p:nvPr/>
          </p:nvSpPr>
          <p:spPr>
            <a:xfrm>
              <a:off x="8112888" y="1892715"/>
              <a:ext cx="72504" cy="108379"/>
            </a:xfrm>
            <a:custGeom>
              <a:avLst/>
              <a:gdLst/>
              <a:ahLst/>
              <a:cxnLst/>
              <a:rect l="l" t="t" r="r" b="b"/>
              <a:pathLst>
                <a:path w="2595" h="3879" extrusionOk="0">
                  <a:moveTo>
                    <a:pt x="1446" y="1"/>
                  </a:moveTo>
                  <a:cubicBezTo>
                    <a:pt x="1147" y="1"/>
                    <a:pt x="867" y="194"/>
                    <a:pt x="716" y="422"/>
                  </a:cubicBezTo>
                  <a:cubicBezTo>
                    <a:pt x="494" y="690"/>
                    <a:pt x="447" y="1048"/>
                    <a:pt x="358" y="1363"/>
                  </a:cubicBezTo>
                  <a:lnTo>
                    <a:pt x="47" y="3374"/>
                  </a:lnTo>
                  <a:cubicBezTo>
                    <a:pt x="0" y="3600"/>
                    <a:pt x="225" y="3821"/>
                    <a:pt x="447" y="3868"/>
                  </a:cubicBezTo>
                  <a:cubicBezTo>
                    <a:pt x="486" y="3875"/>
                    <a:pt x="526" y="3879"/>
                    <a:pt x="567" y="3879"/>
                  </a:cubicBezTo>
                  <a:cubicBezTo>
                    <a:pt x="763" y="3879"/>
                    <a:pt x="972" y="3799"/>
                    <a:pt x="1120" y="3689"/>
                  </a:cubicBezTo>
                  <a:cubicBezTo>
                    <a:pt x="2058" y="3152"/>
                    <a:pt x="2595" y="1943"/>
                    <a:pt x="2326" y="915"/>
                  </a:cubicBezTo>
                  <a:cubicBezTo>
                    <a:pt x="2237" y="511"/>
                    <a:pt x="1968" y="110"/>
                    <a:pt x="1611" y="21"/>
                  </a:cubicBezTo>
                  <a:cubicBezTo>
                    <a:pt x="1555" y="7"/>
                    <a:pt x="1500" y="1"/>
                    <a:pt x="1446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8;p41">
              <a:extLst>
                <a:ext uri="{FF2B5EF4-FFF2-40B4-BE49-F238E27FC236}">
                  <a16:creationId xmlns:a16="http://schemas.microsoft.com/office/drawing/2014/main" id="{0D96EE91-0B7F-2510-6CE7-91945AE05EA8}"/>
                </a:ext>
              </a:extLst>
            </p:cNvPr>
            <p:cNvSpPr/>
            <p:nvPr/>
          </p:nvSpPr>
          <p:spPr>
            <a:xfrm>
              <a:off x="8050385" y="2108612"/>
              <a:ext cx="256294" cy="73370"/>
            </a:xfrm>
            <a:custGeom>
              <a:avLst/>
              <a:gdLst/>
              <a:ahLst/>
              <a:cxnLst/>
              <a:rect l="l" t="t" r="r" b="b"/>
              <a:pathLst>
                <a:path w="9173" h="2626" extrusionOk="0">
                  <a:moveTo>
                    <a:pt x="7069" y="0"/>
                  </a:moveTo>
                  <a:cubicBezTo>
                    <a:pt x="6059" y="0"/>
                    <a:pt x="5057" y="53"/>
                    <a:pt x="4073" y="257"/>
                  </a:cubicBezTo>
                  <a:cubicBezTo>
                    <a:pt x="2505" y="615"/>
                    <a:pt x="1031" y="1284"/>
                    <a:pt x="0" y="2447"/>
                  </a:cubicBezTo>
                  <a:cubicBezTo>
                    <a:pt x="1589" y="2307"/>
                    <a:pt x="3202" y="2167"/>
                    <a:pt x="4808" y="2167"/>
                  </a:cubicBezTo>
                  <a:cubicBezTo>
                    <a:pt x="6277" y="2167"/>
                    <a:pt x="7740" y="2284"/>
                    <a:pt x="9173" y="2626"/>
                  </a:cubicBezTo>
                  <a:cubicBezTo>
                    <a:pt x="8815" y="1778"/>
                    <a:pt x="8679" y="926"/>
                    <a:pt x="8725" y="31"/>
                  </a:cubicBezTo>
                  <a:cubicBezTo>
                    <a:pt x="8172" y="16"/>
                    <a:pt x="7619" y="0"/>
                    <a:pt x="7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9;p41">
              <a:extLst>
                <a:ext uri="{FF2B5EF4-FFF2-40B4-BE49-F238E27FC236}">
                  <a16:creationId xmlns:a16="http://schemas.microsoft.com/office/drawing/2014/main" id="{91F1ADC9-C0C0-6D52-26C3-1086863EA33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848" y="9058"/>
                    <a:pt x="4789" y="9194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711" y="7225"/>
                    <a:pt x="6442" y="6688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0;p41">
              <a:extLst>
                <a:ext uri="{FF2B5EF4-FFF2-40B4-BE49-F238E27FC236}">
                  <a16:creationId xmlns:a16="http://schemas.microsoft.com/office/drawing/2014/main" id="{66407419-5E26-5A81-B5F8-AAF511684AB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268" y="8209"/>
                    <a:pt x="3490" y="8431"/>
                    <a:pt x="3715" y="8657"/>
                  </a:cubicBezTo>
                  <a:cubicBezTo>
                    <a:pt x="4384" y="9194"/>
                    <a:pt x="5057" y="9505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847" y="7358"/>
                    <a:pt x="6621" y="7046"/>
                    <a:pt x="6489" y="6642"/>
                  </a:cubicBezTo>
                  <a:cubicBezTo>
                    <a:pt x="6442" y="6463"/>
                    <a:pt x="6399" y="6284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1;p41">
              <a:extLst>
                <a:ext uri="{FF2B5EF4-FFF2-40B4-BE49-F238E27FC236}">
                  <a16:creationId xmlns:a16="http://schemas.microsoft.com/office/drawing/2014/main" id="{6859677B-BBBB-5487-1AD1-5D5E201A42AA}"/>
                </a:ext>
              </a:extLst>
            </p:cNvPr>
            <p:cNvSpPr/>
            <p:nvPr/>
          </p:nvSpPr>
          <p:spPr>
            <a:xfrm>
              <a:off x="7239213" y="2051446"/>
              <a:ext cx="101227" cy="123048"/>
            </a:xfrm>
            <a:custGeom>
              <a:avLst/>
              <a:gdLst/>
              <a:ahLst/>
              <a:cxnLst/>
              <a:rect l="l" t="t" r="r" b="b"/>
              <a:pathLst>
                <a:path w="3623" h="4404" extrusionOk="0">
                  <a:moveTo>
                    <a:pt x="2593" y="0"/>
                  </a:moveTo>
                  <a:cubicBezTo>
                    <a:pt x="2500" y="0"/>
                    <a:pt x="2400" y="19"/>
                    <a:pt x="2280" y="19"/>
                  </a:cubicBezTo>
                  <a:cubicBezTo>
                    <a:pt x="1654" y="198"/>
                    <a:pt x="1028" y="556"/>
                    <a:pt x="627" y="1093"/>
                  </a:cubicBezTo>
                  <a:cubicBezTo>
                    <a:pt x="222" y="1630"/>
                    <a:pt x="1" y="2303"/>
                    <a:pt x="1" y="2972"/>
                  </a:cubicBezTo>
                  <a:cubicBezTo>
                    <a:pt x="670" y="3376"/>
                    <a:pt x="1296" y="3867"/>
                    <a:pt x="1879" y="4403"/>
                  </a:cubicBezTo>
                  <a:cubicBezTo>
                    <a:pt x="1654" y="3777"/>
                    <a:pt x="1922" y="3018"/>
                    <a:pt x="2280" y="2435"/>
                  </a:cubicBezTo>
                  <a:cubicBezTo>
                    <a:pt x="2685" y="1855"/>
                    <a:pt x="3175" y="1361"/>
                    <a:pt x="3622" y="825"/>
                  </a:cubicBezTo>
                  <a:cubicBezTo>
                    <a:pt x="3222" y="735"/>
                    <a:pt x="3132" y="155"/>
                    <a:pt x="2728" y="19"/>
                  </a:cubicBezTo>
                  <a:cubicBezTo>
                    <a:pt x="2684" y="5"/>
                    <a:pt x="2639" y="0"/>
                    <a:pt x="2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2;p41">
              <a:extLst>
                <a:ext uri="{FF2B5EF4-FFF2-40B4-BE49-F238E27FC236}">
                  <a16:creationId xmlns:a16="http://schemas.microsoft.com/office/drawing/2014/main" id="{26B56540-142B-DC8C-4DE2-68955451BC4B}"/>
                </a:ext>
              </a:extLst>
            </p:cNvPr>
            <p:cNvSpPr/>
            <p:nvPr/>
          </p:nvSpPr>
          <p:spPr>
            <a:xfrm>
              <a:off x="7259218" y="2060666"/>
              <a:ext cx="1262441" cy="1200051"/>
            </a:xfrm>
            <a:custGeom>
              <a:avLst/>
              <a:gdLst/>
              <a:ahLst/>
              <a:cxnLst/>
              <a:rect l="l" t="t" r="r" b="b"/>
              <a:pathLst>
                <a:path w="45184" h="42951" extrusionOk="0">
                  <a:moveTo>
                    <a:pt x="2293" y="1"/>
                  </a:moveTo>
                  <a:cubicBezTo>
                    <a:pt x="2258" y="1"/>
                    <a:pt x="2224" y="2"/>
                    <a:pt x="2191" y="4"/>
                  </a:cubicBezTo>
                  <a:cubicBezTo>
                    <a:pt x="1027" y="47"/>
                    <a:pt x="0" y="2420"/>
                    <a:pt x="90" y="3716"/>
                  </a:cubicBezTo>
                  <a:cubicBezTo>
                    <a:pt x="5637" y="9531"/>
                    <a:pt x="12748" y="13514"/>
                    <a:pt x="20489" y="15662"/>
                  </a:cubicBezTo>
                  <a:cubicBezTo>
                    <a:pt x="19995" y="22325"/>
                    <a:pt x="19237" y="33867"/>
                    <a:pt x="18521" y="40177"/>
                  </a:cubicBezTo>
                  <a:cubicBezTo>
                    <a:pt x="18431" y="41161"/>
                    <a:pt x="19190" y="42277"/>
                    <a:pt x="19101" y="42950"/>
                  </a:cubicBezTo>
                  <a:lnTo>
                    <a:pt x="41111" y="41920"/>
                  </a:lnTo>
                  <a:cubicBezTo>
                    <a:pt x="41962" y="39103"/>
                    <a:pt x="41916" y="36193"/>
                    <a:pt x="41605" y="32794"/>
                  </a:cubicBezTo>
                  <a:cubicBezTo>
                    <a:pt x="41962" y="32436"/>
                    <a:pt x="42274" y="32035"/>
                    <a:pt x="42589" y="31677"/>
                  </a:cubicBezTo>
                  <a:cubicBezTo>
                    <a:pt x="43705" y="30378"/>
                    <a:pt x="44736" y="28946"/>
                    <a:pt x="45004" y="27246"/>
                  </a:cubicBezTo>
                  <a:cubicBezTo>
                    <a:pt x="45183" y="25951"/>
                    <a:pt x="44868" y="24652"/>
                    <a:pt x="44600" y="23399"/>
                  </a:cubicBezTo>
                  <a:cubicBezTo>
                    <a:pt x="43662" y="19509"/>
                    <a:pt x="42721" y="15572"/>
                    <a:pt x="41826" y="11678"/>
                  </a:cubicBezTo>
                  <a:cubicBezTo>
                    <a:pt x="41469" y="10247"/>
                    <a:pt x="41111" y="8772"/>
                    <a:pt x="40352" y="7520"/>
                  </a:cubicBezTo>
                  <a:cubicBezTo>
                    <a:pt x="40126" y="7205"/>
                    <a:pt x="39905" y="6894"/>
                    <a:pt x="39636" y="6625"/>
                  </a:cubicBezTo>
                  <a:cubicBezTo>
                    <a:pt x="39099" y="5326"/>
                    <a:pt x="38427" y="4163"/>
                    <a:pt x="37757" y="3941"/>
                  </a:cubicBezTo>
                  <a:cubicBezTo>
                    <a:pt x="36246" y="3371"/>
                    <a:pt x="34701" y="3137"/>
                    <a:pt x="33144" y="3137"/>
                  </a:cubicBezTo>
                  <a:cubicBezTo>
                    <a:pt x="31151" y="3137"/>
                    <a:pt x="29138" y="3521"/>
                    <a:pt x="27153" y="4073"/>
                  </a:cubicBezTo>
                  <a:lnTo>
                    <a:pt x="27110" y="4073"/>
                  </a:lnTo>
                  <a:cubicBezTo>
                    <a:pt x="26126" y="4478"/>
                    <a:pt x="25185" y="5058"/>
                    <a:pt x="24380" y="5730"/>
                  </a:cubicBezTo>
                  <a:cubicBezTo>
                    <a:pt x="18253" y="5326"/>
                    <a:pt x="12347" y="3984"/>
                    <a:pt x="6532" y="1883"/>
                  </a:cubicBezTo>
                  <a:cubicBezTo>
                    <a:pt x="5443" y="1490"/>
                    <a:pt x="3511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3;p41">
              <a:extLst>
                <a:ext uri="{FF2B5EF4-FFF2-40B4-BE49-F238E27FC236}">
                  <a16:creationId xmlns:a16="http://schemas.microsoft.com/office/drawing/2014/main" id="{36340E2A-08AC-FA36-F702-F5ACD1C23131}"/>
                </a:ext>
              </a:extLst>
            </p:cNvPr>
            <p:cNvSpPr/>
            <p:nvPr/>
          </p:nvSpPr>
          <p:spPr>
            <a:xfrm rot="5400000">
              <a:off x="6554752" y="2839249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4;p41">
              <a:extLst>
                <a:ext uri="{FF2B5EF4-FFF2-40B4-BE49-F238E27FC236}">
                  <a16:creationId xmlns:a16="http://schemas.microsoft.com/office/drawing/2014/main" id="{A743FFB2-A5EF-91A6-F073-F34D5D6C70C6}"/>
                </a:ext>
              </a:extLst>
            </p:cNvPr>
            <p:cNvSpPr/>
            <p:nvPr/>
          </p:nvSpPr>
          <p:spPr>
            <a:xfrm>
              <a:off x="6335458" y="2089516"/>
              <a:ext cx="158724" cy="375313"/>
            </a:xfrm>
            <a:custGeom>
              <a:avLst/>
              <a:gdLst/>
              <a:ahLst/>
              <a:cxnLst/>
              <a:rect l="l" t="t" r="r" b="b"/>
              <a:pathLst>
                <a:path w="3113" h="7358" extrusionOk="0">
                  <a:moveTo>
                    <a:pt x="1038" y="0"/>
                  </a:moveTo>
                  <a:lnTo>
                    <a:pt x="1038" y="1181"/>
                  </a:lnTo>
                  <a:cubicBezTo>
                    <a:pt x="426" y="1370"/>
                    <a:pt x="0" y="1936"/>
                    <a:pt x="0" y="2641"/>
                  </a:cubicBezTo>
                  <a:cubicBezTo>
                    <a:pt x="0" y="3490"/>
                    <a:pt x="709" y="4200"/>
                    <a:pt x="1558" y="4200"/>
                  </a:cubicBezTo>
                  <a:cubicBezTo>
                    <a:pt x="1841" y="4200"/>
                    <a:pt x="2075" y="4434"/>
                    <a:pt x="2075" y="4717"/>
                  </a:cubicBezTo>
                  <a:cubicBezTo>
                    <a:pt x="2075" y="5000"/>
                    <a:pt x="1841" y="5237"/>
                    <a:pt x="1558" y="5237"/>
                  </a:cubicBezTo>
                  <a:cubicBezTo>
                    <a:pt x="1275" y="5237"/>
                    <a:pt x="1038" y="5000"/>
                    <a:pt x="1038" y="4717"/>
                  </a:cubicBezTo>
                  <a:lnTo>
                    <a:pt x="0" y="4717"/>
                  </a:lnTo>
                  <a:cubicBezTo>
                    <a:pt x="0" y="5426"/>
                    <a:pt x="426" y="5992"/>
                    <a:pt x="1038" y="6180"/>
                  </a:cubicBezTo>
                  <a:lnTo>
                    <a:pt x="1038" y="7358"/>
                  </a:lnTo>
                  <a:lnTo>
                    <a:pt x="2075" y="7358"/>
                  </a:lnTo>
                  <a:lnTo>
                    <a:pt x="2075" y="6180"/>
                  </a:lnTo>
                  <a:cubicBezTo>
                    <a:pt x="2690" y="5992"/>
                    <a:pt x="3113" y="5426"/>
                    <a:pt x="3113" y="4717"/>
                  </a:cubicBezTo>
                  <a:cubicBezTo>
                    <a:pt x="3113" y="3868"/>
                    <a:pt x="2407" y="3162"/>
                    <a:pt x="1558" y="3162"/>
                  </a:cubicBezTo>
                  <a:cubicBezTo>
                    <a:pt x="1275" y="3162"/>
                    <a:pt x="1038" y="2924"/>
                    <a:pt x="1038" y="2641"/>
                  </a:cubicBezTo>
                  <a:cubicBezTo>
                    <a:pt x="1038" y="2358"/>
                    <a:pt x="1275" y="2124"/>
                    <a:pt x="1558" y="2124"/>
                  </a:cubicBezTo>
                  <a:cubicBezTo>
                    <a:pt x="1841" y="2124"/>
                    <a:pt x="2075" y="2358"/>
                    <a:pt x="2075" y="2641"/>
                  </a:cubicBezTo>
                  <a:lnTo>
                    <a:pt x="3113" y="2641"/>
                  </a:lnTo>
                  <a:cubicBezTo>
                    <a:pt x="3113" y="1936"/>
                    <a:pt x="2690" y="1370"/>
                    <a:pt x="2075" y="1181"/>
                  </a:cubicBezTo>
                  <a:lnTo>
                    <a:pt x="2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015;p41">
              <a:extLst>
                <a:ext uri="{FF2B5EF4-FFF2-40B4-BE49-F238E27FC236}">
                  <a16:creationId xmlns:a16="http://schemas.microsoft.com/office/drawing/2014/main" id="{A1D3026A-1EE4-E540-6D58-1882A6A7D033}"/>
                </a:ext>
              </a:extLst>
            </p:cNvPr>
            <p:cNvGrpSpPr/>
            <p:nvPr/>
          </p:nvGrpSpPr>
          <p:grpSpPr>
            <a:xfrm>
              <a:off x="6825616" y="2545819"/>
              <a:ext cx="532378" cy="532378"/>
              <a:chOff x="1774175" y="3649950"/>
              <a:chExt cx="601625" cy="601625"/>
            </a:xfrm>
          </p:grpSpPr>
          <p:sp>
            <p:nvSpPr>
              <p:cNvPr id="30" name="Google Shape;1016;p41">
                <a:extLst>
                  <a:ext uri="{FF2B5EF4-FFF2-40B4-BE49-F238E27FC236}">
                    <a16:creationId xmlns:a16="http://schemas.microsoft.com/office/drawing/2014/main" id="{1601176E-91F1-9011-974F-0C4F5D4907F5}"/>
                  </a:ext>
                </a:extLst>
              </p:cNvPr>
              <p:cNvSpPr/>
              <p:nvPr/>
            </p:nvSpPr>
            <p:spPr>
              <a:xfrm>
                <a:off x="1774175" y="3649950"/>
                <a:ext cx="601625" cy="601625"/>
              </a:xfrm>
              <a:custGeom>
                <a:avLst/>
                <a:gdLst/>
                <a:ahLst/>
                <a:cxnLst/>
                <a:rect l="l" t="t" r="r" b="b"/>
                <a:pathLst>
                  <a:path w="24065" h="24065" extrusionOk="0">
                    <a:moveTo>
                      <a:pt x="12034" y="3438"/>
                    </a:moveTo>
                    <a:cubicBezTo>
                      <a:pt x="16789" y="3438"/>
                      <a:pt x="20627" y="7276"/>
                      <a:pt x="20627" y="12034"/>
                    </a:cubicBezTo>
                    <a:cubicBezTo>
                      <a:pt x="20627" y="16751"/>
                      <a:pt x="16789" y="20589"/>
                      <a:pt x="12034" y="20589"/>
                    </a:cubicBezTo>
                    <a:cubicBezTo>
                      <a:pt x="7317" y="20589"/>
                      <a:pt x="3480" y="16751"/>
                      <a:pt x="3480" y="12034"/>
                    </a:cubicBezTo>
                    <a:cubicBezTo>
                      <a:pt x="3480" y="7276"/>
                      <a:pt x="7317" y="3438"/>
                      <a:pt x="12034" y="3438"/>
                    </a:cubicBezTo>
                    <a:close/>
                    <a:moveTo>
                      <a:pt x="12034" y="0"/>
                    </a:moveTo>
                    <a:cubicBezTo>
                      <a:pt x="5398" y="0"/>
                      <a:pt x="0" y="5398"/>
                      <a:pt x="0" y="12034"/>
                    </a:cubicBezTo>
                    <a:cubicBezTo>
                      <a:pt x="0" y="18670"/>
                      <a:pt x="5398" y="24065"/>
                      <a:pt x="12034" y="24065"/>
                    </a:cubicBezTo>
                    <a:cubicBezTo>
                      <a:pt x="18670" y="24065"/>
                      <a:pt x="24065" y="18670"/>
                      <a:pt x="24065" y="12034"/>
                    </a:cubicBezTo>
                    <a:cubicBezTo>
                      <a:pt x="24065" y="5398"/>
                      <a:pt x="18670" y="0"/>
                      <a:pt x="12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17;p41">
                <a:extLst>
                  <a:ext uri="{FF2B5EF4-FFF2-40B4-BE49-F238E27FC236}">
                    <a16:creationId xmlns:a16="http://schemas.microsoft.com/office/drawing/2014/main" id="{7A61D972-3C33-8440-85DF-427E51452D16}"/>
                  </a:ext>
                </a:extLst>
              </p:cNvPr>
              <p:cNvSpPr/>
              <p:nvPr/>
            </p:nvSpPr>
            <p:spPr>
              <a:xfrm>
                <a:off x="1950050" y="3825825"/>
                <a:ext cx="249875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5" extrusionOk="0">
                    <a:moveTo>
                      <a:pt x="4999" y="1"/>
                    </a:moveTo>
                    <a:cubicBezTo>
                      <a:pt x="2239" y="1"/>
                      <a:pt x="1" y="2239"/>
                      <a:pt x="1" y="4999"/>
                    </a:cubicBezTo>
                    <a:cubicBezTo>
                      <a:pt x="1" y="7756"/>
                      <a:pt x="2239" y="9994"/>
                      <a:pt x="4999" y="9994"/>
                    </a:cubicBezTo>
                    <a:cubicBezTo>
                      <a:pt x="7756" y="9994"/>
                      <a:pt x="9994" y="7756"/>
                      <a:pt x="9994" y="4999"/>
                    </a:cubicBezTo>
                    <a:cubicBezTo>
                      <a:pt x="9994" y="2239"/>
                      <a:pt x="7756" y="1"/>
                      <a:pt x="4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571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Atores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46;p36">
            <a:extLst>
              <a:ext uri="{FF2B5EF4-FFF2-40B4-BE49-F238E27FC236}">
                <a16:creationId xmlns:a16="http://schemas.microsoft.com/office/drawing/2014/main" id="{69AB1AE5-B484-5B04-3DB1-CAC442E99E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969" y="1304639"/>
            <a:ext cx="6662569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Considerando está regra de negócio para o sistema, as possíveis entidades (atores) que poderão ter acesso ao sistema serão:</a:t>
            </a:r>
          </a:p>
        </p:txBody>
      </p:sp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7D7EDAAF-3A80-B03F-B35B-125E2A9CF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8" t="14141" r="3330" b="5450"/>
          <a:stretch/>
        </p:blipFill>
        <p:spPr>
          <a:xfrm>
            <a:off x="1873561" y="2041439"/>
            <a:ext cx="5396877" cy="231601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966238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Classe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46;p36">
            <a:extLst>
              <a:ext uri="{FF2B5EF4-FFF2-40B4-BE49-F238E27FC236}">
                <a16:creationId xmlns:a16="http://schemas.microsoft.com/office/drawing/2014/main" id="{69AB1AE5-B484-5B04-3DB1-CAC442E99E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238945"/>
            <a:ext cx="2758557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Tendo conhecimento dos possíveis atores, dentro do diagrama de classe, os mesmos, bem como os tipos de dados são representados por: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CEEC66DA-389A-3038-DB52-84A80AE39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9" t="3419" r="1104" b="1244"/>
          <a:stretch/>
        </p:blipFill>
        <p:spPr>
          <a:xfrm>
            <a:off x="3536107" y="178342"/>
            <a:ext cx="5436764" cy="4790111"/>
          </a:xfrm>
          <a:prstGeom prst="roundRect">
            <a:avLst>
              <a:gd name="adj" fmla="val 6364"/>
            </a:avLst>
          </a:prstGeom>
        </p:spPr>
      </p:pic>
    </p:spTree>
    <p:extLst>
      <p:ext uri="{BB962C8B-B14F-4D97-AF65-F5344CB8AC3E}">
        <p14:creationId xmlns:p14="http://schemas.microsoft.com/office/powerpoint/2010/main" val="20784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 txBox="1">
            <a:spLocks noGrp="1"/>
          </p:cNvSpPr>
          <p:nvPr>
            <p:ph type="title"/>
          </p:nvPr>
        </p:nvSpPr>
        <p:spPr>
          <a:xfrm>
            <a:off x="4310275" y="2622165"/>
            <a:ext cx="41205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Projeto e Desenvolvimento</a:t>
            </a:r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 idx="2"/>
          </p:nvPr>
        </p:nvSpPr>
        <p:spPr>
          <a:xfrm>
            <a:off x="4310275" y="1729213"/>
            <a:ext cx="114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</a:t>
            </a:r>
            <a:endParaRPr sz="5000" dirty="0"/>
          </a:p>
        </p:txBody>
      </p:sp>
      <p:sp>
        <p:nvSpPr>
          <p:cNvPr id="617" name="Google Shape;617;p34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Elipse 862">
            <a:extLst>
              <a:ext uri="{FF2B5EF4-FFF2-40B4-BE49-F238E27FC236}">
                <a16:creationId xmlns:a16="http://schemas.microsoft.com/office/drawing/2014/main" id="{A93D13BE-B65B-51C4-925E-7B895131780F}"/>
              </a:ext>
            </a:extLst>
          </p:cNvPr>
          <p:cNvSpPr>
            <a:spLocks noChangeAspect="1"/>
          </p:cNvSpPr>
          <p:nvPr/>
        </p:nvSpPr>
        <p:spPr>
          <a:xfrm>
            <a:off x="481416" y="822165"/>
            <a:ext cx="3600000" cy="3600000"/>
          </a:xfrm>
          <a:prstGeom prst="ellipse">
            <a:avLst/>
          </a:prstGeom>
          <a:solidFill>
            <a:srgbClr val="DDD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64" name="Google Shape;2374;p74">
            <a:extLst>
              <a:ext uri="{FF2B5EF4-FFF2-40B4-BE49-F238E27FC236}">
                <a16:creationId xmlns:a16="http://schemas.microsoft.com/office/drawing/2014/main" id="{7ECCB421-F7D5-0EB1-78FA-48ECDE6D6EE1}"/>
              </a:ext>
            </a:extLst>
          </p:cNvPr>
          <p:cNvGrpSpPr>
            <a:grpSpLocks noChangeAspect="1"/>
          </p:cNvGrpSpPr>
          <p:nvPr/>
        </p:nvGrpSpPr>
        <p:grpSpPr>
          <a:xfrm>
            <a:off x="370465" y="1332178"/>
            <a:ext cx="3783948" cy="2542183"/>
            <a:chOff x="4861145" y="2842260"/>
            <a:chExt cx="2616854" cy="1758090"/>
          </a:xfrm>
        </p:grpSpPr>
        <p:sp>
          <p:nvSpPr>
            <p:cNvPr id="865" name="Google Shape;2375;p74">
              <a:extLst>
                <a:ext uri="{FF2B5EF4-FFF2-40B4-BE49-F238E27FC236}">
                  <a16:creationId xmlns:a16="http://schemas.microsoft.com/office/drawing/2014/main" id="{3D74C90A-E4BC-0DD3-8101-987BD2B30D9A}"/>
                </a:ext>
              </a:extLst>
            </p:cNvPr>
            <p:cNvSpPr/>
            <p:nvPr/>
          </p:nvSpPr>
          <p:spPr>
            <a:xfrm>
              <a:off x="4907588" y="3873425"/>
              <a:ext cx="148187" cy="511706"/>
            </a:xfrm>
            <a:custGeom>
              <a:avLst/>
              <a:gdLst/>
              <a:ahLst/>
              <a:cxnLst/>
              <a:rect l="l" t="t" r="r" b="b"/>
              <a:pathLst>
                <a:path w="128" h="442" extrusionOk="0">
                  <a:moveTo>
                    <a:pt x="0" y="2"/>
                  </a:moveTo>
                  <a:cubicBezTo>
                    <a:pt x="0" y="2"/>
                    <a:pt x="2" y="6"/>
                    <a:pt x="4" y="15"/>
                  </a:cubicBezTo>
                  <a:cubicBezTo>
                    <a:pt x="24" y="71"/>
                    <a:pt x="103" y="308"/>
                    <a:pt x="124" y="442"/>
                  </a:cubicBezTo>
                  <a:cubicBezTo>
                    <a:pt x="128" y="441"/>
                    <a:pt x="128" y="441"/>
                    <a:pt x="128" y="441"/>
                  </a:cubicBezTo>
                  <a:cubicBezTo>
                    <a:pt x="105" y="287"/>
                    <a:pt x="4" y="1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313F4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2376;p74">
              <a:extLst>
                <a:ext uri="{FF2B5EF4-FFF2-40B4-BE49-F238E27FC236}">
                  <a16:creationId xmlns:a16="http://schemas.microsoft.com/office/drawing/2014/main" id="{55A0A74C-6B5C-A480-64E8-77601CD3E272}"/>
                </a:ext>
              </a:extLst>
            </p:cNvPr>
            <p:cNvSpPr/>
            <p:nvPr/>
          </p:nvSpPr>
          <p:spPr>
            <a:xfrm>
              <a:off x="4973550" y="3964964"/>
              <a:ext cx="19509" cy="101582"/>
            </a:xfrm>
            <a:custGeom>
              <a:avLst/>
              <a:gdLst/>
              <a:ahLst/>
              <a:cxnLst/>
              <a:rect l="l" t="t" r="r" b="b"/>
              <a:pathLst>
                <a:path w="17" h="88" extrusionOk="0">
                  <a:moveTo>
                    <a:pt x="13" y="0"/>
                  </a:moveTo>
                  <a:cubicBezTo>
                    <a:pt x="13" y="0"/>
                    <a:pt x="13" y="1"/>
                    <a:pt x="13" y="2"/>
                  </a:cubicBezTo>
                  <a:cubicBezTo>
                    <a:pt x="13" y="12"/>
                    <a:pt x="11" y="52"/>
                    <a:pt x="0" y="86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7" y="47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313F4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2377;p74">
              <a:extLst>
                <a:ext uri="{FF2B5EF4-FFF2-40B4-BE49-F238E27FC236}">
                  <a16:creationId xmlns:a16="http://schemas.microsoft.com/office/drawing/2014/main" id="{9AA6E93A-82D4-F349-9AD3-972C35753D93}"/>
                </a:ext>
              </a:extLst>
            </p:cNvPr>
            <p:cNvSpPr/>
            <p:nvPr/>
          </p:nvSpPr>
          <p:spPr>
            <a:xfrm>
              <a:off x="4897491" y="4050446"/>
              <a:ext cx="94932" cy="69361"/>
            </a:xfrm>
            <a:custGeom>
              <a:avLst/>
              <a:gdLst/>
              <a:ahLst/>
              <a:cxnLst/>
              <a:rect l="l" t="t" r="r" b="b"/>
              <a:pathLst>
                <a:path w="82" h="60" extrusionOk="0">
                  <a:moveTo>
                    <a:pt x="0" y="3"/>
                  </a:moveTo>
                  <a:cubicBezTo>
                    <a:pt x="0" y="3"/>
                    <a:pt x="10" y="15"/>
                    <a:pt x="26" y="28"/>
                  </a:cubicBezTo>
                  <a:cubicBezTo>
                    <a:pt x="41" y="40"/>
                    <a:pt x="61" y="55"/>
                    <a:pt x="81" y="60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63" y="51"/>
                    <a:pt x="44" y="37"/>
                    <a:pt x="29" y="24"/>
                  </a:cubicBezTo>
                  <a:cubicBezTo>
                    <a:pt x="21" y="18"/>
                    <a:pt x="15" y="12"/>
                    <a:pt x="10" y="7"/>
                  </a:cubicBezTo>
                  <a:cubicBezTo>
                    <a:pt x="8" y="5"/>
                    <a:pt x="6" y="3"/>
                    <a:pt x="5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313F4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2378;p74">
              <a:extLst>
                <a:ext uri="{FF2B5EF4-FFF2-40B4-BE49-F238E27FC236}">
                  <a16:creationId xmlns:a16="http://schemas.microsoft.com/office/drawing/2014/main" id="{D5103932-0B08-574E-70CA-6D1CC392E837}"/>
                </a:ext>
              </a:extLst>
            </p:cNvPr>
            <p:cNvSpPr/>
            <p:nvPr/>
          </p:nvSpPr>
          <p:spPr>
            <a:xfrm>
              <a:off x="5020666" y="4117754"/>
              <a:ext cx="34984" cy="120401"/>
            </a:xfrm>
            <a:custGeom>
              <a:avLst/>
              <a:gdLst/>
              <a:ahLst/>
              <a:cxnLst/>
              <a:rect l="l" t="t" r="r" b="b"/>
              <a:pathLst>
                <a:path w="30" h="104" extrusionOk="0">
                  <a:moveTo>
                    <a:pt x="26" y="0"/>
                  </a:moveTo>
                  <a:cubicBezTo>
                    <a:pt x="26" y="0"/>
                    <a:pt x="26" y="1"/>
                    <a:pt x="26" y="3"/>
                  </a:cubicBezTo>
                  <a:cubicBezTo>
                    <a:pt x="25" y="9"/>
                    <a:pt x="23" y="27"/>
                    <a:pt x="20" y="47"/>
                  </a:cubicBezTo>
                  <a:cubicBezTo>
                    <a:pt x="16" y="66"/>
                    <a:pt x="10" y="87"/>
                    <a:pt x="0" y="102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15" y="87"/>
                    <a:pt x="22" y="61"/>
                    <a:pt x="25" y="39"/>
                  </a:cubicBezTo>
                  <a:cubicBezTo>
                    <a:pt x="29" y="17"/>
                    <a:pt x="30" y="0"/>
                    <a:pt x="30" y="0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313F4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2379;p74">
              <a:extLst>
                <a:ext uri="{FF2B5EF4-FFF2-40B4-BE49-F238E27FC236}">
                  <a16:creationId xmlns:a16="http://schemas.microsoft.com/office/drawing/2014/main" id="{383CB133-FBEE-345F-1391-F784B7ABC26C}"/>
                </a:ext>
              </a:extLst>
            </p:cNvPr>
            <p:cNvSpPr/>
            <p:nvPr/>
          </p:nvSpPr>
          <p:spPr>
            <a:xfrm>
              <a:off x="4937876" y="4233525"/>
              <a:ext cx="96965" cy="56563"/>
            </a:xfrm>
            <a:custGeom>
              <a:avLst/>
              <a:gdLst/>
              <a:ahLst/>
              <a:cxnLst/>
              <a:rect l="l" t="t" r="r" b="b"/>
              <a:pathLst>
                <a:path w="84" h="49" extrusionOk="0">
                  <a:moveTo>
                    <a:pt x="0" y="3"/>
                  </a:moveTo>
                  <a:cubicBezTo>
                    <a:pt x="0" y="3"/>
                    <a:pt x="28" y="41"/>
                    <a:pt x="83" y="49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57" y="41"/>
                    <a:pt x="37" y="29"/>
                    <a:pt x="23" y="19"/>
                  </a:cubicBezTo>
                  <a:cubicBezTo>
                    <a:pt x="17" y="14"/>
                    <a:pt x="12" y="9"/>
                    <a:pt x="8" y="6"/>
                  </a:cubicBezTo>
                  <a:cubicBezTo>
                    <a:pt x="6" y="4"/>
                    <a:pt x="5" y="3"/>
                    <a:pt x="4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313F4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2380;p74">
              <a:extLst>
                <a:ext uri="{FF2B5EF4-FFF2-40B4-BE49-F238E27FC236}">
                  <a16:creationId xmlns:a16="http://schemas.microsoft.com/office/drawing/2014/main" id="{D4F5A050-00AF-7CE2-D633-0ABCB1409704}"/>
                </a:ext>
              </a:extLst>
            </p:cNvPr>
            <p:cNvSpPr/>
            <p:nvPr/>
          </p:nvSpPr>
          <p:spPr>
            <a:xfrm>
              <a:off x="5022012" y="3783231"/>
              <a:ext cx="365305" cy="590430"/>
            </a:xfrm>
            <a:custGeom>
              <a:avLst/>
              <a:gdLst/>
              <a:ahLst/>
              <a:cxnLst/>
              <a:rect l="l" t="t" r="r" b="b"/>
              <a:pathLst>
                <a:path w="316" h="510" extrusionOk="0">
                  <a:moveTo>
                    <a:pt x="43" y="510"/>
                  </a:moveTo>
                  <a:cubicBezTo>
                    <a:pt x="43" y="510"/>
                    <a:pt x="0" y="396"/>
                    <a:pt x="14" y="329"/>
                  </a:cubicBezTo>
                  <a:cubicBezTo>
                    <a:pt x="27" y="270"/>
                    <a:pt x="69" y="300"/>
                    <a:pt x="78" y="254"/>
                  </a:cubicBezTo>
                  <a:cubicBezTo>
                    <a:pt x="86" y="208"/>
                    <a:pt x="65" y="166"/>
                    <a:pt x="69" y="129"/>
                  </a:cubicBezTo>
                  <a:cubicBezTo>
                    <a:pt x="74" y="91"/>
                    <a:pt x="101" y="87"/>
                    <a:pt x="122" y="97"/>
                  </a:cubicBezTo>
                  <a:cubicBezTo>
                    <a:pt x="143" y="107"/>
                    <a:pt x="147" y="44"/>
                    <a:pt x="171" y="42"/>
                  </a:cubicBezTo>
                  <a:cubicBezTo>
                    <a:pt x="196" y="41"/>
                    <a:pt x="209" y="62"/>
                    <a:pt x="224" y="43"/>
                  </a:cubicBezTo>
                  <a:cubicBezTo>
                    <a:pt x="239" y="23"/>
                    <a:pt x="257" y="0"/>
                    <a:pt x="287" y="7"/>
                  </a:cubicBezTo>
                  <a:cubicBezTo>
                    <a:pt x="316" y="14"/>
                    <a:pt x="253" y="89"/>
                    <a:pt x="273" y="95"/>
                  </a:cubicBezTo>
                  <a:cubicBezTo>
                    <a:pt x="292" y="100"/>
                    <a:pt x="300" y="136"/>
                    <a:pt x="267" y="184"/>
                  </a:cubicBezTo>
                  <a:cubicBezTo>
                    <a:pt x="250" y="209"/>
                    <a:pt x="310" y="215"/>
                    <a:pt x="272" y="263"/>
                  </a:cubicBezTo>
                  <a:cubicBezTo>
                    <a:pt x="260" y="278"/>
                    <a:pt x="226" y="306"/>
                    <a:pt x="243" y="328"/>
                  </a:cubicBezTo>
                  <a:cubicBezTo>
                    <a:pt x="259" y="350"/>
                    <a:pt x="274" y="380"/>
                    <a:pt x="244" y="443"/>
                  </a:cubicBezTo>
                  <a:cubicBezTo>
                    <a:pt x="214" y="505"/>
                    <a:pt x="206" y="506"/>
                    <a:pt x="206" y="506"/>
                  </a:cubicBezTo>
                  <a:lnTo>
                    <a:pt x="43" y="5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2381;p74">
              <a:extLst>
                <a:ext uri="{FF2B5EF4-FFF2-40B4-BE49-F238E27FC236}">
                  <a16:creationId xmlns:a16="http://schemas.microsoft.com/office/drawing/2014/main" id="{37D5AD0C-522C-2FC6-E45E-2A253BC94017}"/>
                </a:ext>
              </a:extLst>
            </p:cNvPr>
            <p:cNvSpPr/>
            <p:nvPr/>
          </p:nvSpPr>
          <p:spPr>
            <a:xfrm>
              <a:off x="5158649" y="3816886"/>
              <a:ext cx="169688" cy="553735"/>
            </a:xfrm>
            <a:custGeom>
              <a:avLst/>
              <a:gdLst/>
              <a:ahLst/>
              <a:cxnLst/>
              <a:rect l="l" t="t" r="r" b="b"/>
              <a:pathLst>
                <a:path w="147" h="479" extrusionOk="0">
                  <a:moveTo>
                    <a:pt x="144" y="0"/>
                  </a:moveTo>
                  <a:cubicBezTo>
                    <a:pt x="144" y="1"/>
                    <a:pt x="0" y="163"/>
                    <a:pt x="0" y="479"/>
                  </a:cubicBezTo>
                  <a:cubicBezTo>
                    <a:pt x="5" y="479"/>
                    <a:pt x="5" y="479"/>
                    <a:pt x="5" y="479"/>
                  </a:cubicBezTo>
                  <a:cubicBezTo>
                    <a:pt x="5" y="322"/>
                    <a:pt x="41" y="203"/>
                    <a:pt x="76" y="123"/>
                  </a:cubicBezTo>
                  <a:cubicBezTo>
                    <a:pt x="94" y="83"/>
                    <a:pt x="112" y="53"/>
                    <a:pt x="125" y="33"/>
                  </a:cubicBezTo>
                  <a:cubicBezTo>
                    <a:pt x="132" y="23"/>
                    <a:pt x="137" y="16"/>
                    <a:pt x="141" y="11"/>
                  </a:cubicBezTo>
                  <a:cubicBezTo>
                    <a:pt x="143" y="8"/>
                    <a:pt x="145" y="6"/>
                    <a:pt x="146" y="5"/>
                  </a:cubicBezTo>
                  <a:cubicBezTo>
                    <a:pt x="146" y="4"/>
                    <a:pt x="147" y="4"/>
                    <a:pt x="147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4" y="0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2382;p74">
              <a:extLst>
                <a:ext uri="{FF2B5EF4-FFF2-40B4-BE49-F238E27FC236}">
                  <a16:creationId xmlns:a16="http://schemas.microsoft.com/office/drawing/2014/main" id="{16C935EE-69E4-2B48-6934-1FED3AEDB02B}"/>
                </a:ext>
              </a:extLst>
            </p:cNvPr>
            <p:cNvSpPr/>
            <p:nvPr/>
          </p:nvSpPr>
          <p:spPr>
            <a:xfrm>
              <a:off x="5231342" y="3857271"/>
              <a:ext cx="18846" cy="93502"/>
            </a:xfrm>
            <a:custGeom>
              <a:avLst/>
              <a:gdLst/>
              <a:ahLst/>
              <a:cxnLst/>
              <a:rect l="l" t="t" r="r" b="b"/>
              <a:pathLst>
                <a:path w="16" h="81" extrusionOk="0">
                  <a:moveTo>
                    <a:pt x="0" y="0"/>
                  </a:moveTo>
                  <a:cubicBezTo>
                    <a:pt x="0" y="0"/>
                    <a:pt x="0" y="2"/>
                    <a:pt x="0" y="5"/>
                  </a:cubicBezTo>
                  <a:cubicBezTo>
                    <a:pt x="0" y="18"/>
                    <a:pt x="1" y="52"/>
                    <a:pt x="12" y="81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6" y="52"/>
                    <a:pt x="4" y="18"/>
                    <a:pt x="4" y="5"/>
                  </a:cubicBezTo>
                  <a:cubicBezTo>
                    <a:pt x="4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2383;p74">
              <a:extLst>
                <a:ext uri="{FF2B5EF4-FFF2-40B4-BE49-F238E27FC236}">
                  <a16:creationId xmlns:a16="http://schemas.microsoft.com/office/drawing/2014/main" id="{C34F16B3-AF6B-7088-722C-711D71414DC1}"/>
                </a:ext>
              </a:extLst>
            </p:cNvPr>
            <p:cNvSpPr/>
            <p:nvPr/>
          </p:nvSpPr>
          <p:spPr>
            <a:xfrm>
              <a:off x="5223265" y="3931310"/>
              <a:ext cx="114447" cy="77454"/>
            </a:xfrm>
            <a:custGeom>
              <a:avLst/>
              <a:gdLst/>
              <a:ahLst/>
              <a:cxnLst/>
              <a:rect l="l" t="t" r="r" b="b"/>
              <a:pathLst>
                <a:path w="99" h="67" extrusionOk="0">
                  <a:moveTo>
                    <a:pt x="96" y="0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1" y="6"/>
                    <a:pt x="52" y="47"/>
                    <a:pt x="0" y="63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58" y="49"/>
                    <a:pt x="99" y="3"/>
                    <a:pt x="99" y="3"/>
                  </a:cubicBezTo>
                  <a:cubicBezTo>
                    <a:pt x="96" y="0"/>
                    <a:pt x="96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2384;p74">
              <a:extLst>
                <a:ext uri="{FF2B5EF4-FFF2-40B4-BE49-F238E27FC236}">
                  <a16:creationId xmlns:a16="http://schemas.microsoft.com/office/drawing/2014/main" id="{3D4B790E-88A5-0228-58DC-5FDFF7AEA84A}"/>
                </a:ext>
              </a:extLst>
            </p:cNvPr>
            <p:cNvSpPr/>
            <p:nvPr/>
          </p:nvSpPr>
          <p:spPr>
            <a:xfrm>
              <a:off x="5144514" y="3919868"/>
              <a:ext cx="63952" cy="140082"/>
            </a:xfrm>
            <a:custGeom>
              <a:avLst/>
              <a:gdLst/>
              <a:ahLst/>
              <a:cxnLst/>
              <a:rect l="l" t="t" r="r" b="b"/>
              <a:pathLst>
                <a:path w="55" h="121" extrusionOk="0">
                  <a:moveTo>
                    <a:pt x="0" y="0"/>
                  </a:moveTo>
                  <a:cubicBezTo>
                    <a:pt x="0" y="0"/>
                    <a:pt x="0" y="1"/>
                    <a:pt x="0" y="3"/>
                  </a:cubicBezTo>
                  <a:cubicBezTo>
                    <a:pt x="0" y="16"/>
                    <a:pt x="3" y="73"/>
                    <a:pt x="52" y="121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7" y="71"/>
                    <a:pt x="4" y="15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2385;p74">
              <a:extLst>
                <a:ext uri="{FF2B5EF4-FFF2-40B4-BE49-F238E27FC236}">
                  <a16:creationId xmlns:a16="http://schemas.microsoft.com/office/drawing/2014/main" id="{88D9B264-AAAC-012D-B567-E896CD72BD64}"/>
                </a:ext>
              </a:extLst>
            </p:cNvPr>
            <p:cNvSpPr/>
            <p:nvPr/>
          </p:nvSpPr>
          <p:spPr>
            <a:xfrm>
              <a:off x="5182880" y="4056504"/>
              <a:ext cx="140083" cy="95531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6" y="2"/>
                    <a:pt x="107" y="17"/>
                    <a:pt x="88" y="34"/>
                  </a:cubicBezTo>
                  <a:cubicBezTo>
                    <a:pt x="70" y="51"/>
                    <a:pt x="41" y="70"/>
                    <a:pt x="0" y="78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44" y="74"/>
                    <a:pt x="74" y="54"/>
                    <a:pt x="93" y="36"/>
                  </a:cubicBezTo>
                  <a:cubicBezTo>
                    <a:pt x="112" y="18"/>
                    <a:pt x="121" y="2"/>
                    <a:pt x="121" y="2"/>
                  </a:cubicBezTo>
                  <a:cubicBezTo>
                    <a:pt x="117" y="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2386;p74">
              <a:extLst>
                <a:ext uri="{FF2B5EF4-FFF2-40B4-BE49-F238E27FC236}">
                  <a16:creationId xmlns:a16="http://schemas.microsoft.com/office/drawing/2014/main" id="{C4B446D2-A157-CBA2-BE13-5C4573FCB8DA}"/>
                </a:ext>
              </a:extLst>
            </p:cNvPr>
            <p:cNvSpPr/>
            <p:nvPr/>
          </p:nvSpPr>
          <p:spPr>
            <a:xfrm>
              <a:off x="5081244" y="4139293"/>
              <a:ext cx="87474" cy="115112"/>
            </a:xfrm>
            <a:custGeom>
              <a:avLst/>
              <a:gdLst/>
              <a:ahLst/>
              <a:cxnLst/>
              <a:rect l="l" t="t" r="r" b="b"/>
              <a:pathLst>
                <a:path w="76" h="99" extrusionOk="0">
                  <a:moveTo>
                    <a:pt x="0" y="1"/>
                  </a:moveTo>
                  <a:cubicBezTo>
                    <a:pt x="0" y="2"/>
                    <a:pt x="13" y="62"/>
                    <a:pt x="74" y="99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46" y="77"/>
                    <a:pt x="28" y="54"/>
                    <a:pt x="18" y="34"/>
                  </a:cubicBezTo>
                  <a:cubicBezTo>
                    <a:pt x="12" y="25"/>
                    <a:pt x="9" y="16"/>
                    <a:pt x="7" y="10"/>
                  </a:cubicBezTo>
                  <a:cubicBezTo>
                    <a:pt x="6" y="7"/>
                    <a:pt x="5" y="5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2387;p74">
              <a:extLst>
                <a:ext uri="{FF2B5EF4-FFF2-40B4-BE49-F238E27FC236}">
                  <a16:creationId xmlns:a16="http://schemas.microsoft.com/office/drawing/2014/main" id="{5ACBEBC6-8D97-CDC9-3352-276CC30F3723}"/>
                </a:ext>
              </a:extLst>
            </p:cNvPr>
            <p:cNvSpPr/>
            <p:nvPr/>
          </p:nvSpPr>
          <p:spPr>
            <a:xfrm>
              <a:off x="5162014" y="4209294"/>
              <a:ext cx="133904" cy="115771"/>
            </a:xfrm>
            <a:custGeom>
              <a:avLst/>
              <a:gdLst/>
              <a:ahLst/>
              <a:cxnLst/>
              <a:rect l="l" t="t" r="r" b="b"/>
              <a:pathLst>
                <a:path w="116" h="100" extrusionOk="0">
                  <a:moveTo>
                    <a:pt x="112" y="0"/>
                  </a:moveTo>
                  <a:cubicBezTo>
                    <a:pt x="112" y="0"/>
                    <a:pt x="112" y="1"/>
                    <a:pt x="112" y="1"/>
                  </a:cubicBezTo>
                  <a:cubicBezTo>
                    <a:pt x="108" y="9"/>
                    <a:pt x="70" y="75"/>
                    <a:pt x="0" y="96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40" y="89"/>
                    <a:pt x="69" y="64"/>
                    <a:pt x="88" y="43"/>
                  </a:cubicBezTo>
                  <a:cubicBezTo>
                    <a:pt x="107" y="21"/>
                    <a:pt x="116" y="2"/>
                    <a:pt x="116" y="2"/>
                  </a:cubicBezTo>
                  <a:cubicBezTo>
                    <a:pt x="112" y="0"/>
                    <a:pt x="112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2388;p74">
              <a:extLst>
                <a:ext uri="{FF2B5EF4-FFF2-40B4-BE49-F238E27FC236}">
                  <a16:creationId xmlns:a16="http://schemas.microsoft.com/office/drawing/2014/main" id="{E38FA288-AA56-C429-A1BC-4AF9BC698EA6}"/>
                </a:ext>
              </a:extLst>
            </p:cNvPr>
            <p:cNvSpPr/>
            <p:nvPr/>
          </p:nvSpPr>
          <p:spPr>
            <a:xfrm>
              <a:off x="5207111" y="3104763"/>
              <a:ext cx="399409" cy="496655"/>
            </a:xfrm>
            <a:custGeom>
              <a:avLst/>
              <a:gdLst/>
              <a:ahLst/>
              <a:cxnLst/>
              <a:rect l="l" t="t" r="r" b="b"/>
              <a:pathLst>
                <a:path w="345" h="429" extrusionOk="0">
                  <a:moveTo>
                    <a:pt x="223" y="429"/>
                  </a:moveTo>
                  <a:cubicBezTo>
                    <a:pt x="223" y="429"/>
                    <a:pt x="258" y="418"/>
                    <a:pt x="259" y="391"/>
                  </a:cubicBezTo>
                  <a:cubicBezTo>
                    <a:pt x="260" y="364"/>
                    <a:pt x="177" y="364"/>
                    <a:pt x="181" y="329"/>
                  </a:cubicBezTo>
                  <a:cubicBezTo>
                    <a:pt x="184" y="293"/>
                    <a:pt x="327" y="294"/>
                    <a:pt x="336" y="227"/>
                  </a:cubicBezTo>
                  <a:cubicBezTo>
                    <a:pt x="345" y="161"/>
                    <a:pt x="259" y="160"/>
                    <a:pt x="223" y="156"/>
                  </a:cubicBezTo>
                  <a:cubicBezTo>
                    <a:pt x="187" y="151"/>
                    <a:pt x="148" y="146"/>
                    <a:pt x="156" y="109"/>
                  </a:cubicBezTo>
                  <a:cubicBezTo>
                    <a:pt x="164" y="72"/>
                    <a:pt x="191" y="26"/>
                    <a:pt x="110" y="13"/>
                  </a:cubicBezTo>
                  <a:cubicBezTo>
                    <a:pt x="28" y="0"/>
                    <a:pt x="0" y="9"/>
                    <a:pt x="0" y="9"/>
                  </a:cubicBezTo>
                  <a:cubicBezTo>
                    <a:pt x="0" y="9"/>
                    <a:pt x="92" y="8"/>
                    <a:pt x="81" y="48"/>
                  </a:cubicBezTo>
                  <a:cubicBezTo>
                    <a:pt x="69" y="88"/>
                    <a:pt x="8" y="115"/>
                    <a:pt x="33" y="174"/>
                  </a:cubicBezTo>
                  <a:cubicBezTo>
                    <a:pt x="57" y="233"/>
                    <a:pt x="227" y="183"/>
                    <a:pt x="262" y="218"/>
                  </a:cubicBezTo>
                  <a:cubicBezTo>
                    <a:pt x="296" y="252"/>
                    <a:pt x="224" y="281"/>
                    <a:pt x="169" y="295"/>
                  </a:cubicBezTo>
                  <a:cubicBezTo>
                    <a:pt x="105" y="311"/>
                    <a:pt x="82" y="341"/>
                    <a:pt x="110" y="353"/>
                  </a:cubicBezTo>
                  <a:cubicBezTo>
                    <a:pt x="140" y="367"/>
                    <a:pt x="244" y="360"/>
                    <a:pt x="210" y="422"/>
                  </a:cubicBezTo>
                  <a:lnTo>
                    <a:pt x="223" y="4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2389;p74">
              <a:extLst>
                <a:ext uri="{FF2B5EF4-FFF2-40B4-BE49-F238E27FC236}">
                  <a16:creationId xmlns:a16="http://schemas.microsoft.com/office/drawing/2014/main" id="{B594FC25-C48C-ED33-DB87-35CE9691AC0F}"/>
                </a:ext>
              </a:extLst>
            </p:cNvPr>
            <p:cNvSpPr/>
            <p:nvPr/>
          </p:nvSpPr>
          <p:spPr>
            <a:xfrm>
              <a:off x="5401633" y="3581979"/>
              <a:ext cx="119071" cy="91592"/>
            </a:xfrm>
            <a:custGeom>
              <a:avLst/>
              <a:gdLst/>
              <a:ahLst/>
              <a:cxnLst/>
              <a:rect l="l" t="t" r="r" b="b"/>
              <a:pathLst>
                <a:path w="103" h="79" extrusionOk="0">
                  <a:moveTo>
                    <a:pt x="52" y="0"/>
                  </a:moveTo>
                  <a:cubicBezTo>
                    <a:pt x="12" y="0"/>
                    <a:pt x="0" y="7"/>
                    <a:pt x="0" y="7"/>
                  </a:cubicBezTo>
                  <a:cubicBezTo>
                    <a:pt x="0" y="41"/>
                    <a:pt x="14" y="64"/>
                    <a:pt x="21" y="74"/>
                  </a:cubicBezTo>
                  <a:cubicBezTo>
                    <a:pt x="24" y="77"/>
                    <a:pt x="27" y="79"/>
                    <a:pt x="31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6" y="79"/>
                    <a:pt x="79" y="77"/>
                    <a:pt x="82" y="74"/>
                  </a:cubicBezTo>
                  <a:cubicBezTo>
                    <a:pt x="89" y="64"/>
                    <a:pt x="103" y="41"/>
                    <a:pt x="103" y="7"/>
                  </a:cubicBezTo>
                  <a:cubicBezTo>
                    <a:pt x="103" y="7"/>
                    <a:pt x="91" y="0"/>
                    <a:pt x="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2390;p74">
              <a:extLst>
                <a:ext uri="{FF2B5EF4-FFF2-40B4-BE49-F238E27FC236}">
                  <a16:creationId xmlns:a16="http://schemas.microsoft.com/office/drawing/2014/main" id="{71788A3E-7BED-E025-6AFC-021E5ECECB23}"/>
                </a:ext>
              </a:extLst>
            </p:cNvPr>
            <p:cNvSpPr/>
            <p:nvPr/>
          </p:nvSpPr>
          <p:spPr>
            <a:xfrm>
              <a:off x="5490481" y="3593422"/>
              <a:ext cx="67342" cy="72723"/>
            </a:xfrm>
            <a:custGeom>
              <a:avLst/>
              <a:gdLst/>
              <a:ahLst/>
              <a:cxnLst/>
              <a:rect l="l" t="t" r="r" b="b"/>
              <a:pathLst>
                <a:path w="58" h="63" extrusionOk="0">
                  <a:moveTo>
                    <a:pt x="21" y="18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3" y="14"/>
                    <a:pt x="26" y="10"/>
                  </a:cubicBezTo>
                  <a:cubicBezTo>
                    <a:pt x="29" y="7"/>
                    <a:pt x="33" y="4"/>
                    <a:pt x="39" y="4"/>
                  </a:cubicBezTo>
                  <a:cubicBezTo>
                    <a:pt x="41" y="4"/>
                    <a:pt x="43" y="4"/>
                    <a:pt x="45" y="5"/>
                  </a:cubicBezTo>
                  <a:cubicBezTo>
                    <a:pt x="48" y="6"/>
                    <a:pt x="51" y="8"/>
                    <a:pt x="52" y="10"/>
                  </a:cubicBezTo>
                  <a:cubicBezTo>
                    <a:pt x="54" y="12"/>
                    <a:pt x="54" y="15"/>
                    <a:pt x="54" y="19"/>
                  </a:cubicBezTo>
                  <a:cubicBezTo>
                    <a:pt x="54" y="23"/>
                    <a:pt x="53" y="28"/>
                    <a:pt x="51" y="31"/>
                  </a:cubicBezTo>
                  <a:cubicBezTo>
                    <a:pt x="49" y="34"/>
                    <a:pt x="46" y="37"/>
                    <a:pt x="41" y="40"/>
                  </a:cubicBezTo>
                  <a:cubicBezTo>
                    <a:pt x="35" y="44"/>
                    <a:pt x="26" y="47"/>
                    <a:pt x="18" y="50"/>
                  </a:cubicBezTo>
                  <a:cubicBezTo>
                    <a:pt x="14" y="52"/>
                    <a:pt x="11" y="53"/>
                    <a:pt x="8" y="55"/>
                  </a:cubicBezTo>
                  <a:cubicBezTo>
                    <a:pt x="4" y="56"/>
                    <a:pt x="2" y="58"/>
                    <a:pt x="0" y="61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5" y="61"/>
                    <a:pt x="8" y="59"/>
                    <a:pt x="13" y="57"/>
                  </a:cubicBezTo>
                  <a:cubicBezTo>
                    <a:pt x="19" y="54"/>
                    <a:pt x="28" y="51"/>
                    <a:pt x="36" y="48"/>
                  </a:cubicBezTo>
                  <a:cubicBezTo>
                    <a:pt x="44" y="44"/>
                    <a:pt x="51" y="40"/>
                    <a:pt x="55" y="33"/>
                  </a:cubicBezTo>
                  <a:cubicBezTo>
                    <a:pt x="57" y="29"/>
                    <a:pt x="58" y="24"/>
                    <a:pt x="58" y="19"/>
                  </a:cubicBezTo>
                  <a:cubicBezTo>
                    <a:pt x="58" y="15"/>
                    <a:pt x="58" y="11"/>
                    <a:pt x="56" y="8"/>
                  </a:cubicBezTo>
                  <a:cubicBezTo>
                    <a:pt x="54" y="5"/>
                    <a:pt x="50" y="2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ubicBezTo>
                    <a:pt x="31" y="0"/>
                    <a:pt x="25" y="4"/>
                    <a:pt x="22" y="9"/>
                  </a:cubicBezTo>
                  <a:cubicBezTo>
                    <a:pt x="19" y="13"/>
                    <a:pt x="17" y="17"/>
                    <a:pt x="17" y="17"/>
                  </a:cubicBezTo>
                  <a:cubicBezTo>
                    <a:pt x="21" y="18"/>
                    <a:pt x="21" y="18"/>
                    <a:pt x="21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2391;p74">
              <a:extLst>
                <a:ext uri="{FF2B5EF4-FFF2-40B4-BE49-F238E27FC236}">
                  <a16:creationId xmlns:a16="http://schemas.microsoft.com/office/drawing/2014/main" id="{610A38D9-7896-CB83-A0F9-ADEBC2EF2918}"/>
                </a:ext>
              </a:extLst>
            </p:cNvPr>
            <p:cNvSpPr/>
            <p:nvPr/>
          </p:nvSpPr>
          <p:spPr>
            <a:xfrm>
              <a:off x="5401633" y="3581979"/>
              <a:ext cx="51794" cy="91592"/>
            </a:xfrm>
            <a:custGeom>
              <a:avLst/>
              <a:gdLst/>
              <a:ahLst/>
              <a:cxnLst/>
              <a:rect l="l" t="t" r="r" b="b"/>
              <a:pathLst>
                <a:path w="45" h="79" extrusionOk="0">
                  <a:moveTo>
                    <a:pt x="45" y="0"/>
                  </a:moveTo>
                  <a:cubicBezTo>
                    <a:pt x="11" y="1"/>
                    <a:pt x="0" y="7"/>
                    <a:pt x="0" y="7"/>
                  </a:cubicBezTo>
                  <a:cubicBezTo>
                    <a:pt x="0" y="41"/>
                    <a:pt x="14" y="64"/>
                    <a:pt x="21" y="74"/>
                  </a:cubicBezTo>
                  <a:cubicBezTo>
                    <a:pt x="24" y="77"/>
                    <a:pt x="27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15" y="39"/>
                    <a:pt x="31" y="14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2392;p74">
              <a:extLst>
                <a:ext uri="{FF2B5EF4-FFF2-40B4-BE49-F238E27FC236}">
                  <a16:creationId xmlns:a16="http://schemas.microsoft.com/office/drawing/2014/main" id="{6CF10F6C-1E44-3342-3402-CE6F3F559C48}"/>
                </a:ext>
              </a:extLst>
            </p:cNvPr>
            <p:cNvSpPr/>
            <p:nvPr/>
          </p:nvSpPr>
          <p:spPr>
            <a:xfrm>
              <a:off x="5752985" y="3678611"/>
              <a:ext cx="133271" cy="856158"/>
            </a:xfrm>
            <a:custGeom>
              <a:avLst/>
              <a:gdLst/>
              <a:ahLst/>
              <a:cxnLst/>
              <a:rect l="l" t="t" r="r" b="b"/>
              <a:pathLst>
                <a:path w="198" h="1272" extrusionOk="0">
                  <a:moveTo>
                    <a:pt x="0" y="0"/>
                  </a:moveTo>
                  <a:lnTo>
                    <a:pt x="151" y="1272"/>
                  </a:lnTo>
                  <a:lnTo>
                    <a:pt x="198" y="1272"/>
                  </a:lnTo>
                  <a:lnTo>
                    <a:pt x="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2393;p74">
              <a:extLst>
                <a:ext uri="{FF2B5EF4-FFF2-40B4-BE49-F238E27FC236}">
                  <a16:creationId xmlns:a16="http://schemas.microsoft.com/office/drawing/2014/main" id="{74587EC6-80B9-1CBC-F7A9-744ED6D0CBD8}"/>
                </a:ext>
              </a:extLst>
            </p:cNvPr>
            <p:cNvSpPr/>
            <p:nvPr/>
          </p:nvSpPr>
          <p:spPr>
            <a:xfrm>
              <a:off x="5384133" y="3678611"/>
              <a:ext cx="121155" cy="889812"/>
            </a:xfrm>
            <a:custGeom>
              <a:avLst/>
              <a:gdLst/>
              <a:ahLst/>
              <a:cxnLst/>
              <a:rect l="l" t="t" r="r" b="b"/>
              <a:pathLst>
                <a:path w="180" h="1322" extrusionOk="0">
                  <a:moveTo>
                    <a:pt x="96" y="0"/>
                  </a:moveTo>
                  <a:lnTo>
                    <a:pt x="0" y="1322"/>
                  </a:lnTo>
                  <a:lnTo>
                    <a:pt x="48" y="1322"/>
                  </a:lnTo>
                  <a:lnTo>
                    <a:pt x="18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2394;p74">
              <a:extLst>
                <a:ext uri="{FF2B5EF4-FFF2-40B4-BE49-F238E27FC236}">
                  <a16:creationId xmlns:a16="http://schemas.microsoft.com/office/drawing/2014/main" id="{4B8E675C-AD7B-D4D7-D48C-0CCCC9099064}"/>
                </a:ext>
              </a:extLst>
            </p:cNvPr>
            <p:cNvSpPr/>
            <p:nvPr/>
          </p:nvSpPr>
          <p:spPr>
            <a:xfrm>
              <a:off x="6490015" y="3710538"/>
              <a:ext cx="119809" cy="889812"/>
            </a:xfrm>
            <a:custGeom>
              <a:avLst/>
              <a:gdLst/>
              <a:ahLst/>
              <a:cxnLst/>
              <a:rect l="l" t="t" r="r" b="b"/>
              <a:pathLst>
                <a:path w="178" h="1322" extrusionOk="0">
                  <a:moveTo>
                    <a:pt x="94" y="0"/>
                  </a:moveTo>
                  <a:lnTo>
                    <a:pt x="0" y="1322"/>
                  </a:lnTo>
                  <a:lnTo>
                    <a:pt x="46" y="1322"/>
                  </a:lnTo>
                  <a:lnTo>
                    <a:pt x="178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2395;p74">
              <a:extLst>
                <a:ext uri="{FF2B5EF4-FFF2-40B4-BE49-F238E27FC236}">
                  <a16:creationId xmlns:a16="http://schemas.microsoft.com/office/drawing/2014/main" id="{BB92A5FE-5594-B63A-3ACA-01D5D2990E63}"/>
                </a:ext>
              </a:extLst>
            </p:cNvPr>
            <p:cNvSpPr/>
            <p:nvPr/>
          </p:nvSpPr>
          <p:spPr>
            <a:xfrm>
              <a:off x="6857521" y="3678611"/>
              <a:ext cx="133944" cy="856158"/>
            </a:xfrm>
            <a:custGeom>
              <a:avLst/>
              <a:gdLst/>
              <a:ahLst/>
              <a:cxnLst/>
              <a:rect l="l" t="t" r="r" b="b"/>
              <a:pathLst>
                <a:path w="199" h="1272" extrusionOk="0">
                  <a:moveTo>
                    <a:pt x="0" y="0"/>
                  </a:moveTo>
                  <a:lnTo>
                    <a:pt x="151" y="1272"/>
                  </a:lnTo>
                  <a:lnTo>
                    <a:pt x="199" y="1272"/>
                  </a:lnTo>
                  <a:lnTo>
                    <a:pt x="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2396;p74">
              <a:extLst>
                <a:ext uri="{FF2B5EF4-FFF2-40B4-BE49-F238E27FC236}">
                  <a16:creationId xmlns:a16="http://schemas.microsoft.com/office/drawing/2014/main" id="{FDE5C497-D096-47D5-BB93-F15B3F2D3FB5}"/>
                </a:ext>
              </a:extLst>
            </p:cNvPr>
            <p:cNvSpPr/>
            <p:nvPr/>
          </p:nvSpPr>
          <p:spPr>
            <a:xfrm>
              <a:off x="5369998" y="4597663"/>
              <a:ext cx="0" cy="0"/>
            </a:xfrm>
            <a:prstGeom prst="rect">
              <a:avLst/>
            </a:prstGeom>
            <a:solidFill>
              <a:srgbClr val="AD6E4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2397;p74">
              <a:extLst>
                <a:ext uri="{FF2B5EF4-FFF2-40B4-BE49-F238E27FC236}">
                  <a16:creationId xmlns:a16="http://schemas.microsoft.com/office/drawing/2014/main" id="{47A42676-4A6B-E477-4476-A4FF2375A03E}"/>
                </a:ext>
              </a:extLst>
            </p:cNvPr>
            <p:cNvSpPr/>
            <p:nvPr/>
          </p:nvSpPr>
          <p:spPr>
            <a:xfrm>
              <a:off x="5833755" y="4564682"/>
              <a:ext cx="0" cy="0"/>
            </a:xfrm>
            <a:prstGeom prst="rect">
              <a:avLst/>
            </a:prstGeom>
            <a:solidFill>
              <a:srgbClr val="AD6E4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2398;p74">
              <a:extLst>
                <a:ext uri="{FF2B5EF4-FFF2-40B4-BE49-F238E27FC236}">
                  <a16:creationId xmlns:a16="http://schemas.microsoft.com/office/drawing/2014/main" id="{9D84B41D-F731-3949-F14E-9DB68F26B6F5}"/>
                </a:ext>
              </a:extLst>
            </p:cNvPr>
            <p:cNvSpPr/>
            <p:nvPr/>
          </p:nvSpPr>
          <p:spPr>
            <a:xfrm>
              <a:off x="6472515" y="4597663"/>
              <a:ext cx="0" cy="0"/>
            </a:xfrm>
            <a:prstGeom prst="rect">
              <a:avLst/>
            </a:prstGeom>
            <a:solidFill>
              <a:srgbClr val="AD6E4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2399;p74">
              <a:extLst>
                <a:ext uri="{FF2B5EF4-FFF2-40B4-BE49-F238E27FC236}">
                  <a16:creationId xmlns:a16="http://schemas.microsoft.com/office/drawing/2014/main" id="{8D567DCB-20CE-E3F7-009F-9D176C9D4E92}"/>
                </a:ext>
              </a:extLst>
            </p:cNvPr>
            <p:cNvSpPr/>
            <p:nvPr/>
          </p:nvSpPr>
          <p:spPr>
            <a:xfrm>
              <a:off x="6936945" y="4564682"/>
              <a:ext cx="0" cy="0"/>
            </a:xfrm>
            <a:prstGeom prst="rect">
              <a:avLst/>
            </a:prstGeom>
            <a:solidFill>
              <a:srgbClr val="AD6E4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2400;p74">
              <a:extLst>
                <a:ext uri="{FF2B5EF4-FFF2-40B4-BE49-F238E27FC236}">
                  <a16:creationId xmlns:a16="http://schemas.microsoft.com/office/drawing/2014/main" id="{F52DE336-2F6A-4BF4-2358-AAB169B9E9E5}"/>
                </a:ext>
              </a:extLst>
            </p:cNvPr>
            <p:cNvSpPr/>
            <p:nvPr/>
          </p:nvSpPr>
          <p:spPr>
            <a:xfrm>
              <a:off x="5384133" y="3673519"/>
              <a:ext cx="1413600" cy="0"/>
            </a:xfrm>
            <a:prstGeom prst="rect">
              <a:avLst/>
            </a:prstGeom>
            <a:solidFill>
              <a:srgbClr val="874F2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2401;p74">
              <a:extLst>
                <a:ext uri="{FF2B5EF4-FFF2-40B4-BE49-F238E27FC236}">
                  <a16:creationId xmlns:a16="http://schemas.microsoft.com/office/drawing/2014/main" id="{9E63D0D5-DA5E-2C47-B1D8-C3C72AC4CA3F}"/>
                </a:ext>
              </a:extLst>
            </p:cNvPr>
            <p:cNvSpPr/>
            <p:nvPr/>
          </p:nvSpPr>
          <p:spPr>
            <a:xfrm>
              <a:off x="5444038" y="3678611"/>
              <a:ext cx="61251" cy="70000"/>
            </a:xfrm>
            <a:custGeom>
              <a:avLst/>
              <a:gdLst/>
              <a:ahLst/>
              <a:cxnLst/>
              <a:rect l="l" t="t" r="r" b="b"/>
              <a:pathLst>
                <a:path w="91" h="104" extrusionOk="0">
                  <a:moveTo>
                    <a:pt x="0" y="86"/>
                  </a:moveTo>
                  <a:lnTo>
                    <a:pt x="81" y="104"/>
                  </a:lnTo>
                  <a:lnTo>
                    <a:pt x="91" y="0"/>
                  </a:lnTo>
                  <a:lnTo>
                    <a:pt x="7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2402;p74">
              <a:extLst>
                <a:ext uri="{FF2B5EF4-FFF2-40B4-BE49-F238E27FC236}">
                  <a16:creationId xmlns:a16="http://schemas.microsoft.com/office/drawing/2014/main" id="{4CC98C74-23D1-E78C-2E51-35C08B971616}"/>
                </a:ext>
              </a:extLst>
            </p:cNvPr>
            <p:cNvSpPr/>
            <p:nvPr/>
          </p:nvSpPr>
          <p:spPr>
            <a:xfrm>
              <a:off x="5752985" y="3678611"/>
              <a:ext cx="69328" cy="142020"/>
            </a:xfrm>
            <a:custGeom>
              <a:avLst/>
              <a:gdLst/>
              <a:ahLst/>
              <a:cxnLst/>
              <a:rect l="l" t="t" r="r" b="b"/>
              <a:pathLst>
                <a:path w="103" h="211" extrusionOk="0">
                  <a:moveTo>
                    <a:pt x="84" y="0"/>
                  </a:moveTo>
                  <a:lnTo>
                    <a:pt x="0" y="0"/>
                  </a:lnTo>
                  <a:lnTo>
                    <a:pt x="22" y="194"/>
                  </a:lnTo>
                  <a:lnTo>
                    <a:pt x="103" y="21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2403;p74">
              <a:extLst>
                <a:ext uri="{FF2B5EF4-FFF2-40B4-BE49-F238E27FC236}">
                  <a16:creationId xmlns:a16="http://schemas.microsoft.com/office/drawing/2014/main" id="{92924ACD-5CF1-0F3C-CDDC-37BE38BE3FBD}"/>
                </a:ext>
              </a:extLst>
            </p:cNvPr>
            <p:cNvSpPr/>
            <p:nvPr/>
          </p:nvSpPr>
          <p:spPr>
            <a:xfrm>
              <a:off x="6548574" y="3711211"/>
              <a:ext cx="61251" cy="70673"/>
            </a:xfrm>
            <a:custGeom>
              <a:avLst/>
              <a:gdLst/>
              <a:ahLst/>
              <a:cxnLst/>
              <a:rect l="l" t="t" r="r" b="b"/>
              <a:pathLst>
                <a:path w="91" h="105" extrusionOk="0">
                  <a:moveTo>
                    <a:pt x="0" y="88"/>
                  </a:moveTo>
                  <a:lnTo>
                    <a:pt x="81" y="105"/>
                  </a:lnTo>
                  <a:lnTo>
                    <a:pt x="91" y="0"/>
                  </a:lnTo>
                  <a:lnTo>
                    <a:pt x="7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74F2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2404;p74">
              <a:extLst>
                <a:ext uri="{FF2B5EF4-FFF2-40B4-BE49-F238E27FC236}">
                  <a16:creationId xmlns:a16="http://schemas.microsoft.com/office/drawing/2014/main" id="{D0BAE6C2-D82C-24FF-0F09-8C2594C95C03}"/>
                </a:ext>
              </a:extLst>
            </p:cNvPr>
            <p:cNvSpPr/>
            <p:nvPr/>
          </p:nvSpPr>
          <p:spPr>
            <a:xfrm>
              <a:off x="6857521" y="3679284"/>
              <a:ext cx="69328" cy="142693"/>
            </a:xfrm>
            <a:custGeom>
              <a:avLst/>
              <a:gdLst/>
              <a:ahLst/>
              <a:cxnLst/>
              <a:rect l="l" t="t" r="r" b="b"/>
              <a:pathLst>
                <a:path w="103" h="212" extrusionOk="0">
                  <a:moveTo>
                    <a:pt x="84" y="0"/>
                  </a:moveTo>
                  <a:lnTo>
                    <a:pt x="0" y="0"/>
                  </a:lnTo>
                  <a:lnTo>
                    <a:pt x="22" y="195"/>
                  </a:lnTo>
                  <a:lnTo>
                    <a:pt x="103" y="2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2405;p74">
              <a:extLst>
                <a:ext uri="{FF2B5EF4-FFF2-40B4-BE49-F238E27FC236}">
                  <a16:creationId xmlns:a16="http://schemas.microsoft.com/office/drawing/2014/main" id="{F9104812-1C4D-AB49-A2C1-32052DAF73CD}"/>
                </a:ext>
              </a:extLst>
            </p:cNvPr>
            <p:cNvSpPr/>
            <p:nvPr/>
          </p:nvSpPr>
          <p:spPr>
            <a:xfrm>
              <a:off x="6490015" y="3673519"/>
              <a:ext cx="403800" cy="0"/>
            </a:xfrm>
            <a:prstGeom prst="rect">
              <a:avLst/>
            </a:prstGeom>
            <a:solidFill>
              <a:srgbClr val="AD6E4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2406;p74">
              <a:extLst>
                <a:ext uri="{FF2B5EF4-FFF2-40B4-BE49-F238E27FC236}">
                  <a16:creationId xmlns:a16="http://schemas.microsoft.com/office/drawing/2014/main" id="{708F29FB-45C2-6138-59EC-4092C019A938}"/>
                </a:ext>
              </a:extLst>
            </p:cNvPr>
            <p:cNvSpPr/>
            <p:nvPr/>
          </p:nvSpPr>
          <p:spPr>
            <a:xfrm>
              <a:off x="5944815" y="2861779"/>
              <a:ext cx="417932" cy="326473"/>
            </a:xfrm>
            <a:custGeom>
              <a:avLst/>
              <a:gdLst/>
              <a:ahLst/>
              <a:cxnLst/>
              <a:rect l="l" t="t" r="r" b="b"/>
              <a:pathLst>
                <a:path w="361" h="282" extrusionOk="0">
                  <a:moveTo>
                    <a:pt x="361" y="208"/>
                  </a:moveTo>
                  <a:cubicBezTo>
                    <a:pt x="281" y="159"/>
                    <a:pt x="281" y="159"/>
                    <a:pt x="281" y="159"/>
                  </a:cubicBezTo>
                  <a:cubicBezTo>
                    <a:pt x="282" y="153"/>
                    <a:pt x="282" y="147"/>
                    <a:pt x="282" y="141"/>
                  </a:cubicBezTo>
                  <a:cubicBezTo>
                    <a:pt x="282" y="63"/>
                    <a:pt x="219" y="0"/>
                    <a:pt x="141" y="0"/>
                  </a:cubicBezTo>
                  <a:cubicBezTo>
                    <a:pt x="63" y="0"/>
                    <a:pt x="0" y="63"/>
                    <a:pt x="0" y="141"/>
                  </a:cubicBezTo>
                  <a:cubicBezTo>
                    <a:pt x="0" y="219"/>
                    <a:pt x="63" y="282"/>
                    <a:pt x="141" y="282"/>
                  </a:cubicBezTo>
                  <a:cubicBezTo>
                    <a:pt x="195" y="282"/>
                    <a:pt x="241" y="252"/>
                    <a:pt x="265" y="208"/>
                  </a:cubicBezTo>
                  <a:lnTo>
                    <a:pt x="361" y="2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2407;p74">
              <a:extLst>
                <a:ext uri="{FF2B5EF4-FFF2-40B4-BE49-F238E27FC236}">
                  <a16:creationId xmlns:a16="http://schemas.microsoft.com/office/drawing/2014/main" id="{7B47D1CA-46C9-8BB7-D4B9-D11FB3B4DA0F}"/>
                </a:ext>
              </a:extLst>
            </p:cNvPr>
            <p:cNvSpPr/>
            <p:nvPr/>
          </p:nvSpPr>
          <p:spPr>
            <a:xfrm>
              <a:off x="5619714" y="3240504"/>
              <a:ext cx="532410" cy="283367"/>
            </a:xfrm>
            <a:custGeom>
              <a:avLst/>
              <a:gdLst/>
              <a:ahLst/>
              <a:cxnLst/>
              <a:rect l="l" t="t" r="r" b="b"/>
              <a:pathLst>
                <a:path w="791" h="421" extrusionOk="0">
                  <a:moveTo>
                    <a:pt x="791" y="421"/>
                  </a:moveTo>
                  <a:lnTo>
                    <a:pt x="64" y="421"/>
                  </a:lnTo>
                  <a:lnTo>
                    <a:pt x="0" y="0"/>
                  </a:lnTo>
                  <a:lnTo>
                    <a:pt x="729" y="0"/>
                  </a:lnTo>
                  <a:lnTo>
                    <a:pt x="791" y="42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2408;p74">
              <a:extLst>
                <a:ext uri="{FF2B5EF4-FFF2-40B4-BE49-F238E27FC236}">
                  <a16:creationId xmlns:a16="http://schemas.microsoft.com/office/drawing/2014/main" id="{87CF3E91-5960-5510-5ADB-B0970505ECC0}"/>
                </a:ext>
              </a:extLst>
            </p:cNvPr>
            <p:cNvSpPr/>
            <p:nvPr/>
          </p:nvSpPr>
          <p:spPr>
            <a:xfrm>
              <a:off x="6086163" y="3240504"/>
              <a:ext cx="65962" cy="283367"/>
            </a:xfrm>
            <a:custGeom>
              <a:avLst/>
              <a:gdLst/>
              <a:ahLst/>
              <a:cxnLst/>
              <a:rect l="l" t="t" r="r" b="b"/>
              <a:pathLst>
                <a:path w="98" h="421" extrusionOk="0">
                  <a:moveTo>
                    <a:pt x="98" y="421"/>
                  </a:moveTo>
                  <a:lnTo>
                    <a:pt x="63" y="421"/>
                  </a:lnTo>
                  <a:lnTo>
                    <a:pt x="0" y="0"/>
                  </a:lnTo>
                  <a:lnTo>
                    <a:pt x="36" y="0"/>
                  </a:lnTo>
                  <a:lnTo>
                    <a:pt x="98" y="4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2409;p74">
              <a:extLst>
                <a:ext uri="{FF2B5EF4-FFF2-40B4-BE49-F238E27FC236}">
                  <a16:creationId xmlns:a16="http://schemas.microsoft.com/office/drawing/2014/main" id="{F7C99048-6B53-1C8A-AE83-473B92E60720}"/>
                </a:ext>
              </a:extLst>
            </p:cNvPr>
            <p:cNvSpPr/>
            <p:nvPr/>
          </p:nvSpPr>
          <p:spPr>
            <a:xfrm>
              <a:off x="5785293" y="3449833"/>
              <a:ext cx="162213" cy="216732"/>
            </a:xfrm>
            <a:custGeom>
              <a:avLst/>
              <a:gdLst/>
              <a:ahLst/>
              <a:cxnLst/>
              <a:rect l="l" t="t" r="r" b="b"/>
              <a:pathLst>
                <a:path w="241" h="322" extrusionOk="0">
                  <a:moveTo>
                    <a:pt x="191" y="322"/>
                  </a:moveTo>
                  <a:lnTo>
                    <a:pt x="0" y="322"/>
                  </a:lnTo>
                  <a:lnTo>
                    <a:pt x="50" y="0"/>
                  </a:lnTo>
                  <a:lnTo>
                    <a:pt x="241" y="0"/>
                  </a:lnTo>
                  <a:lnTo>
                    <a:pt x="191" y="3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2410;p74">
              <a:extLst>
                <a:ext uri="{FF2B5EF4-FFF2-40B4-BE49-F238E27FC236}">
                  <a16:creationId xmlns:a16="http://schemas.microsoft.com/office/drawing/2014/main" id="{C2070F59-A566-1A57-7561-3AB6A8DBF9B9}"/>
                </a:ext>
              </a:extLst>
            </p:cNvPr>
            <p:cNvSpPr/>
            <p:nvPr/>
          </p:nvSpPr>
          <p:spPr>
            <a:xfrm>
              <a:off x="5897699" y="3449833"/>
              <a:ext cx="49808" cy="216732"/>
            </a:xfrm>
            <a:custGeom>
              <a:avLst/>
              <a:gdLst/>
              <a:ahLst/>
              <a:cxnLst/>
              <a:rect l="l" t="t" r="r" b="b"/>
              <a:pathLst>
                <a:path w="74" h="322" extrusionOk="0">
                  <a:moveTo>
                    <a:pt x="24" y="322"/>
                  </a:moveTo>
                  <a:lnTo>
                    <a:pt x="0" y="322"/>
                  </a:lnTo>
                  <a:lnTo>
                    <a:pt x="50" y="0"/>
                  </a:lnTo>
                  <a:lnTo>
                    <a:pt x="74" y="0"/>
                  </a:lnTo>
                  <a:lnTo>
                    <a:pt x="24" y="3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2411;p74">
              <a:extLst>
                <a:ext uri="{FF2B5EF4-FFF2-40B4-BE49-F238E27FC236}">
                  <a16:creationId xmlns:a16="http://schemas.microsoft.com/office/drawing/2014/main" id="{57F88BD3-E1EF-E596-266F-ABCDE379C2AF}"/>
                </a:ext>
              </a:extLst>
            </p:cNvPr>
            <p:cNvSpPr/>
            <p:nvPr/>
          </p:nvSpPr>
          <p:spPr>
            <a:xfrm>
              <a:off x="5720677" y="3666566"/>
              <a:ext cx="403800" cy="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2412;p74">
              <a:extLst>
                <a:ext uri="{FF2B5EF4-FFF2-40B4-BE49-F238E27FC236}">
                  <a16:creationId xmlns:a16="http://schemas.microsoft.com/office/drawing/2014/main" id="{AE2C84B4-41BC-F5C8-0FA2-AAC5C4129932}"/>
                </a:ext>
              </a:extLst>
            </p:cNvPr>
            <p:cNvSpPr/>
            <p:nvPr/>
          </p:nvSpPr>
          <p:spPr>
            <a:xfrm>
              <a:off x="6590305" y="2842260"/>
              <a:ext cx="597666" cy="423104"/>
            </a:xfrm>
            <a:custGeom>
              <a:avLst/>
              <a:gdLst/>
              <a:ahLst/>
              <a:cxnLst/>
              <a:rect l="l" t="t" r="r" b="b"/>
              <a:pathLst>
                <a:path w="517" h="366" extrusionOk="0">
                  <a:moveTo>
                    <a:pt x="492" y="366"/>
                  </a:moveTo>
                  <a:cubicBezTo>
                    <a:pt x="25" y="366"/>
                    <a:pt x="25" y="366"/>
                    <a:pt x="25" y="366"/>
                  </a:cubicBezTo>
                  <a:cubicBezTo>
                    <a:pt x="12" y="366"/>
                    <a:pt x="0" y="355"/>
                    <a:pt x="0" y="3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506" y="0"/>
                    <a:pt x="517" y="11"/>
                    <a:pt x="517" y="25"/>
                  </a:cubicBezTo>
                  <a:cubicBezTo>
                    <a:pt x="517" y="342"/>
                    <a:pt x="517" y="342"/>
                    <a:pt x="517" y="342"/>
                  </a:cubicBezTo>
                  <a:cubicBezTo>
                    <a:pt x="517" y="355"/>
                    <a:pt x="506" y="366"/>
                    <a:pt x="492" y="3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2413;p74">
              <a:extLst>
                <a:ext uri="{FF2B5EF4-FFF2-40B4-BE49-F238E27FC236}">
                  <a16:creationId xmlns:a16="http://schemas.microsoft.com/office/drawing/2014/main" id="{6067DFDD-895C-49B2-2BE2-00A0043C7753}"/>
                </a:ext>
              </a:extLst>
            </p:cNvPr>
            <p:cNvSpPr/>
            <p:nvPr/>
          </p:nvSpPr>
          <p:spPr>
            <a:xfrm>
              <a:off x="6659633" y="2879279"/>
              <a:ext cx="133904" cy="16161"/>
            </a:xfrm>
            <a:custGeom>
              <a:avLst/>
              <a:gdLst/>
              <a:ahLst/>
              <a:cxnLst/>
              <a:rect l="l" t="t" r="r" b="b"/>
              <a:pathLst>
                <a:path w="116" h="14" extrusionOk="0">
                  <a:moveTo>
                    <a:pt x="110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3"/>
                    <a:pt x="116" y="7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11"/>
                    <a:pt x="113" y="14"/>
                    <a:pt x="110" y="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2414;p74">
              <a:extLst>
                <a:ext uri="{FF2B5EF4-FFF2-40B4-BE49-F238E27FC236}">
                  <a16:creationId xmlns:a16="http://schemas.microsoft.com/office/drawing/2014/main" id="{12608754-5B02-D57E-5557-817A36EBA30D}"/>
                </a:ext>
              </a:extLst>
            </p:cNvPr>
            <p:cNvSpPr/>
            <p:nvPr/>
          </p:nvSpPr>
          <p:spPr>
            <a:xfrm>
              <a:off x="6694634" y="2927741"/>
              <a:ext cx="135255" cy="16161"/>
            </a:xfrm>
            <a:custGeom>
              <a:avLst/>
              <a:gdLst/>
              <a:ahLst/>
              <a:cxnLst/>
              <a:rect l="l" t="t" r="r" b="b"/>
              <a:pathLst>
                <a:path w="117" h="14" extrusionOk="0">
                  <a:moveTo>
                    <a:pt x="110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4" y="0"/>
                    <a:pt x="117" y="3"/>
                    <a:pt x="117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11"/>
                    <a:pt x="114" y="14"/>
                    <a:pt x="110" y="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2415;p74">
              <a:extLst>
                <a:ext uri="{FF2B5EF4-FFF2-40B4-BE49-F238E27FC236}">
                  <a16:creationId xmlns:a16="http://schemas.microsoft.com/office/drawing/2014/main" id="{D4C87497-6238-7013-6F4B-D00BA06E02D1}"/>
                </a:ext>
              </a:extLst>
            </p:cNvPr>
            <p:cNvSpPr/>
            <p:nvPr/>
          </p:nvSpPr>
          <p:spPr>
            <a:xfrm>
              <a:off x="6846751" y="2927741"/>
              <a:ext cx="288269" cy="16161"/>
            </a:xfrm>
            <a:custGeom>
              <a:avLst/>
              <a:gdLst/>
              <a:ahLst/>
              <a:cxnLst/>
              <a:rect l="l" t="t" r="r" b="b"/>
              <a:pathLst>
                <a:path w="249" h="14" extrusionOk="0">
                  <a:moveTo>
                    <a:pt x="242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6" y="0"/>
                    <a:pt x="249" y="3"/>
                    <a:pt x="249" y="7"/>
                  </a:cubicBezTo>
                  <a:cubicBezTo>
                    <a:pt x="249" y="8"/>
                    <a:pt x="249" y="8"/>
                    <a:pt x="249" y="8"/>
                  </a:cubicBezTo>
                  <a:cubicBezTo>
                    <a:pt x="249" y="11"/>
                    <a:pt x="246" y="14"/>
                    <a:pt x="242" y="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2416;p74">
              <a:extLst>
                <a:ext uri="{FF2B5EF4-FFF2-40B4-BE49-F238E27FC236}">
                  <a16:creationId xmlns:a16="http://schemas.microsoft.com/office/drawing/2014/main" id="{A158223A-444E-9157-4231-A2D24FE644EF}"/>
                </a:ext>
              </a:extLst>
            </p:cNvPr>
            <p:cNvSpPr/>
            <p:nvPr/>
          </p:nvSpPr>
          <p:spPr>
            <a:xfrm>
              <a:off x="6694634" y="2962742"/>
              <a:ext cx="202010" cy="16161"/>
            </a:xfrm>
            <a:custGeom>
              <a:avLst/>
              <a:gdLst/>
              <a:ahLst/>
              <a:cxnLst/>
              <a:rect l="l" t="t" r="r" b="b"/>
              <a:pathLst>
                <a:path w="175" h="14" extrusionOk="0">
                  <a:moveTo>
                    <a:pt x="169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5" y="3"/>
                    <a:pt x="175" y="7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11"/>
                    <a:pt x="172" y="14"/>
                    <a:pt x="169" y="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2417;p74">
              <a:extLst>
                <a:ext uri="{FF2B5EF4-FFF2-40B4-BE49-F238E27FC236}">
                  <a16:creationId xmlns:a16="http://schemas.microsoft.com/office/drawing/2014/main" id="{BD0DD171-AA61-C482-5799-C15C0091AE65}"/>
                </a:ext>
              </a:extLst>
            </p:cNvPr>
            <p:cNvSpPr/>
            <p:nvPr/>
          </p:nvSpPr>
          <p:spPr>
            <a:xfrm>
              <a:off x="6931560" y="2962742"/>
              <a:ext cx="203164" cy="16161"/>
            </a:xfrm>
            <a:custGeom>
              <a:avLst/>
              <a:gdLst/>
              <a:ahLst/>
              <a:cxnLst/>
              <a:rect l="l" t="t" r="r" b="b"/>
              <a:pathLst>
                <a:path w="176" h="14" extrusionOk="0">
                  <a:moveTo>
                    <a:pt x="169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3" y="0"/>
                    <a:pt x="176" y="3"/>
                    <a:pt x="176" y="7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6" y="11"/>
                    <a:pt x="173" y="14"/>
                    <a:pt x="169" y="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2418;p74">
              <a:extLst>
                <a:ext uri="{FF2B5EF4-FFF2-40B4-BE49-F238E27FC236}">
                  <a16:creationId xmlns:a16="http://schemas.microsoft.com/office/drawing/2014/main" id="{6EECA3F4-140C-7844-45FA-3A4F08607DF6}"/>
                </a:ext>
              </a:extLst>
            </p:cNvPr>
            <p:cNvSpPr/>
            <p:nvPr/>
          </p:nvSpPr>
          <p:spPr>
            <a:xfrm>
              <a:off x="6694634" y="2997069"/>
              <a:ext cx="259727" cy="16161"/>
            </a:xfrm>
            <a:custGeom>
              <a:avLst/>
              <a:gdLst/>
              <a:ahLst/>
              <a:cxnLst/>
              <a:rect l="l" t="t" r="r" b="b"/>
              <a:pathLst>
                <a:path w="225" h="14" extrusionOk="0">
                  <a:moveTo>
                    <a:pt x="219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2" y="0"/>
                    <a:pt x="225" y="3"/>
                    <a:pt x="225" y="7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5" y="11"/>
                    <a:pt x="222" y="14"/>
                    <a:pt x="219" y="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2419;p74">
              <a:extLst>
                <a:ext uri="{FF2B5EF4-FFF2-40B4-BE49-F238E27FC236}">
                  <a16:creationId xmlns:a16="http://schemas.microsoft.com/office/drawing/2014/main" id="{8CA28C70-878A-0169-DD38-8E629C75EEE6}"/>
                </a:ext>
              </a:extLst>
            </p:cNvPr>
            <p:cNvSpPr/>
            <p:nvPr/>
          </p:nvSpPr>
          <p:spPr>
            <a:xfrm>
              <a:off x="7006946" y="2997069"/>
              <a:ext cx="127945" cy="16161"/>
            </a:xfrm>
            <a:custGeom>
              <a:avLst/>
              <a:gdLst/>
              <a:ahLst/>
              <a:cxnLst/>
              <a:rect l="l" t="t" r="r" b="b"/>
              <a:pathLst>
                <a:path w="111" h="14" extrusionOk="0">
                  <a:moveTo>
                    <a:pt x="104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11" y="3"/>
                    <a:pt x="111" y="7"/>
                  </a:cubicBezTo>
                  <a:cubicBezTo>
                    <a:pt x="111" y="11"/>
                    <a:pt x="108" y="14"/>
                    <a:pt x="104" y="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2420;p74">
              <a:extLst>
                <a:ext uri="{FF2B5EF4-FFF2-40B4-BE49-F238E27FC236}">
                  <a16:creationId xmlns:a16="http://schemas.microsoft.com/office/drawing/2014/main" id="{3D46ABA3-DDB4-BFAE-09FD-892127DC5FC0}"/>
                </a:ext>
              </a:extLst>
            </p:cNvPr>
            <p:cNvSpPr/>
            <p:nvPr/>
          </p:nvSpPr>
          <p:spPr>
            <a:xfrm>
              <a:off x="6659633" y="2927741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2421;p74">
              <a:extLst>
                <a:ext uri="{FF2B5EF4-FFF2-40B4-BE49-F238E27FC236}">
                  <a16:creationId xmlns:a16="http://schemas.microsoft.com/office/drawing/2014/main" id="{E41BE11C-8FF7-BFF7-6CE1-656598AA8854}"/>
                </a:ext>
              </a:extLst>
            </p:cNvPr>
            <p:cNvSpPr/>
            <p:nvPr/>
          </p:nvSpPr>
          <p:spPr>
            <a:xfrm>
              <a:off x="6659633" y="2962742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2422;p74">
              <a:extLst>
                <a:ext uri="{FF2B5EF4-FFF2-40B4-BE49-F238E27FC236}">
                  <a16:creationId xmlns:a16="http://schemas.microsoft.com/office/drawing/2014/main" id="{7EAB349B-AEE3-9E7D-31D8-2C91834ADBCC}"/>
                </a:ext>
              </a:extLst>
            </p:cNvPr>
            <p:cNvSpPr/>
            <p:nvPr/>
          </p:nvSpPr>
          <p:spPr>
            <a:xfrm>
              <a:off x="6659633" y="2997069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2423;p74">
              <a:extLst>
                <a:ext uri="{FF2B5EF4-FFF2-40B4-BE49-F238E27FC236}">
                  <a16:creationId xmlns:a16="http://schemas.microsoft.com/office/drawing/2014/main" id="{8D330A37-7254-5648-B1C0-F9345E7847D1}"/>
                </a:ext>
              </a:extLst>
            </p:cNvPr>
            <p:cNvSpPr/>
            <p:nvPr/>
          </p:nvSpPr>
          <p:spPr>
            <a:xfrm>
              <a:off x="6659633" y="3032069"/>
              <a:ext cx="230049" cy="10101"/>
            </a:xfrm>
            <a:custGeom>
              <a:avLst/>
              <a:gdLst/>
              <a:ahLst/>
              <a:cxnLst/>
              <a:rect l="l" t="t" r="r" b="b"/>
              <a:pathLst>
                <a:path w="199" h="9" extrusionOk="0">
                  <a:moveTo>
                    <a:pt x="19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7" y="0"/>
                    <a:pt x="199" y="2"/>
                    <a:pt x="199" y="4"/>
                  </a:cubicBezTo>
                  <a:cubicBezTo>
                    <a:pt x="199" y="7"/>
                    <a:pt x="197" y="9"/>
                    <a:pt x="194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2424;p74">
              <a:extLst>
                <a:ext uri="{FF2B5EF4-FFF2-40B4-BE49-F238E27FC236}">
                  <a16:creationId xmlns:a16="http://schemas.microsoft.com/office/drawing/2014/main" id="{64FC6892-4F25-5BF2-6D8B-88836F108B43}"/>
                </a:ext>
              </a:extLst>
            </p:cNvPr>
            <p:cNvSpPr/>
            <p:nvPr/>
          </p:nvSpPr>
          <p:spPr>
            <a:xfrm>
              <a:off x="6694634" y="3102743"/>
              <a:ext cx="135255" cy="17492"/>
            </a:xfrm>
            <a:custGeom>
              <a:avLst/>
              <a:gdLst/>
              <a:ahLst/>
              <a:cxnLst/>
              <a:rect l="l" t="t" r="r" b="b"/>
              <a:pathLst>
                <a:path w="117" h="15" extrusionOk="0">
                  <a:moveTo>
                    <a:pt x="110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4" y="0"/>
                    <a:pt x="117" y="3"/>
                    <a:pt x="117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12"/>
                    <a:pt x="114" y="15"/>
                    <a:pt x="110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2425;p74">
              <a:extLst>
                <a:ext uri="{FF2B5EF4-FFF2-40B4-BE49-F238E27FC236}">
                  <a16:creationId xmlns:a16="http://schemas.microsoft.com/office/drawing/2014/main" id="{E8001EB8-1DD9-652A-527D-24BBD3269D7F}"/>
                </a:ext>
              </a:extLst>
            </p:cNvPr>
            <p:cNvSpPr/>
            <p:nvPr/>
          </p:nvSpPr>
          <p:spPr>
            <a:xfrm>
              <a:off x="6846751" y="3102743"/>
              <a:ext cx="105658" cy="17492"/>
            </a:xfrm>
            <a:custGeom>
              <a:avLst/>
              <a:gdLst/>
              <a:ahLst/>
              <a:cxnLst/>
              <a:rect l="l" t="t" r="r" b="b"/>
              <a:pathLst>
                <a:path w="91" h="15" extrusionOk="0">
                  <a:moveTo>
                    <a:pt x="84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1" y="4"/>
                    <a:pt x="91" y="7"/>
                  </a:cubicBezTo>
                  <a:cubicBezTo>
                    <a:pt x="91" y="11"/>
                    <a:pt x="88" y="15"/>
                    <a:pt x="84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2426;p74">
              <a:extLst>
                <a:ext uri="{FF2B5EF4-FFF2-40B4-BE49-F238E27FC236}">
                  <a16:creationId xmlns:a16="http://schemas.microsoft.com/office/drawing/2014/main" id="{E5924B3A-5C70-E0F7-FFB9-EED58E2FFF4F}"/>
                </a:ext>
              </a:extLst>
            </p:cNvPr>
            <p:cNvSpPr/>
            <p:nvPr/>
          </p:nvSpPr>
          <p:spPr>
            <a:xfrm>
              <a:off x="6694634" y="3137071"/>
              <a:ext cx="138723" cy="17492"/>
            </a:xfrm>
            <a:custGeom>
              <a:avLst/>
              <a:gdLst/>
              <a:ahLst/>
              <a:cxnLst/>
              <a:rect l="l" t="t" r="r" b="b"/>
              <a:pathLst>
                <a:path w="120" h="15" extrusionOk="0">
                  <a:moveTo>
                    <a:pt x="113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3"/>
                    <a:pt x="120" y="7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0" y="12"/>
                    <a:pt x="117" y="15"/>
                    <a:pt x="113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2427;p74">
              <a:extLst>
                <a:ext uri="{FF2B5EF4-FFF2-40B4-BE49-F238E27FC236}">
                  <a16:creationId xmlns:a16="http://schemas.microsoft.com/office/drawing/2014/main" id="{74133975-67C3-870E-558C-98D4C99072C6}"/>
                </a:ext>
              </a:extLst>
            </p:cNvPr>
            <p:cNvSpPr/>
            <p:nvPr/>
          </p:nvSpPr>
          <p:spPr>
            <a:xfrm>
              <a:off x="6846751" y="3137071"/>
              <a:ext cx="288269" cy="17492"/>
            </a:xfrm>
            <a:custGeom>
              <a:avLst/>
              <a:gdLst/>
              <a:ahLst/>
              <a:cxnLst/>
              <a:rect l="l" t="t" r="r" b="b"/>
              <a:pathLst>
                <a:path w="249" h="15" extrusionOk="0">
                  <a:moveTo>
                    <a:pt x="242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6" y="0"/>
                    <a:pt x="249" y="3"/>
                    <a:pt x="249" y="7"/>
                  </a:cubicBezTo>
                  <a:cubicBezTo>
                    <a:pt x="249" y="8"/>
                    <a:pt x="249" y="8"/>
                    <a:pt x="249" y="8"/>
                  </a:cubicBezTo>
                  <a:cubicBezTo>
                    <a:pt x="249" y="12"/>
                    <a:pt x="246" y="15"/>
                    <a:pt x="242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2428;p74">
              <a:extLst>
                <a:ext uri="{FF2B5EF4-FFF2-40B4-BE49-F238E27FC236}">
                  <a16:creationId xmlns:a16="http://schemas.microsoft.com/office/drawing/2014/main" id="{8486157E-1302-DDD0-C8AA-607BFB07D0B4}"/>
                </a:ext>
              </a:extLst>
            </p:cNvPr>
            <p:cNvSpPr/>
            <p:nvPr/>
          </p:nvSpPr>
          <p:spPr>
            <a:xfrm>
              <a:off x="6694634" y="3172071"/>
              <a:ext cx="259727" cy="16161"/>
            </a:xfrm>
            <a:custGeom>
              <a:avLst/>
              <a:gdLst/>
              <a:ahLst/>
              <a:cxnLst/>
              <a:rect l="l" t="t" r="r" b="b"/>
              <a:pathLst>
                <a:path w="225" h="14" extrusionOk="0">
                  <a:moveTo>
                    <a:pt x="219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2" y="0"/>
                    <a:pt x="225" y="3"/>
                    <a:pt x="225" y="7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5" y="11"/>
                    <a:pt x="222" y="14"/>
                    <a:pt x="219" y="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2429;p74">
              <a:extLst>
                <a:ext uri="{FF2B5EF4-FFF2-40B4-BE49-F238E27FC236}">
                  <a16:creationId xmlns:a16="http://schemas.microsoft.com/office/drawing/2014/main" id="{701202B7-08D6-923E-83BE-1E4551FCD855}"/>
                </a:ext>
              </a:extLst>
            </p:cNvPr>
            <p:cNvSpPr/>
            <p:nvPr/>
          </p:nvSpPr>
          <p:spPr>
            <a:xfrm>
              <a:off x="6976657" y="3172071"/>
              <a:ext cx="158145" cy="16161"/>
            </a:xfrm>
            <a:custGeom>
              <a:avLst/>
              <a:gdLst/>
              <a:ahLst/>
              <a:cxnLst/>
              <a:rect l="l" t="t" r="r" b="b"/>
              <a:pathLst>
                <a:path w="137" h="14" extrusionOk="0">
                  <a:moveTo>
                    <a:pt x="130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4" y="0"/>
                    <a:pt x="137" y="3"/>
                    <a:pt x="137" y="7"/>
                  </a:cubicBezTo>
                  <a:cubicBezTo>
                    <a:pt x="137" y="11"/>
                    <a:pt x="134" y="14"/>
                    <a:pt x="130" y="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2430;p74">
              <a:extLst>
                <a:ext uri="{FF2B5EF4-FFF2-40B4-BE49-F238E27FC236}">
                  <a16:creationId xmlns:a16="http://schemas.microsoft.com/office/drawing/2014/main" id="{4E6DEA3D-94FC-D122-674F-7C3BAA977346}"/>
                </a:ext>
              </a:extLst>
            </p:cNvPr>
            <p:cNvSpPr/>
            <p:nvPr/>
          </p:nvSpPr>
          <p:spPr>
            <a:xfrm>
              <a:off x="6659633" y="3102743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2431;p74">
              <a:extLst>
                <a:ext uri="{FF2B5EF4-FFF2-40B4-BE49-F238E27FC236}">
                  <a16:creationId xmlns:a16="http://schemas.microsoft.com/office/drawing/2014/main" id="{D4374A12-E631-8A4E-CAA4-CFA002DC81A0}"/>
                </a:ext>
              </a:extLst>
            </p:cNvPr>
            <p:cNvSpPr/>
            <p:nvPr/>
          </p:nvSpPr>
          <p:spPr>
            <a:xfrm>
              <a:off x="6659633" y="3137071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2432;p74">
              <a:extLst>
                <a:ext uri="{FF2B5EF4-FFF2-40B4-BE49-F238E27FC236}">
                  <a16:creationId xmlns:a16="http://schemas.microsoft.com/office/drawing/2014/main" id="{AD8B7B72-D65C-7A87-6DFA-85AE6CE37015}"/>
                </a:ext>
              </a:extLst>
            </p:cNvPr>
            <p:cNvSpPr/>
            <p:nvPr/>
          </p:nvSpPr>
          <p:spPr>
            <a:xfrm>
              <a:off x="6659633" y="3172071"/>
              <a:ext cx="0" cy="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2433;p74">
              <a:extLst>
                <a:ext uri="{FF2B5EF4-FFF2-40B4-BE49-F238E27FC236}">
                  <a16:creationId xmlns:a16="http://schemas.microsoft.com/office/drawing/2014/main" id="{30AFDC2E-50AA-41D2-A259-5781F053FE58}"/>
                </a:ext>
              </a:extLst>
            </p:cNvPr>
            <p:cNvSpPr/>
            <p:nvPr/>
          </p:nvSpPr>
          <p:spPr>
            <a:xfrm>
              <a:off x="6659633" y="3207071"/>
              <a:ext cx="230049" cy="10101"/>
            </a:xfrm>
            <a:custGeom>
              <a:avLst/>
              <a:gdLst/>
              <a:ahLst/>
              <a:cxnLst/>
              <a:rect l="l" t="t" r="r" b="b"/>
              <a:pathLst>
                <a:path w="199" h="9" extrusionOk="0">
                  <a:moveTo>
                    <a:pt x="19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7" y="0"/>
                    <a:pt x="199" y="2"/>
                    <a:pt x="199" y="4"/>
                  </a:cubicBezTo>
                  <a:cubicBezTo>
                    <a:pt x="199" y="7"/>
                    <a:pt x="197" y="9"/>
                    <a:pt x="194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2434;p74">
              <a:extLst>
                <a:ext uri="{FF2B5EF4-FFF2-40B4-BE49-F238E27FC236}">
                  <a16:creationId xmlns:a16="http://schemas.microsoft.com/office/drawing/2014/main" id="{B03D8C5B-024D-66D2-4139-BD0271F3F9BE}"/>
                </a:ext>
              </a:extLst>
            </p:cNvPr>
            <p:cNvSpPr/>
            <p:nvPr/>
          </p:nvSpPr>
          <p:spPr>
            <a:xfrm>
              <a:off x="6679153" y="3918521"/>
              <a:ext cx="39712" cy="249040"/>
            </a:xfrm>
            <a:custGeom>
              <a:avLst/>
              <a:gdLst/>
              <a:ahLst/>
              <a:cxnLst/>
              <a:rect l="l" t="t" r="r" b="b"/>
              <a:pathLst>
                <a:path w="59" h="370" extrusionOk="0">
                  <a:moveTo>
                    <a:pt x="52" y="370"/>
                  </a:moveTo>
                  <a:lnTo>
                    <a:pt x="7" y="37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2" y="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2435;p74">
              <a:extLst>
                <a:ext uri="{FF2B5EF4-FFF2-40B4-BE49-F238E27FC236}">
                  <a16:creationId xmlns:a16="http://schemas.microsoft.com/office/drawing/2014/main" id="{D08375B2-0195-136F-FD86-C50E9A606480}"/>
                </a:ext>
              </a:extLst>
            </p:cNvPr>
            <p:cNvSpPr/>
            <p:nvPr/>
          </p:nvSpPr>
          <p:spPr>
            <a:xfrm>
              <a:off x="6780116" y="3936022"/>
              <a:ext cx="102982" cy="611830"/>
            </a:xfrm>
            <a:custGeom>
              <a:avLst/>
              <a:gdLst/>
              <a:ahLst/>
              <a:cxnLst/>
              <a:rect l="l" t="t" r="r" b="b"/>
              <a:pathLst>
                <a:path w="153" h="909" extrusionOk="0">
                  <a:moveTo>
                    <a:pt x="0" y="0"/>
                  </a:moveTo>
                  <a:lnTo>
                    <a:pt x="108" y="909"/>
                  </a:lnTo>
                  <a:lnTo>
                    <a:pt x="153" y="909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2436;p74">
              <a:extLst>
                <a:ext uri="{FF2B5EF4-FFF2-40B4-BE49-F238E27FC236}">
                  <a16:creationId xmlns:a16="http://schemas.microsoft.com/office/drawing/2014/main" id="{89CFE0E2-3E22-F92A-2109-3132EF29D9F5}"/>
                </a:ext>
              </a:extLst>
            </p:cNvPr>
            <p:cNvSpPr/>
            <p:nvPr/>
          </p:nvSpPr>
          <p:spPr>
            <a:xfrm>
              <a:off x="6514920" y="3936022"/>
              <a:ext cx="104328" cy="611830"/>
            </a:xfrm>
            <a:custGeom>
              <a:avLst/>
              <a:gdLst/>
              <a:ahLst/>
              <a:cxnLst/>
              <a:rect l="l" t="t" r="r" b="b"/>
              <a:pathLst>
                <a:path w="155" h="909" extrusionOk="0">
                  <a:moveTo>
                    <a:pt x="155" y="0"/>
                  </a:moveTo>
                  <a:lnTo>
                    <a:pt x="47" y="909"/>
                  </a:lnTo>
                  <a:lnTo>
                    <a:pt x="0" y="909"/>
                  </a:lnTo>
                  <a:lnTo>
                    <a:pt x="83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2437;p74">
              <a:extLst>
                <a:ext uri="{FF2B5EF4-FFF2-40B4-BE49-F238E27FC236}">
                  <a16:creationId xmlns:a16="http://schemas.microsoft.com/office/drawing/2014/main" id="{5A81929C-F2A0-1F5C-DE03-E2A66F43F861}"/>
                </a:ext>
              </a:extLst>
            </p:cNvPr>
            <p:cNvSpPr/>
            <p:nvPr/>
          </p:nvSpPr>
          <p:spPr>
            <a:xfrm>
              <a:off x="6679153" y="3918521"/>
              <a:ext cx="39712" cy="70673"/>
            </a:xfrm>
            <a:custGeom>
              <a:avLst/>
              <a:gdLst/>
              <a:ahLst/>
              <a:cxnLst/>
              <a:rect l="l" t="t" r="r" b="b"/>
              <a:pathLst>
                <a:path w="59" h="105" extrusionOk="0">
                  <a:moveTo>
                    <a:pt x="59" y="0"/>
                  </a:moveTo>
                  <a:lnTo>
                    <a:pt x="0" y="0"/>
                  </a:lnTo>
                  <a:lnTo>
                    <a:pt x="2" y="105"/>
                  </a:lnTo>
                  <a:lnTo>
                    <a:pt x="57" y="9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2438;p74">
              <a:extLst>
                <a:ext uri="{FF2B5EF4-FFF2-40B4-BE49-F238E27FC236}">
                  <a16:creationId xmlns:a16="http://schemas.microsoft.com/office/drawing/2014/main" id="{9FE339A1-F2E1-4EAB-47A3-923C0A5DA833}"/>
                </a:ext>
              </a:extLst>
            </p:cNvPr>
            <p:cNvSpPr/>
            <p:nvPr/>
          </p:nvSpPr>
          <p:spPr>
            <a:xfrm>
              <a:off x="6563382" y="3936022"/>
              <a:ext cx="55866" cy="70673"/>
            </a:xfrm>
            <a:custGeom>
              <a:avLst/>
              <a:gdLst/>
              <a:ahLst/>
              <a:cxnLst/>
              <a:rect l="l" t="t" r="r" b="b"/>
              <a:pathLst>
                <a:path w="83" h="105" extrusionOk="0">
                  <a:moveTo>
                    <a:pt x="71" y="94"/>
                  </a:moveTo>
                  <a:lnTo>
                    <a:pt x="83" y="0"/>
                  </a:lnTo>
                  <a:lnTo>
                    <a:pt x="11" y="0"/>
                  </a:lnTo>
                  <a:lnTo>
                    <a:pt x="0" y="105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2439;p74">
              <a:extLst>
                <a:ext uri="{FF2B5EF4-FFF2-40B4-BE49-F238E27FC236}">
                  <a16:creationId xmlns:a16="http://schemas.microsoft.com/office/drawing/2014/main" id="{433E3FBD-46ED-B960-52C4-2600E2DC89CA}"/>
                </a:ext>
              </a:extLst>
            </p:cNvPr>
            <p:cNvSpPr/>
            <p:nvPr/>
          </p:nvSpPr>
          <p:spPr>
            <a:xfrm>
              <a:off x="6780116" y="3936022"/>
              <a:ext cx="50481" cy="38366"/>
            </a:xfrm>
            <a:custGeom>
              <a:avLst/>
              <a:gdLst/>
              <a:ahLst/>
              <a:cxnLst/>
              <a:rect l="l" t="t" r="r" b="b"/>
              <a:pathLst>
                <a:path w="75" h="57" extrusionOk="0">
                  <a:moveTo>
                    <a:pt x="72" y="0"/>
                  </a:moveTo>
                  <a:lnTo>
                    <a:pt x="0" y="0"/>
                  </a:lnTo>
                  <a:lnTo>
                    <a:pt x="7" y="57"/>
                  </a:lnTo>
                  <a:lnTo>
                    <a:pt x="75" y="4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2440;p74">
              <a:extLst>
                <a:ext uri="{FF2B5EF4-FFF2-40B4-BE49-F238E27FC236}">
                  <a16:creationId xmlns:a16="http://schemas.microsoft.com/office/drawing/2014/main" id="{F62C9345-6887-0827-3FEC-4C8EADE32105}"/>
                </a:ext>
              </a:extLst>
            </p:cNvPr>
            <p:cNvSpPr/>
            <p:nvPr/>
          </p:nvSpPr>
          <p:spPr>
            <a:xfrm>
              <a:off x="6531074" y="3875444"/>
              <a:ext cx="335735" cy="60551"/>
            </a:xfrm>
            <a:custGeom>
              <a:avLst/>
              <a:gdLst/>
              <a:ahLst/>
              <a:cxnLst/>
              <a:rect l="l" t="t" r="r" b="b"/>
              <a:pathLst>
                <a:path w="290" h="52" extrusionOk="0">
                  <a:moveTo>
                    <a:pt x="275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3" y="0"/>
                    <a:pt x="290" y="7"/>
                    <a:pt x="290" y="16"/>
                  </a:cubicBezTo>
                  <a:cubicBezTo>
                    <a:pt x="290" y="36"/>
                    <a:pt x="290" y="36"/>
                    <a:pt x="290" y="36"/>
                  </a:cubicBezTo>
                  <a:cubicBezTo>
                    <a:pt x="290" y="45"/>
                    <a:pt x="283" y="52"/>
                    <a:pt x="275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2441;p74">
              <a:extLst>
                <a:ext uri="{FF2B5EF4-FFF2-40B4-BE49-F238E27FC236}">
                  <a16:creationId xmlns:a16="http://schemas.microsoft.com/office/drawing/2014/main" id="{4D34A34F-C284-265D-7443-E39249C7BDAF}"/>
                </a:ext>
              </a:extLst>
            </p:cNvPr>
            <p:cNvSpPr/>
            <p:nvPr/>
          </p:nvSpPr>
          <p:spPr>
            <a:xfrm>
              <a:off x="6323090" y="4450931"/>
              <a:ext cx="146083" cy="108983"/>
            </a:xfrm>
            <a:custGeom>
              <a:avLst/>
              <a:gdLst/>
              <a:ahLst/>
              <a:cxnLst/>
              <a:rect l="l" t="t" r="r" b="b"/>
              <a:pathLst>
                <a:path w="126" h="94" extrusionOk="0">
                  <a:moveTo>
                    <a:pt x="114" y="0"/>
                  </a:moveTo>
                  <a:cubicBezTo>
                    <a:pt x="114" y="0"/>
                    <a:pt x="113" y="40"/>
                    <a:pt x="120" y="56"/>
                  </a:cubicBezTo>
                  <a:cubicBezTo>
                    <a:pt x="126" y="73"/>
                    <a:pt x="125" y="90"/>
                    <a:pt x="125" y="90"/>
                  </a:cubicBezTo>
                  <a:cubicBezTo>
                    <a:pt x="125" y="90"/>
                    <a:pt x="7" y="94"/>
                    <a:pt x="3" y="91"/>
                  </a:cubicBezTo>
                  <a:cubicBezTo>
                    <a:pt x="0" y="90"/>
                    <a:pt x="30" y="78"/>
                    <a:pt x="52" y="69"/>
                  </a:cubicBezTo>
                  <a:cubicBezTo>
                    <a:pt x="65" y="64"/>
                    <a:pt x="73" y="51"/>
                    <a:pt x="71" y="37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D59E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2442;p74">
              <a:extLst>
                <a:ext uri="{FF2B5EF4-FFF2-40B4-BE49-F238E27FC236}">
                  <a16:creationId xmlns:a16="http://schemas.microsoft.com/office/drawing/2014/main" id="{F41E6B33-90B9-07E0-72CF-7054CDC0B0B2}"/>
                </a:ext>
              </a:extLst>
            </p:cNvPr>
            <p:cNvSpPr/>
            <p:nvPr/>
          </p:nvSpPr>
          <p:spPr>
            <a:xfrm>
              <a:off x="6026258" y="4450931"/>
              <a:ext cx="154908" cy="108983"/>
            </a:xfrm>
            <a:custGeom>
              <a:avLst/>
              <a:gdLst/>
              <a:ahLst/>
              <a:cxnLst/>
              <a:rect l="l" t="t" r="r" b="b"/>
              <a:pathLst>
                <a:path w="134" h="94" extrusionOk="0">
                  <a:moveTo>
                    <a:pt x="134" y="0"/>
                  </a:moveTo>
                  <a:cubicBezTo>
                    <a:pt x="134" y="0"/>
                    <a:pt x="124" y="42"/>
                    <a:pt x="124" y="57"/>
                  </a:cubicBezTo>
                  <a:cubicBezTo>
                    <a:pt x="130" y="74"/>
                    <a:pt x="125" y="90"/>
                    <a:pt x="125" y="90"/>
                  </a:cubicBezTo>
                  <a:cubicBezTo>
                    <a:pt x="125" y="90"/>
                    <a:pt x="8" y="94"/>
                    <a:pt x="3" y="91"/>
                  </a:cubicBezTo>
                  <a:cubicBezTo>
                    <a:pt x="0" y="89"/>
                    <a:pt x="41" y="74"/>
                    <a:pt x="63" y="66"/>
                  </a:cubicBezTo>
                  <a:cubicBezTo>
                    <a:pt x="71" y="63"/>
                    <a:pt x="76" y="56"/>
                    <a:pt x="78" y="48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D59E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2443;p74">
              <a:extLst>
                <a:ext uri="{FF2B5EF4-FFF2-40B4-BE49-F238E27FC236}">
                  <a16:creationId xmlns:a16="http://schemas.microsoft.com/office/drawing/2014/main" id="{BE130537-90E6-6F3F-2D0D-3CC4D500726B}"/>
                </a:ext>
              </a:extLst>
            </p:cNvPr>
            <p:cNvSpPr/>
            <p:nvPr/>
          </p:nvSpPr>
          <p:spPr>
            <a:xfrm>
              <a:off x="6376264" y="3009858"/>
              <a:ext cx="261262" cy="259326"/>
            </a:xfrm>
            <a:custGeom>
              <a:avLst/>
              <a:gdLst/>
              <a:ahLst/>
              <a:cxnLst/>
              <a:rect l="l" t="t" r="r" b="b"/>
              <a:pathLst>
                <a:path w="226" h="224" extrusionOk="0">
                  <a:moveTo>
                    <a:pt x="52" y="52"/>
                  </a:moveTo>
                  <a:cubicBezTo>
                    <a:pt x="22" y="51"/>
                    <a:pt x="9" y="74"/>
                    <a:pt x="15" y="93"/>
                  </a:cubicBezTo>
                  <a:cubicBezTo>
                    <a:pt x="23" y="118"/>
                    <a:pt x="17" y="120"/>
                    <a:pt x="14" y="137"/>
                  </a:cubicBezTo>
                  <a:cubicBezTo>
                    <a:pt x="10" y="155"/>
                    <a:pt x="13" y="176"/>
                    <a:pt x="15" y="188"/>
                  </a:cubicBezTo>
                  <a:cubicBezTo>
                    <a:pt x="19" y="213"/>
                    <a:pt x="0" y="224"/>
                    <a:pt x="0" y="224"/>
                  </a:cubicBezTo>
                  <a:cubicBezTo>
                    <a:pt x="0" y="224"/>
                    <a:pt x="92" y="212"/>
                    <a:pt x="135" y="199"/>
                  </a:cubicBezTo>
                  <a:cubicBezTo>
                    <a:pt x="178" y="186"/>
                    <a:pt x="226" y="175"/>
                    <a:pt x="226" y="175"/>
                  </a:cubicBezTo>
                  <a:cubicBezTo>
                    <a:pt x="226" y="175"/>
                    <a:pt x="219" y="140"/>
                    <a:pt x="203" y="131"/>
                  </a:cubicBezTo>
                  <a:cubicBezTo>
                    <a:pt x="181" y="117"/>
                    <a:pt x="197" y="88"/>
                    <a:pt x="176" y="75"/>
                  </a:cubicBezTo>
                  <a:cubicBezTo>
                    <a:pt x="147" y="57"/>
                    <a:pt x="121" y="0"/>
                    <a:pt x="52" y="52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2444;p74">
              <a:extLst>
                <a:ext uri="{FF2B5EF4-FFF2-40B4-BE49-F238E27FC236}">
                  <a16:creationId xmlns:a16="http://schemas.microsoft.com/office/drawing/2014/main" id="{782C63C9-9A09-5E80-1D33-C466A38240BE}"/>
                </a:ext>
              </a:extLst>
            </p:cNvPr>
            <p:cNvSpPr/>
            <p:nvPr/>
          </p:nvSpPr>
          <p:spPr>
            <a:xfrm>
              <a:off x="6355398" y="3301976"/>
              <a:ext cx="138723" cy="235014"/>
            </a:xfrm>
            <a:custGeom>
              <a:avLst/>
              <a:gdLst/>
              <a:ahLst/>
              <a:cxnLst/>
              <a:rect l="l" t="t" r="r" b="b"/>
              <a:pathLst>
                <a:path w="120" h="203" extrusionOk="0">
                  <a:moveTo>
                    <a:pt x="84" y="0"/>
                  </a:moveTo>
                  <a:cubicBezTo>
                    <a:pt x="84" y="0"/>
                    <a:pt x="39" y="14"/>
                    <a:pt x="26" y="67"/>
                  </a:cubicBezTo>
                  <a:cubicBezTo>
                    <a:pt x="18" y="100"/>
                    <a:pt x="0" y="203"/>
                    <a:pt x="0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86" y="203"/>
                    <a:pt x="107" y="118"/>
                    <a:pt x="114" y="82"/>
                  </a:cubicBezTo>
                  <a:cubicBezTo>
                    <a:pt x="120" y="46"/>
                    <a:pt x="103" y="3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2445;p74">
              <a:extLst>
                <a:ext uri="{FF2B5EF4-FFF2-40B4-BE49-F238E27FC236}">
                  <a16:creationId xmlns:a16="http://schemas.microsoft.com/office/drawing/2014/main" id="{8DBE5898-CE71-ED98-F712-0FF5790EBAFD}"/>
                </a:ext>
              </a:extLst>
            </p:cNvPr>
            <p:cNvSpPr/>
            <p:nvPr/>
          </p:nvSpPr>
          <p:spPr>
            <a:xfrm>
              <a:off x="6084817" y="3550344"/>
              <a:ext cx="365305" cy="121912"/>
            </a:xfrm>
            <a:custGeom>
              <a:avLst/>
              <a:gdLst/>
              <a:ahLst/>
              <a:cxnLst/>
              <a:rect l="l" t="t" r="r" b="b"/>
              <a:pathLst>
                <a:path w="316" h="105" extrusionOk="0">
                  <a:moveTo>
                    <a:pt x="316" y="0"/>
                  </a:moveTo>
                  <a:cubicBezTo>
                    <a:pt x="301" y="68"/>
                    <a:pt x="301" y="68"/>
                    <a:pt x="301" y="68"/>
                  </a:cubicBezTo>
                  <a:cubicBezTo>
                    <a:pt x="296" y="90"/>
                    <a:pt x="277" y="105"/>
                    <a:pt x="255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15" y="83"/>
                    <a:pt x="36" y="83"/>
                  </a:cubicBezTo>
                  <a:cubicBezTo>
                    <a:pt x="57" y="83"/>
                    <a:pt x="225" y="45"/>
                    <a:pt x="225" y="45"/>
                  </a:cubicBezTo>
                  <a:cubicBezTo>
                    <a:pt x="233" y="0"/>
                    <a:pt x="233" y="0"/>
                    <a:pt x="233" y="0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rgbClr val="D59E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2446;p74">
              <a:extLst>
                <a:ext uri="{FF2B5EF4-FFF2-40B4-BE49-F238E27FC236}">
                  <a16:creationId xmlns:a16="http://schemas.microsoft.com/office/drawing/2014/main" id="{A6120E56-A5AB-7B7E-C9F0-23DA8C19601D}"/>
                </a:ext>
              </a:extLst>
            </p:cNvPr>
            <p:cNvSpPr/>
            <p:nvPr/>
          </p:nvSpPr>
          <p:spPr>
            <a:xfrm>
              <a:off x="6290782" y="3550344"/>
              <a:ext cx="159532" cy="121912"/>
            </a:xfrm>
            <a:custGeom>
              <a:avLst/>
              <a:gdLst/>
              <a:ahLst/>
              <a:cxnLst/>
              <a:rect l="l" t="t" r="r" b="b"/>
              <a:pathLst>
                <a:path w="138" h="105" extrusionOk="0">
                  <a:moveTo>
                    <a:pt x="55" y="0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27" y="50"/>
                    <a:pt x="0" y="56"/>
                  </a:cubicBezTo>
                  <a:cubicBezTo>
                    <a:pt x="15" y="64"/>
                    <a:pt x="38" y="81"/>
                    <a:pt x="49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99" y="105"/>
                    <a:pt x="118" y="90"/>
                    <a:pt x="123" y="68"/>
                  </a:cubicBezTo>
                  <a:cubicBezTo>
                    <a:pt x="138" y="0"/>
                    <a:pt x="138" y="0"/>
                    <a:pt x="138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AD6E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2447;p74">
              <a:extLst>
                <a:ext uri="{FF2B5EF4-FFF2-40B4-BE49-F238E27FC236}">
                  <a16:creationId xmlns:a16="http://schemas.microsoft.com/office/drawing/2014/main" id="{C38748EB-128B-D73B-F42A-43BBDEA363BD}"/>
                </a:ext>
              </a:extLst>
            </p:cNvPr>
            <p:cNvSpPr/>
            <p:nvPr/>
          </p:nvSpPr>
          <p:spPr>
            <a:xfrm>
              <a:off x="6370879" y="3301976"/>
              <a:ext cx="123155" cy="235014"/>
            </a:xfrm>
            <a:custGeom>
              <a:avLst/>
              <a:gdLst/>
              <a:ahLst/>
              <a:cxnLst/>
              <a:rect l="l" t="t" r="r" b="b"/>
              <a:pathLst>
                <a:path w="107" h="203" extrusionOk="0">
                  <a:moveTo>
                    <a:pt x="71" y="0"/>
                  </a:moveTo>
                  <a:cubicBezTo>
                    <a:pt x="71" y="0"/>
                    <a:pt x="26" y="14"/>
                    <a:pt x="13" y="67"/>
                  </a:cubicBezTo>
                  <a:cubicBezTo>
                    <a:pt x="10" y="81"/>
                    <a:pt x="4" y="108"/>
                    <a:pt x="0" y="133"/>
                  </a:cubicBezTo>
                  <a:cubicBezTo>
                    <a:pt x="6" y="144"/>
                    <a:pt x="14" y="153"/>
                    <a:pt x="22" y="158"/>
                  </a:cubicBezTo>
                  <a:cubicBezTo>
                    <a:pt x="38" y="167"/>
                    <a:pt x="47" y="189"/>
                    <a:pt x="51" y="203"/>
                  </a:cubicBezTo>
                  <a:cubicBezTo>
                    <a:pt x="73" y="203"/>
                    <a:pt x="73" y="203"/>
                    <a:pt x="73" y="203"/>
                  </a:cubicBezTo>
                  <a:cubicBezTo>
                    <a:pt x="73" y="203"/>
                    <a:pt x="94" y="118"/>
                    <a:pt x="101" y="82"/>
                  </a:cubicBezTo>
                  <a:cubicBezTo>
                    <a:pt x="107" y="46"/>
                    <a:pt x="90" y="3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2448;p74">
              <a:extLst>
                <a:ext uri="{FF2B5EF4-FFF2-40B4-BE49-F238E27FC236}">
                  <a16:creationId xmlns:a16="http://schemas.microsoft.com/office/drawing/2014/main" id="{1D1F75D4-D28F-8AC7-7813-F3175F2E57BE}"/>
                </a:ext>
              </a:extLst>
            </p:cNvPr>
            <p:cNvSpPr/>
            <p:nvPr/>
          </p:nvSpPr>
          <p:spPr>
            <a:xfrm>
              <a:off x="6335878" y="3528806"/>
              <a:ext cx="129286" cy="39019"/>
            </a:xfrm>
            <a:custGeom>
              <a:avLst/>
              <a:gdLst/>
              <a:ahLst/>
              <a:cxnLst/>
              <a:rect l="l" t="t" r="r" b="b"/>
              <a:pathLst>
                <a:path w="112" h="34" extrusionOk="0">
                  <a:moveTo>
                    <a:pt x="100" y="34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4" y="34"/>
                    <a:pt x="0" y="30"/>
                    <a:pt x="1" y="2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3"/>
                    <a:pt x="8" y="0"/>
                    <a:pt x="1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8" y="0"/>
                    <a:pt x="112" y="5"/>
                    <a:pt x="111" y="10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7" y="32"/>
                    <a:pt x="104" y="34"/>
                    <a:pt x="100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2449;p74">
              <a:extLst>
                <a:ext uri="{FF2B5EF4-FFF2-40B4-BE49-F238E27FC236}">
                  <a16:creationId xmlns:a16="http://schemas.microsoft.com/office/drawing/2014/main" id="{1415D3A5-B16A-660A-667D-2D7641337C0A}"/>
                </a:ext>
              </a:extLst>
            </p:cNvPr>
            <p:cNvSpPr/>
            <p:nvPr/>
          </p:nvSpPr>
          <p:spPr>
            <a:xfrm>
              <a:off x="6086163" y="3696404"/>
              <a:ext cx="747950" cy="764131"/>
            </a:xfrm>
            <a:custGeom>
              <a:avLst/>
              <a:gdLst/>
              <a:ahLst/>
              <a:cxnLst/>
              <a:rect l="l" t="t" r="r" b="b"/>
              <a:pathLst>
                <a:path w="647" h="661" extrusionOk="0">
                  <a:moveTo>
                    <a:pt x="427" y="9"/>
                  </a:moveTo>
                  <a:cubicBezTo>
                    <a:pt x="427" y="9"/>
                    <a:pt x="163" y="16"/>
                    <a:pt x="111" y="78"/>
                  </a:cubicBezTo>
                  <a:cubicBezTo>
                    <a:pt x="43" y="160"/>
                    <a:pt x="0" y="661"/>
                    <a:pt x="0" y="661"/>
                  </a:cubicBezTo>
                  <a:cubicBezTo>
                    <a:pt x="111" y="661"/>
                    <a:pt x="111" y="661"/>
                    <a:pt x="111" y="661"/>
                  </a:cubicBezTo>
                  <a:cubicBezTo>
                    <a:pt x="111" y="661"/>
                    <a:pt x="125" y="619"/>
                    <a:pt x="130" y="546"/>
                  </a:cubicBezTo>
                  <a:cubicBezTo>
                    <a:pt x="132" y="517"/>
                    <a:pt x="155" y="469"/>
                    <a:pt x="157" y="407"/>
                  </a:cubicBezTo>
                  <a:cubicBezTo>
                    <a:pt x="160" y="346"/>
                    <a:pt x="207" y="247"/>
                    <a:pt x="210" y="192"/>
                  </a:cubicBezTo>
                  <a:cubicBezTo>
                    <a:pt x="210" y="192"/>
                    <a:pt x="620" y="176"/>
                    <a:pt x="633" y="122"/>
                  </a:cubicBezTo>
                  <a:cubicBezTo>
                    <a:pt x="647" y="69"/>
                    <a:pt x="621" y="0"/>
                    <a:pt x="621" y="0"/>
                  </a:cubicBezTo>
                  <a:lnTo>
                    <a:pt x="427" y="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2450;p74">
              <a:extLst>
                <a:ext uri="{FF2B5EF4-FFF2-40B4-BE49-F238E27FC236}">
                  <a16:creationId xmlns:a16="http://schemas.microsoft.com/office/drawing/2014/main" id="{D697F2BE-B38D-0A70-59C6-38F60E4EA86E}"/>
                </a:ext>
              </a:extLst>
            </p:cNvPr>
            <p:cNvSpPr/>
            <p:nvPr/>
          </p:nvSpPr>
          <p:spPr>
            <a:xfrm>
              <a:off x="6150779" y="3696404"/>
              <a:ext cx="684205" cy="470028"/>
            </a:xfrm>
            <a:custGeom>
              <a:avLst/>
              <a:gdLst/>
              <a:ahLst/>
              <a:cxnLst/>
              <a:rect l="l" t="t" r="r" b="b"/>
              <a:pathLst>
                <a:path w="591" h="406" extrusionOk="0">
                  <a:moveTo>
                    <a:pt x="55" y="312"/>
                  </a:moveTo>
                  <a:cubicBezTo>
                    <a:pt x="77" y="340"/>
                    <a:pt x="92" y="376"/>
                    <a:pt x="101" y="406"/>
                  </a:cubicBezTo>
                  <a:cubicBezTo>
                    <a:pt x="105" y="344"/>
                    <a:pt x="151" y="247"/>
                    <a:pt x="154" y="192"/>
                  </a:cubicBezTo>
                  <a:cubicBezTo>
                    <a:pt x="154" y="192"/>
                    <a:pt x="564" y="176"/>
                    <a:pt x="577" y="122"/>
                  </a:cubicBezTo>
                  <a:cubicBezTo>
                    <a:pt x="591" y="69"/>
                    <a:pt x="565" y="0"/>
                    <a:pt x="565" y="0"/>
                  </a:cubicBezTo>
                  <a:cubicBezTo>
                    <a:pt x="371" y="9"/>
                    <a:pt x="371" y="9"/>
                    <a:pt x="371" y="9"/>
                  </a:cubicBezTo>
                  <a:cubicBezTo>
                    <a:pt x="371" y="9"/>
                    <a:pt x="107" y="16"/>
                    <a:pt x="55" y="78"/>
                  </a:cubicBezTo>
                  <a:cubicBezTo>
                    <a:pt x="34" y="103"/>
                    <a:pt x="16" y="167"/>
                    <a:pt x="0" y="244"/>
                  </a:cubicBezTo>
                  <a:cubicBezTo>
                    <a:pt x="15" y="266"/>
                    <a:pt x="35" y="286"/>
                    <a:pt x="55" y="312"/>
                  </a:cubicBezTo>
                  <a:close/>
                </a:path>
              </a:pathLst>
            </a:custGeom>
            <a:solidFill>
              <a:srgbClr val="C8D2F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2451;p74">
              <a:extLst>
                <a:ext uri="{FF2B5EF4-FFF2-40B4-BE49-F238E27FC236}">
                  <a16:creationId xmlns:a16="http://schemas.microsoft.com/office/drawing/2014/main" id="{3349F533-8F8F-020E-D5B7-5A3CC3B42624}"/>
                </a:ext>
              </a:extLst>
            </p:cNvPr>
            <p:cNvSpPr/>
            <p:nvPr/>
          </p:nvSpPr>
          <p:spPr>
            <a:xfrm>
              <a:off x="6184434" y="3809482"/>
              <a:ext cx="240454" cy="651788"/>
            </a:xfrm>
            <a:custGeom>
              <a:avLst/>
              <a:gdLst/>
              <a:ahLst/>
              <a:cxnLst/>
              <a:rect l="l" t="t" r="r" b="b"/>
              <a:pathLst>
                <a:path w="208" h="563" extrusionOk="0">
                  <a:moveTo>
                    <a:pt x="208" y="2"/>
                  </a:moveTo>
                  <a:cubicBezTo>
                    <a:pt x="208" y="2"/>
                    <a:pt x="195" y="0"/>
                    <a:pt x="177" y="0"/>
                  </a:cubicBezTo>
                  <a:cubicBezTo>
                    <a:pt x="159" y="0"/>
                    <a:pt x="137" y="2"/>
                    <a:pt x="117" y="10"/>
                  </a:cubicBezTo>
                  <a:cubicBezTo>
                    <a:pt x="97" y="18"/>
                    <a:pt x="78" y="32"/>
                    <a:pt x="70" y="57"/>
                  </a:cubicBezTo>
                  <a:cubicBezTo>
                    <a:pt x="58" y="93"/>
                    <a:pt x="50" y="154"/>
                    <a:pt x="44" y="214"/>
                  </a:cubicBezTo>
                  <a:cubicBezTo>
                    <a:pt x="37" y="274"/>
                    <a:pt x="31" y="332"/>
                    <a:pt x="24" y="360"/>
                  </a:cubicBezTo>
                  <a:cubicBezTo>
                    <a:pt x="17" y="388"/>
                    <a:pt x="11" y="439"/>
                    <a:pt x="6" y="483"/>
                  </a:cubicBezTo>
                  <a:cubicBezTo>
                    <a:pt x="2" y="526"/>
                    <a:pt x="0" y="563"/>
                    <a:pt x="0" y="563"/>
                  </a:cubicBezTo>
                  <a:cubicBezTo>
                    <a:pt x="4" y="563"/>
                    <a:pt x="4" y="563"/>
                    <a:pt x="4" y="563"/>
                  </a:cubicBezTo>
                  <a:cubicBezTo>
                    <a:pt x="4" y="563"/>
                    <a:pt x="4" y="561"/>
                    <a:pt x="4" y="557"/>
                  </a:cubicBezTo>
                  <a:cubicBezTo>
                    <a:pt x="5" y="542"/>
                    <a:pt x="8" y="506"/>
                    <a:pt x="12" y="467"/>
                  </a:cubicBezTo>
                  <a:cubicBezTo>
                    <a:pt x="16" y="427"/>
                    <a:pt x="22" y="385"/>
                    <a:pt x="28" y="361"/>
                  </a:cubicBezTo>
                  <a:cubicBezTo>
                    <a:pt x="35" y="332"/>
                    <a:pt x="41" y="274"/>
                    <a:pt x="48" y="215"/>
                  </a:cubicBezTo>
                  <a:cubicBezTo>
                    <a:pt x="54" y="155"/>
                    <a:pt x="62" y="93"/>
                    <a:pt x="74" y="58"/>
                  </a:cubicBezTo>
                  <a:cubicBezTo>
                    <a:pt x="82" y="35"/>
                    <a:pt x="99" y="22"/>
                    <a:pt x="118" y="14"/>
                  </a:cubicBezTo>
                  <a:cubicBezTo>
                    <a:pt x="138" y="6"/>
                    <a:pt x="159" y="4"/>
                    <a:pt x="177" y="4"/>
                  </a:cubicBezTo>
                  <a:cubicBezTo>
                    <a:pt x="186" y="4"/>
                    <a:pt x="193" y="5"/>
                    <a:pt x="199" y="5"/>
                  </a:cubicBezTo>
                  <a:cubicBezTo>
                    <a:pt x="201" y="5"/>
                    <a:pt x="204" y="6"/>
                    <a:pt x="205" y="6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08" y="2"/>
                    <a:pt x="208" y="2"/>
                    <a:pt x="20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2452;p74">
              <a:extLst>
                <a:ext uri="{FF2B5EF4-FFF2-40B4-BE49-F238E27FC236}">
                  <a16:creationId xmlns:a16="http://schemas.microsoft.com/office/drawing/2014/main" id="{6270D52E-F118-1C94-98F6-2C6FC6F06A32}"/>
                </a:ext>
              </a:extLst>
            </p:cNvPr>
            <p:cNvSpPr/>
            <p:nvPr/>
          </p:nvSpPr>
          <p:spPr>
            <a:xfrm>
              <a:off x="6440207" y="3227937"/>
              <a:ext cx="443268" cy="490867"/>
            </a:xfrm>
            <a:custGeom>
              <a:avLst/>
              <a:gdLst/>
              <a:ahLst/>
              <a:cxnLst/>
              <a:rect l="l" t="t" r="r" b="b"/>
              <a:pathLst>
                <a:path w="384" h="424" extrusionOk="0">
                  <a:moveTo>
                    <a:pt x="317" y="313"/>
                  </a:moveTo>
                  <a:cubicBezTo>
                    <a:pt x="317" y="313"/>
                    <a:pt x="317" y="313"/>
                    <a:pt x="317" y="313"/>
                  </a:cubicBezTo>
                  <a:cubicBezTo>
                    <a:pt x="297" y="205"/>
                    <a:pt x="269" y="55"/>
                    <a:pt x="260" y="46"/>
                  </a:cubicBezTo>
                  <a:cubicBezTo>
                    <a:pt x="250" y="35"/>
                    <a:pt x="186" y="29"/>
                    <a:pt x="151" y="22"/>
                  </a:cubicBezTo>
                  <a:cubicBezTo>
                    <a:pt x="136" y="8"/>
                    <a:pt x="128" y="0"/>
                    <a:pt x="128" y="0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4"/>
                    <a:pt x="7" y="113"/>
                    <a:pt x="5" y="143"/>
                  </a:cubicBezTo>
                  <a:cubicBezTo>
                    <a:pt x="0" y="208"/>
                    <a:pt x="26" y="245"/>
                    <a:pt x="56" y="299"/>
                  </a:cubicBezTo>
                  <a:cubicBezTo>
                    <a:pt x="74" y="333"/>
                    <a:pt x="81" y="372"/>
                    <a:pt x="84" y="398"/>
                  </a:cubicBezTo>
                  <a:cubicBezTo>
                    <a:pt x="85" y="413"/>
                    <a:pt x="98" y="424"/>
                    <a:pt x="112" y="424"/>
                  </a:cubicBezTo>
                  <a:cubicBezTo>
                    <a:pt x="357" y="424"/>
                    <a:pt x="357" y="424"/>
                    <a:pt x="357" y="424"/>
                  </a:cubicBezTo>
                  <a:cubicBezTo>
                    <a:pt x="384" y="424"/>
                    <a:pt x="327" y="367"/>
                    <a:pt x="31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2453;p74">
              <a:extLst>
                <a:ext uri="{FF2B5EF4-FFF2-40B4-BE49-F238E27FC236}">
                  <a16:creationId xmlns:a16="http://schemas.microsoft.com/office/drawing/2014/main" id="{9F909B54-A64D-4BA5-8DB3-651A1D573699}"/>
                </a:ext>
              </a:extLst>
            </p:cNvPr>
            <p:cNvSpPr/>
            <p:nvPr/>
          </p:nvSpPr>
          <p:spPr>
            <a:xfrm>
              <a:off x="6620594" y="3313419"/>
              <a:ext cx="263190" cy="405197"/>
            </a:xfrm>
            <a:custGeom>
              <a:avLst/>
              <a:gdLst/>
              <a:ahLst/>
              <a:cxnLst/>
              <a:rect l="l" t="t" r="r" b="b"/>
              <a:pathLst>
                <a:path w="228" h="350" extrusionOk="0">
                  <a:moveTo>
                    <a:pt x="161" y="239"/>
                  </a:moveTo>
                  <a:cubicBezTo>
                    <a:pt x="148" y="167"/>
                    <a:pt x="131" y="77"/>
                    <a:pt x="118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22" y="77"/>
                    <a:pt x="28" y="126"/>
                  </a:cubicBezTo>
                  <a:cubicBezTo>
                    <a:pt x="32" y="151"/>
                    <a:pt x="10" y="163"/>
                    <a:pt x="5" y="201"/>
                  </a:cubicBezTo>
                  <a:cubicBezTo>
                    <a:pt x="0" y="236"/>
                    <a:pt x="16" y="304"/>
                    <a:pt x="92" y="350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28" y="350"/>
                    <a:pt x="171" y="293"/>
                    <a:pt x="161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2454;p74">
              <a:extLst>
                <a:ext uri="{FF2B5EF4-FFF2-40B4-BE49-F238E27FC236}">
                  <a16:creationId xmlns:a16="http://schemas.microsoft.com/office/drawing/2014/main" id="{795BDC4C-F9AC-CBA3-AE3F-80917908BB1B}"/>
                </a:ext>
              </a:extLst>
            </p:cNvPr>
            <p:cNvSpPr/>
            <p:nvPr/>
          </p:nvSpPr>
          <p:spPr>
            <a:xfrm>
              <a:off x="6432803" y="3107455"/>
              <a:ext cx="152817" cy="189864"/>
            </a:xfrm>
            <a:custGeom>
              <a:avLst/>
              <a:gdLst/>
              <a:ahLst/>
              <a:cxnLst/>
              <a:rect l="l" t="t" r="r" b="b"/>
              <a:pathLst>
                <a:path w="132" h="164" extrusionOk="0">
                  <a:moveTo>
                    <a:pt x="65" y="131"/>
                  </a:moveTo>
                  <a:cubicBezTo>
                    <a:pt x="70" y="131"/>
                    <a:pt x="70" y="131"/>
                    <a:pt x="70" y="131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113" y="128"/>
                    <a:pt x="132" y="116"/>
                    <a:pt x="132" y="11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108" y="29"/>
                    <a:pt x="95" y="23"/>
                  </a:cubicBezTo>
                  <a:cubicBezTo>
                    <a:pt x="82" y="17"/>
                    <a:pt x="76" y="37"/>
                    <a:pt x="76" y="37"/>
                  </a:cubicBezTo>
                  <a:cubicBezTo>
                    <a:pt x="76" y="37"/>
                    <a:pt x="30" y="38"/>
                    <a:pt x="7" y="0"/>
                  </a:cubicBezTo>
                  <a:cubicBezTo>
                    <a:pt x="2" y="3"/>
                    <a:pt x="0" y="13"/>
                    <a:pt x="0" y="18"/>
                  </a:cubicBezTo>
                  <a:cubicBezTo>
                    <a:pt x="3" y="47"/>
                    <a:pt x="7" y="58"/>
                    <a:pt x="6" y="70"/>
                  </a:cubicBezTo>
                  <a:cubicBezTo>
                    <a:pt x="9" y="92"/>
                    <a:pt x="26" y="114"/>
                    <a:pt x="40" y="114"/>
                  </a:cubicBezTo>
                  <a:cubicBezTo>
                    <a:pt x="54" y="114"/>
                    <a:pt x="57" y="110"/>
                    <a:pt x="57" y="110"/>
                  </a:cubicBezTo>
                  <a:lnTo>
                    <a:pt x="65" y="131"/>
                  </a:lnTo>
                  <a:close/>
                </a:path>
              </a:pathLst>
            </a:custGeom>
            <a:solidFill>
              <a:srgbClr val="D59E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2455;p74">
              <a:extLst>
                <a:ext uri="{FF2B5EF4-FFF2-40B4-BE49-F238E27FC236}">
                  <a16:creationId xmlns:a16="http://schemas.microsoft.com/office/drawing/2014/main" id="{6D875B7B-A822-10D1-CA9B-C02EF21D5573}"/>
                </a:ext>
              </a:extLst>
            </p:cNvPr>
            <p:cNvSpPr/>
            <p:nvPr/>
          </p:nvSpPr>
          <p:spPr>
            <a:xfrm>
              <a:off x="6414630" y="3135051"/>
              <a:ext cx="33671" cy="51794"/>
            </a:xfrm>
            <a:custGeom>
              <a:avLst/>
              <a:gdLst/>
              <a:ahLst/>
              <a:cxnLst/>
              <a:rect l="l" t="t" r="r" b="b"/>
              <a:pathLst>
                <a:path w="29" h="45" extrusionOk="0">
                  <a:moveTo>
                    <a:pt x="26" y="21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5" y="25"/>
                    <a:pt x="25" y="26"/>
                  </a:cubicBezTo>
                  <a:cubicBezTo>
                    <a:pt x="25" y="30"/>
                    <a:pt x="24" y="34"/>
                    <a:pt x="22" y="37"/>
                  </a:cubicBezTo>
                  <a:cubicBezTo>
                    <a:pt x="21" y="40"/>
                    <a:pt x="19" y="41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1"/>
                    <a:pt x="14" y="41"/>
                    <a:pt x="13" y="40"/>
                  </a:cubicBezTo>
                  <a:cubicBezTo>
                    <a:pt x="9" y="38"/>
                    <a:pt x="6" y="32"/>
                    <a:pt x="5" y="24"/>
                  </a:cubicBezTo>
                  <a:cubicBezTo>
                    <a:pt x="4" y="22"/>
                    <a:pt x="4" y="21"/>
                    <a:pt x="4" y="19"/>
                  </a:cubicBezTo>
                  <a:cubicBezTo>
                    <a:pt x="4" y="15"/>
                    <a:pt x="5" y="11"/>
                    <a:pt x="7" y="8"/>
                  </a:cubicBezTo>
                  <a:cubicBezTo>
                    <a:pt x="8" y="6"/>
                    <a:pt x="10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5" y="4"/>
                    <a:pt x="16" y="5"/>
                  </a:cubicBezTo>
                  <a:cubicBezTo>
                    <a:pt x="19" y="8"/>
                    <a:pt x="23" y="14"/>
                    <a:pt x="24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15"/>
                    <a:pt x="25" y="10"/>
                    <a:pt x="23" y="6"/>
                  </a:cubicBezTo>
                  <a:cubicBezTo>
                    <a:pt x="21" y="5"/>
                    <a:pt x="20" y="3"/>
                    <a:pt x="18" y="2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8" y="1"/>
                    <a:pt x="5" y="3"/>
                    <a:pt x="3" y="7"/>
                  </a:cubicBezTo>
                  <a:cubicBezTo>
                    <a:pt x="1" y="10"/>
                    <a:pt x="0" y="14"/>
                    <a:pt x="0" y="19"/>
                  </a:cubicBezTo>
                  <a:cubicBezTo>
                    <a:pt x="0" y="21"/>
                    <a:pt x="0" y="23"/>
                    <a:pt x="1" y="24"/>
                  </a:cubicBezTo>
                  <a:cubicBezTo>
                    <a:pt x="1" y="30"/>
                    <a:pt x="3" y="35"/>
                    <a:pt x="6" y="39"/>
                  </a:cubicBezTo>
                  <a:cubicBezTo>
                    <a:pt x="8" y="41"/>
                    <a:pt x="9" y="42"/>
                    <a:pt x="11" y="43"/>
                  </a:cubicBezTo>
                  <a:cubicBezTo>
                    <a:pt x="13" y="45"/>
                    <a:pt x="14" y="45"/>
                    <a:pt x="16" y="45"/>
                  </a:cubicBezTo>
                  <a:cubicBezTo>
                    <a:pt x="17" y="45"/>
                    <a:pt x="17" y="45"/>
                    <a:pt x="18" y="45"/>
                  </a:cubicBezTo>
                  <a:cubicBezTo>
                    <a:pt x="21" y="45"/>
                    <a:pt x="24" y="42"/>
                    <a:pt x="26" y="39"/>
                  </a:cubicBezTo>
                  <a:cubicBezTo>
                    <a:pt x="28" y="35"/>
                    <a:pt x="29" y="31"/>
                    <a:pt x="29" y="26"/>
                  </a:cubicBezTo>
                  <a:cubicBezTo>
                    <a:pt x="29" y="24"/>
                    <a:pt x="28" y="23"/>
                    <a:pt x="28" y="21"/>
                  </a:cubicBezTo>
                  <a:lnTo>
                    <a:pt x="26" y="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2456;p74">
              <a:extLst>
                <a:ext uri="{FF2B5EF4-FFF2-40B4-BE49-F238E27FC236}">
                  <a16:creationId xmlns:a16="http://schemas.microsoft.com/office/drawing/2014/main" id="{45B373FD-E71A-19E0-831E-21AD3AA2A097}"/>
                </a:ext>
              </a:extLst>
            </p:cNvPr>
            <p:cNvSpPr/>
            <p:nvPr/>
          </p:nvSpPr>
          <p:spPr>
            <a:xfrm>
              <a:off x="6450303" y="3130340"/>
              <a:ext cx="33671" cy="51794"/>
            </a:xfrm>
            <a:custGeom>
              <a:avLst/>
              <a:gdLst/>
              <a:ahLst/>
              <a:cxnLst/>
              <a:rect l="l" t="t" r="r" b="b"/>
              <a:pathLst>
                <a:path w="29" h="45" extrusionOk="0">
                  <a:moveTo>
                    <a:pt x="26" y="21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5" y="23"/>
                    <a:pt x="25" y="25"/>
                    <a:pt x="25" y="26"/>
                  </a:cubicBezTo>
                  <a:cubicBezTo>
                    <a:pt x="25" y="30"/>
                    <a:pt x="24" y="34"/>
                    <a:pt x="22" y="37"/>
                  </a:cubicBezTo>
                  <a:cubicBezTo>
                    <a:pt x="21" y="39"/>
                    <a:pt x="19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1"/>
                    <a:pt x="14" y="41"/>
                    <a:pt x="13" y="40"/>
                  </a:cubicBezTo>
                  <a:cubicBezTo>
                    <a:pt x="9" y="38"/>
                    <a:pt x="6" y="32"/>
                    <a:pt x="5" y="24"/>
                  </a:cubicBezTo>
                  <a:cubicBezTo>
                    <a:pt x="5" y="22"/>
                    <a:pt x="4" y="21"/>
                    <a:pt x="4" y="19"/>
                  </a:cubicBezTo>
                  <a:cubicBezTo>
                    <a:pt x="4" y="15"/>
                    <a:pt x="5" y="11"/>
                    <a:pt x="7" y="8"/>
                  </a:cubicBezTo>
                  <a:cubicBezTo>
                    <a:pt x="8" y="6"/>
                    <a:pt x="10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6" y="5"/>
                  </a:cubicBezTo>
                  <a:cubicBezTo>
                    <a:pt x="20" y="7"/>
                    <a:pt x="23" y="14"/>
                    <a:pt x="24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15"/>
                    <a:pt x="26" y="10"/>
                    <a:pt x="23" y="6"/>
                  </a:cubicBezTo>
                  <a:cubicBezTo>
                    <a:pt x="21" y="4"/>
                    <a:pt x="20" y="3"/>
                    <a:pt x="18" y="2"/>
                  </a:cubicBezTo>
                  <a:cubicBezTo>
                    <a:pt x="16" y="1"/>
                    <a:pt x="15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8" y="1"/>
                    <a:pt x="5" y="3"/>
                    <a:pt x="3" y="7"/>
                  </a:cubicBezTo>
                  <a:cubicBezTo>
                    <a:pt x="1" y="10"/>
                    <a:pt x="0" y="14"/>
                    <a:pt x="0" y="19"/>
                  </a:cubicBezTo>
                  <a:cubicBezTo>
                    <a:pt x="0" y="21"/>
                    <a:pt x="1" y="23"/>
                    <a:pt x="1" y="24"/>
                  </a:cubicBezTo>
                  <a:cubicBezTo>
                    <a:pt x="2" y="30"/>
                    <a:pt x="4" y="35"/>
                    <a:pt x="6" y="39"/>
                  </a:cubicBezTo>
                  <a:cubicBezTo>
                    <a:pt x="8" y="41"/>
                    <a:pt x="9" y="42"/>
                    <a:pt x="11" y="43"/>
                  </a:cubicBezTo>
                  <a:cubicBezTo>
                    <a:pt x="13" y="44"/>
                    <a:pt x="15" y="45"/>
                    <a:pt x="17" y="45"/>
                  </a:cubicBezTo>
                  <a:cubicBezTo>
                    <a:pt x="17" y="45"/>
                    <a:pt x="17" y="45"/>
                    <a:pt x="18" y="45"/>
                  </a:cubicBezTo>
                  <a:cubicBezTo>
                    <a:pt x="21" y="45"/>
                    <a:pt x="24" y="42"/>
                    <a:pt x="26" y="39"/>
                  </a:cubicBezTo>
                  <a:cubicBezTo>
                    <a:pt x="28" y="35"/>
                    <a:pt x="29" y="31"/>
                    <a:pt x="29" y="26"/>
                  </a:cubicBezTo>
                  <a:cubicBezTo>
                    <a:pt x="29" y="24"/>
                    <a:pt x="29" y="23"/>
                    <a:pt x="28" y="21"/>
                  </a:cubicBezTo>
                  <a:lnTo>
                    <a:pt x="26" y="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2457;p74">
              <a:extLst>
                <a:ext uri="{FF2B5EF4-FFF2-40B4-BE49-F238E27FC236}">
                  <a16:creationId xmlns:a16="http://schemas.microsoft.com/office/drawing/2014/main" id="{7AF7C98F-AAD4-6A03-C786-CAA4353CE872}"/>
                </a:ext>
              </a:extLst>
            </p:cNvPr>
            <p:cNvSpPr/>
            <p:nvPr/>
          </p:nvSpPr>
          <p:spPr>
            <a:xfrm>
              <a:off x="6440880" y="3151205"/>
              <a:ext cx="15488" cy="6734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3" y="6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3" y="3"/>
                    <a:pt x="12" y="2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</a:path>
              </a:pathLst>
            </a:custGeom>
            <a:solidFill>
              <a:srgbClr val="306A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2458;p74">
              <a:extLst>
                <a:ext uri="{FF2B5EF4-FFF2-40B4-BE49-F238E27FC236}">
                  <a16:creationId xmlns:a16="http://schemas.microsoft.com/office/drawing/2014/main" id="{DD649B57-D3CA-4D3E-E2F4-334CC37B24EE}"/>
                </a:ext>
              </a:extLst>
            </p:cNvPr>
            <p:cNvSpPr/>
            <p:nvPr/>
          </p:nvSpPr>
          <p:spPr>
            <a:xfrm>
              <a:off x="6477227" y="3139763"/>
              <a:ext cx="51794" cy="11442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3" y="1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5" y="3"/>
                    <a:pt x="45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3" y="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2459;p74">
              <a:extLst>
                <a:ext uri="{FF2B5EF4-FFF2-40B4-BE49-F238E27FC236}">
                  <a16:creationId xmlns:a16="http://schemas.microsoft.com/office/drawing/2014/main" id="{2F91A470-7BA4-7E1E-A176-C4525EB4266E}"/>
                </a:ext>
              </a:extLst>
            </p:cNvPr>
            <p:cNvSpPr/>
            <p:nvPr/>
          </p:nvSpPr>
          <p:spPr>
            <a:xfrm>
              <a:off x="6498765" y="3189571"/>
              <a:ext cx="38371" cy="67342"/>
            </a:xfrm>
            <a:custGeom>
              <a:avLst/>
              <a:gdLst/>
              <a:ahLst/>
              <a:cxnLst/>
              <a:rect l="l" t="t" r="r" b="b"/>
              <a:pathLst>
                <a:path w="33" h="58" extrusionOk="0">
                  <a:moveTo>
                    <a:pt x="24" y="32"/>
                  </a:moveTo>
                  <a:cubicBezTo>
                    <a:pt x="28" y="19"/>
                    <a:pt x="33" y="0"/>
                    <a:pt x="29" y="0"/>
                  </a:cubicBezTo>
                  <a:cubicBezTo>
                    <a:pt x="24" y="0"/>
                    <a:pt x="21" y="12"/>
                    <a:pt x="15" y="21"/>
                  </a:cubicBezTo>
                  <a:cubicBezTo>
                    <a:pt x="9" y="30"/>
                    <a:pt x="0" y="39"/>
                    <a:pt x="0" y="39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3" y="50"/>
                    <a:pt x="21" y="41"/>
                    <a:pt x="24" y="32"/>
                  </a:cubicBezTo>
                  <a:close/>
                </a:path>
              </a:pathLst>
            </a:custGeom>
            <a:solidFill>
              <a:srgbClr val="AD6E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2460;p74">
              <a:extLst>
                <a:ext uri="{FF2B5EF4-FFF2-40B4-BE49-F238E27FC236}">
                  <a16:creationId xmlns:a16="http://schemas.microsoft.com/office/drawing/2014/main" id="{44FCA1A8-DF0F-363E-6922-0E3A61C1557F}"/>
                </a:ext>
              </a:extLst>
            </p:cNvPr>
            <p:cNvSpPr/>
            <p:nvPr/>
          </p:nvSpPr>
          <p:spPr>
            <a:xfrm>
              <a:off x="6545208" y="3313419"/>
              <a:ext cx="72724" cy="404039"/>
            </a:xfrm>
            <a:custGeom>
              <a:avLst/>
              <a:gdLst/>
              <a:ahLst/>
              <a:cxnLst/>
              <a:rect l="l" t="t" r="r" b="b"/>
              <a:pathLst>
                <a:path w="63" h="349" extrusionOk="0">
                  <a:moveTo>
                    <a:pt x="0" y="0"/>
                  </a:moveTo>
                  <a:cubicBezTo>
                    <a:pt x="0" y="0"/>
                    <a:pt x="0" y="2"/>
                    <a:pt x="0" y="4"/>
                  </a:cubicBezTo>
                  <a:cubicBezTo>
                    <a:pt x="2" y="11"/>
                    <a:pt x="4" y="26"/>
                    <a:pt x="4" y="45"/>
                  </a:cubicBezTo>
                  <a:cubicBezTo>
                    <a:pt x="4" y="50"/>
                    <a:pt x="4" y="56"/>
                    <a:pt x="4" y="62"/>
                  </a:cubicBezTo>
                  <a:cubicBezTo>
                    <a:pt x="3" y="66"/>
                    <a:pt x="3" y="71"/>
                    <a:pt x="3" y="76"/>
                  </a:cubicBezTo>
                  <a:cubicBezTo>
                    <a:pt x="3" y="106"/>
                    <a:pt x="10" y="143"/>
                    <a:pt x="16" y="161"/>
                  </a:cubicBezTo>
                  <a:cubicBezTo>
                    <a:pt x="23" y="182"/>
                    <a:pt x="32" y="228"/>
                    <a:pt x="36" y="260"/>
                  </a:cubicBezTo>
                  <a:cubicBezTo>
                    <a:pt x="41" y="292"/>
                    <a:pt x="47" y="328"/>
                    <a:pt x="61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49" y="327"/>
                    <a:pt x="43" y="291"/>
                    <a:pt x="38" y="260"/>
                  </a:cubicBezTo>
                  <a:cubicBezTo>
                    <a:pt x="34" y="228"/>
                    <a:pt x="25" y="181"/>
                    <a:pt x="18" y="161"/>
                  </a:cubicBezTo>
                  <a:cubicBezTo>
                    <a:pt x="12" y="143"/>
                    <a:pt x="5" y="106"/>
                    <a:pt x="5" y="76"/>
                  </a:cubicBezTo>
                  <a:cubicBezTo>
                    <a:pt x="5" y="71"/>
                    <a:pt x="5" y="66"/>
                    <a:pt x="6" y="62"/>
                  </a:cubicBezTo>
                  <a:cubicBezTo>
                    <a:pt x="6" y="56"/>
                    <a:pt x="6" y="50"/>
                    <a:pt x="6" y="45"/>
                  </a:cubicBezTo>
                  <a:cubicBezTo>
                    <a:pt x="6" y="2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2461;p74">
              <a:extLst>
                <a:ext uri="{FF2B5EF4-FFF2-40B4-BE49-F238E27FC236}">
                  <a16:creationId xmlns:a16="http://schemas.microsoft.com/office/drawing/2014/main" id="{E803C03C-36C4-541D-F30C-FA335D74BA00}"/>
                </a:ext>
              </a:extLst>
            </p:cNvPr>
            <p:cNvSpPr/>
            <p:nvPr/>
          </p:nvSpPr>
          <p:spPr>
            <a:xfrm>
              <a:off x="6671076" y="3260918"/>
              <a:ext cx="160921" cy="289426"/>
            </a:xfrm>
            <a:custGeom>
              <a:avLst/>
              <a:gdLst/>
              <a:ahLst/>
              <a:cxnLst/>
              <a:rect l="l" t="t" r="r" b="b"/>
              <a:pathLst>
                <a:path w="139" h="250" extrusionOk="0">
                  <a:moveTo>
                    <a:pt x="35" y="7"/>
                  </a:moveTo>
                  <a:cubicBezTo>
                    <a:pt x="81" y="17"/>
                    <a:pt x="114" y="52"/>
                    <a:pt x="121" y="110"/>
                  </a:cubicBezTo>
                  <a:cubicBezTo>
                    <a:pt x="128" y="167"/>
                    <a:pt x="139" y="250"/>
                    <a:pt x="139" y="250"/>
                  </a:cubicBezTo>
                  <a:cubicBezTo>
                    <a:pt x="35" y="250"/>
                    <a:pt x="35" y="250"/>
                    <a:pt x="35" y="250"/>
                  </a:cubicBezTo>
                  <a:cubicBezTo>
                    <a:pt x="35" y="250"/>
                    <a:pt x="15" y="156"/>
                    <a:pt x="8" y="109"/>
                  </a:cubicBezTo>
                  <a:cubicBezTo>
                    <a:pt x="0" y="62"/>
                    <a:pt x="1" y="0"/>
                    <a:pt x="35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2462;p74">
              <a:extLst>
                <a:ext uri="{FF2B5EF4-FFF2-40B4-BE49-F238E27FC236}">
                  <a16:creationId xmlns:a16="http://schemas.microsoft.com/office/drawing/2014/main" id="{052A35FA-5923-FD02-193A-BC8547A0514B}"/>
                </a:ext>
              </a:extLst>
            </p:cNvPr>
            <p:cNvSpPr/>
            <p:nvPr/>
          </p:nvSpPr>
          <p:spPr>
            <a:xfrm>
              <a:off x="6406552" y="3538902"/>
              <a:ext cx="433510" cy="134684"/>
            </a:xfrm>
            <a:custGeom>
              <a:avLst/>
              <a:gdLst/>
              <a:ahLst/>
              <a:cxnLst/>
              <a:rect l="l" t="t" r="r" b="b"/>
              <a:pathLst>
                <a:path w="375" h="116" extrusionOk="0">
                  <a:moveTo>
                    <a:pt x="362" y="0"/>
                  </a:moveTo>
                  <a:cubicBezTo>
                    <a:pt x="371" y="62"/>
                    <a:pt x="371" y="62"/>
                    <a:pt x="371" y="62"/>
                  </a:cubicBezTo>
                  <a:cubicBezTo>
                    <a:pt x="375" y="91"/>
                    <a:pt x="353" y="116"/>
                    <a:pt x="32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15" y="92"/>
                    <a:pt x="52" y="91"/>
                  </a:cubicBezTo>
                  <a:cubicBezTo>
                    <a:pt x="72" y="90"/>
                    <a:pt x="85" y="93"/>
                    <a:pt x="85" y="93"/>
                  </a:cubicBezTo>
                  <a:cubicBezTo>
                    <a:pt x="272" y="49"/>
                    <a:pt x="272" y="49"/>
                    <a:pt x="272" y="49"/>
                  </a:cubicBezTo>
                  <a:cubicBezTo>
                    <a:pt x="265" y="0"/>
                    <a:pt x="265" y="0"/>
                    <a:pt x="265" y="0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D59E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2463;p74">
              <a:extLst>
                <a:ext uri="{FF2B5EF4-FFF2-40B4-BE49-F238E27FC236}">
                  <a16:creationId xmlns:a16="http://schemas.microsoft.com/office/drawing/2014/main" id="{A4F49CD1-910C-0EE6-C57D-8D0A24B3347E}"/>
                </a:ext>
              </a:extLst>
            </p:cNvPr>
            <p:cNvSpPr/>
            <p:nvPr/>
          </p:nvSpPr>
          <p:spPr>
            <a:xfrm>
              <a:off x="6271935" y="3706500"/>
              <a:ext cx="610112" cy="760612"/>
            </a:xfrm>
            <a:custGeom>
              <a:avLst/>
              <a:gdLst/>
              <a:ahLst/>
              <a:cxnLst/>
              <a:rect l="l" t="t" r="r" b="b"/>
              <a:pathLst>
                <a:path w="527" h="657" extrusionOk="0">
                  <a:moveTo>
                    <a:pt x="495" y="0"/>
                  </a:moveTo>
                  <a:cubicBezTo>
                    <a:pt x="495" y="0"/>
                    <a:pt x="521" y="29"/>
                    <a:pt x="525" y="81"/>
                  </a:cubicBezTo>
                  <a:cubicBezTo>
                    <a:pt x="527" y="105"/>
                    <a:pt x="520" y="141"/>
                    <a:pt x="478" y="146"/>
                  </a:cubicBezTo>
                  <a:cubicBezTo>
                    <a:pt x="439" y="152"/>
                    <a:pt x="156" y="183"/>
                    <a:pt x="156" y="183"/>
                  </a:cubicBezTo>
                  <a:cubicBezTo>
                    <a:pt x="156" y="183"/>
                    <a:pt x="167" y="305"/>
                    <a:pt x="164" y="366"/>
                  </a:cubicBezTo>
                  <a:cubicBezTo>
                    <a:pt x="161" y="427"/>
                    <a:pt x="174" y="462"/>
                    <a:pt x="167" y="496"/>
                  </a:cubicBezTo>
                  <a:cubicBezTo>
                    <a:pt x="160" y="530"/>
                    <a:pt x="174" y="627"/>
                    <a:pt x="170" y="657"/>
                  </a:cubicBezTo>
                  <a:cubicBezTo>
                    <a:pt x="66" y="657"/>
                    <a:pt x="66" y="657"/>
                    <a:pt x="66" y="657"/>
                  </a:cubicBezTo>
                  <a:cubicBezTo>
                    <a:pt x="66" y="657"/>
                    <a:pt x="24" y="286"/>
                    <a:pt x="12" y="198"/>
                  </a:cubicBezTo>
                  <a:cubicBezTo>
                    <a:pt x="0" y="110"/>
                    <a:pt x="49" y="69"/>
                    <a:pt x="110" y="55"/>
                  </a:cubicBezTo>
                  <a:cubicBezTo>
                    <a:pt x="171" y="41"/>
                    <a:pt x="352" y="8"/>
                    <a:pt x="352" y="8"/>
                  </a:cubicBezTo>
                  <a:lnTo>
                    <a:pt x="49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2464;p74">
              <a:extLst>
                <a:ext uri="{FF2B5EF4-FFF2-40B4-BE49-F238E27FC236}">
                  <a16:creationId xmlns:a16="http://schemas.microsoft.com/office/drawing/2014/main" id="{6A0A98CE-1ABF-7AE4-A68E-778BFA1CC01C}"/>
                </a:ext>
              </a:extLst>
            </p:cNvPr>
            <p:cNvSpPr/>
            <p:nvPr/>
          </p:nvSpPr>
          <p:spPr>
            <a:xfrm>
              <a:off x="6415976" y="3695057"/>
              <a:ext cx="401711" cy="773347"/>
            </a:xfrm>
            <a:custGeom>
              <a:avLst/>
              <a:gdLst/>
              <a:ahLst/>
              <a:cxnLst/>
              <a:rect l="l" t="t" r="r" b="b"/>
              <a:pathLst>
                <a:path w="348" h="668" extrusionOk="0">
                  <a:moveTo>
                    <a:pt x="334" y="1"/>
                  </a:moveTo>
                  <a:cubicBezTo>
                    <a:pt x="334" y="1"/>
                    <a:pt x="334" y="2"/>
                    <a:pt x="334" y="3"/>
                  </a:cubicBezTo>
                  <a:cubicBezTo>
                    <a:pt x="336" y="9"/>
                    <a:pt x="344" y="37"/>
                    <a:pt x="344" y="61"/>
                  </a:cubicBezTo>
                  <a:cubicBezTo>
                    <a:pt x="344" y="70"/>
                    <a:pt x="343" y="79"/>
                    <a:pt x="340" y="86"/>
                  </a:cubicBezTo>
                  <a:cubicBezTo>
                    <a:pt x="338" y="93"/>
                    <a:pt x="334" y="98"/>
                    <a:pt x="327" y="101"/>
                  </a:cubicBezTo>
                  <a:cubicBezTo>
                    <a:pt x="324" y="103"/>
                    <a:pt x="315" y="105"/>
                    <a:pt x="305" y="107"/>
                  </a:cubicBezTo>
                  <a:cubicBezTo>
                    <a:pt x="267" y="114"/>
                    <a:pt x="194" y="120"/>
                    <a:pt x="130" y="128"/>
                  </a:cubicBezTo>
                  <a:cubicBezTo>
                    <a:pt x="98" y="131"/>
                    <a:pt x="68" y="135"/>
                    <a:pt x="45" y="139"/>
                  </a:cubicBezTo>
                  <a:cubicBezTo>
                    <a:pt x="34" y="142"/>
                    <a:pt x="24" y="144"/>
                    <a:pt x="17" y="147"/>
                  </a:cubicBezTo>
                  <a:cubicBezTo>
                    <a:pt x="14" y="148"/>
                    <a:pt x="11" y="149"/>
                    <a:pt x="9" y="151"/>
                  </a:cubicBezTo>
                  <a:cubicBezTo>
                    <a:pt x="6" y="152"/>
                    <a:pt x="5" y="153"/>
                    <a:pt x="4" y="156"/>
                  </a:cubicBezTo>
                  <a:cubicBezTo>
                    <a:pt x="3" y="159"/>
                    <a:pt x="2" y="163"/>
                    <a:pt x="1" y="169"/>
                  </a:cubicBezTo>
                  <a:cubicBezTo>
                    <a:pt x="1" y="175"/>
                    <a:pt x="1" y="183"/>
                    <a:pt x="1" y="191"/>
                  </a:cubicBezTo>
                  <a:cubicBezTo>
                    <a:pt x="1" y="237"/>
                    <a:pt x="7" y="314"/>
                    <a:pt x="7" y="361"/>
                  </a:cubicBezTo>
                  <a:cubicBezTo>
                    <a:pt x="7" y="370"/>
                    <a:pt x="7" y="377"/>
                    <a:pt x="6" y="383"/>
                  </a:cubicBezTo>
                  <a:cubicBezTo>
                    <a:pt x="6" y="389"/>
                    <a:pt x="5" y="394"/>
                    <a:pt x="4" y="397"/>
                  </a:cubicBezTo>
                  <a:cubicBezTo>
                    <a:pt x="1" y="405"/>
                    <a:pt x="0" y="415"/>
                    <a:pt x="0" y="425"/>
                  </a:cubicBezTo>
                  <a:cubicBezTo>
                    <a:pt x="0" y="448"/>
                    <a:pt x="4" y="473"/>
                    <a:pt x="4" y="492"/>
                  </a:cubicBezTo>
                  <a:cubicBezTo>
                    <a:pt x="4" y="496"/>
                    <a:pt x="4" y="500"/>
                    <a:pt x="4" y="503"/>
                  </a:cubicBezTo>
                  <a:cubicBezTo>
                    <a:pt x="3" y="506"/>
                    <a:pt x="3" y="511"/>
                    <a:pt x="3" y="516"/>
                  </a:cubicBezTo>
                  <a:cubicBezTo>
                    <a:pt x="3" y="560"/>
                    <a:pt x="15" y="668"/>
                    <a:pt x="15" y="668"/>
                  </a:cubicBezTo>
                  <a:cubicBezTo>
                    <a:pt x="19" y="667"/>
                    <a:pt x="19" y="667"/>
                    <a:pt x="19" y="667"/>
                  </a:cubicBezTo>
                  <a:cubicBezTo>
                    <a:pt x="19" y="667"/>
                    <a:pt x="18" y="661"/>
                    <a:pt x="17" y="650"/>
                  </a:cubicBezTo>
                  <a:cubicBezTo>
                    <a:pt x="14" y="617"/>
                    <a:pt x="7" y="549"/>
                    <a:pt x="7" y="516"/>
                  </a:cubicBezTo>
                  <a:cubicBezTo>
                    <a:pt x="7" y="511"/>
                    <a:pt x="7" y="506"/>
                    <a:pt x="8" y="503"/>
                  </a:cubicBezTo>
                  <a:cubicBezTo>
                    <a:pt x="8" y="500"/>
                    <a:pt x="8" y="496"/>
                    <a:pt x="8" y="492"/>
                  </a:cubicBezTo>
                  <a:cubicBezTo>
                    <a:pt x="8" y="473"/>
                    <a:pt x="4" y="447"/>
                    <a:pt x="4" y="425"/>
                  </a:cubicBezTo>
                  <a:cubicBezTo>
                    <a:pt x="4" y="415"/>
                    <a:pt x="5" y="406"/>
                    <a:pt x="8" y="398"/>
                  </a:cubicBezTo>
                  <a:cubicBezTo>
                    <a:pt x="9" y="395"/>
                    <a:pt x="10" y="390"/>
                    <a:pt x="10" y="384"/>
                  </a:cubicBezTo>
                  <a:cubicBezTo>
                    <a:pt x="11" y="377"/>
                    <a:pt x="11" y="370"/>
                    <a:pt x="11" y="361"/>
                  </a:cubicBezTo>
                  <a:cubicBezTo>
                    <a:pt x="11" y="314"/>
                    <a:pt x="5" y="237"/>
                    <a:pt x="5" y="191"/>
                  </a:cubicBezTo>
                  <a:cubicBezTo>
                    <a:pt x="5" y="183"/>
                    <a:pt x="5" y="175"/>
                    <a:pt x="5" y="170"/>
                  </a:cubicBezTo>
                  <a:cubicBezTo>
                    <a:pt x="6" y="164"/>
                    <a:pt x="7" y="159"/>
                    <a:pt x="8" y="157"/>
                  </a:cubicBezTo>
                  <a:cubicBezTo>
                    <a:pt x="8" y="156"/>
                    <a:pt x="9" y="155"/>
                    <a:pt x="12" y="153"/>
                  </a:cubicBezTo>
                  <a:cubicBezTo>
                    <a:pt x="16" y="151"/>
                    <a:pt x="24" y="148"/>
                    <a:pt x="35" y="146"/>
                  </a:cubicBezTo>
                  <a:cubicBezTo>
                    <a:pt x="71" y="137"/>
                    <a:pt x="138" y="131"/>
                    <a:pt x="199" y="125"/>
                  </a:cubicBezTo>
                  <a:cubicBezTo>
                    <a:pt x="229" y="121"/>
                    <a:pt x="258" y="118"/>
                    <a:pt x="281" y="115"/>
                  </a:cubicBezTo>
                  <a:cubicBezTo>
                    <a:pt x="293" y="114"/>
                    <a:pt x="303" y="112"/>
                    <a:pt x="311" y="110"/>
                  </a:cubicBezTo>
                  <a:cubicBezTo>
                    <a:pt x="319" y="109"/>
                    <a:pt x="325" y="107"/>
                    <a:pt x="329" y="105"/>
                  </a:cubicBezTo>
                  <a:cubicBezTo>
                    <a:pt x="337" y="101"/>
                    <a:pt x="341" y="95"/>
                    <a:pt x="344" y="87"/>
                  </a:cubicBezTo>
                  <a:cubicBezTo>
                    <a:pt x="347" y="80"/>
                    <a:pt x="348" y="71"/>
                    <a:pt x="348" y="61"/>
                  </a:cubicBezTo>
                  <a:cubicBezTo>
                    <a:pt x="348" y="32"/>
                    <a:pt x="338" y="0"/>
                    <a:pt x="338" y="0"/>
                  </a:cubicBezTo>
                  <a:cubicBezTo>
                    <a:pt x="334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2465;p74">
              <a:extLst>
                <a:ext uri="{FF2B5EF4-FFF2-40B4-BE49-F238E27FC236}">
                  <a16:creationId xmlns:a16="http://schemas.microsoft.com/office/drawing/2014/main" id="{C8E22539-B189-99AD-C49D-1AF93C710D4E}"/>
                </a:ext>
              </a:extLst>
            </p:cNvPr>
            <p:cNvSpPr/>
            <p:nvPr/>
          </p:nvSpPr>
          <p:spPr>
            <a:xfrm>
              <a:off x="6545208" y="3256880"/>
              <a:ext cx="68007" cy="47121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1" y="12"/>
                  </a:moveTo>
                  <a:cubicBezTo>
                    <a:pt x="1" y="12"/>
                    <a:pt x="2" y="13"/>
                    <a:pt x="4" y="16"/>
                  </a:cubicBezTo>
                  <a:cubicBezTo>
                    <a:pt x="6" y="18"/>
                    <a:pt x="9" y="22"/>
                    <a:pt x="12" y="25"/>
                  </a:cubicBezTo>
                  <a:cubicBezTo>
                    <a:pt x="15" y="29"/>
                    <a:pt x="17" y="33"/>
                    <a:pt x="19" y="36"/>
                  </a:cubicBezTo>
                  <a:cubicBezTo>
                    <a:pt x="20" y="37"/>
                    <a:pt x="21" y="38"/>
                    <a:pt x="21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1"/>
                    <a:pt x="23" y="41"/>
                  </a:cubicBezTo>
                  <a:cubicBezTo>
                    <a:pt x="24" y="41"/>
                    <a:pt x="25" y="41"/>
                    <a:pt x="25" y="40"/>
                  </a:cubicBezTo>
                  <a:cubicBezTo>
                    <a:pt x="25" y="40"/>
                    <a:pt x="32" y="35"/>
                    <a:pt x="39" y="27"/>
                  </a:cubicBezTo>
                  <a:cubicBezTo>
                    <a:pt x="46" y="20"/>
                    <a:pt x="55" y="10"/>
                    <a:pt x="59" y="3"/>
                  </a:cubicBezTo>
                  <a:cubicBezTo>
                    <a:pt x="59" y="2"/>
                    <a:pt x="59" y="1"/>
                    <a:pt x="58" y="0"/>
                  </a:cubicBezTo>
                  <a:cubicBezTo>
                    <a:pt x="57" y="0"/>
                    <a:pt x="56" y="0"/>
                    <a:pt x="55" y="1"/>
                  </a:cubicBezTo>
                  <a:cubicBezTo>
                    <a:pt x="52" y="8"/>
                    <a:pt x="43" y="17"/>
                    <a:pt x="36" y="24"/>
                  </a:cubicBezTo>
                  <a:cubicBezTo>
                    <a:pt x="32" y="28"/>
                    <a:pt x="29" y="31"/>
                    <a:pt x="26" y="34"/>
                  </a:cubicBezTo>
                  <a:cubicBezTo>
                    <a:pt x="25" y="35"/>
                    <a:pt x="24" y="36"/>
                    <a:pt x="23" y="36"/>
                  </a:cubicBezTo>
                  <a:cubicBezTo>
                    <a:pt x="23" y="37"/>
                    <a:pt x="22" y="37"/>
                    <a:pt x="22" y="37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1" y="31"/>
                    <a:pt x="15" y="23"/>
                  </a:cubicBezTo>
                  <a:cubicBezTo>
                    <a:pt x="9" y="15"/>
                    <a:pt x="4" y="9"/>
                    <a:pt x="4" y="9"/>
                  </a:cubicBezTo>
                  <a:cubicBezTo>
                    <a:pt x="3" y="8"/>
                    <a:pt x="2" y="8"/>
                    <a:pt x="1" y="9"/>
                  </a:cubicBezTo>
                  <a:cubicBezTo>
                    <a:pt x="0" y="9"/>
                    <a:pt x="0" y="11"/>
                    <a:pt x="1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2466;p74">
              <a:extLst>
                <a:ext uri="{FF2B5EF4-FFF2-40B4-BE49-F238E27FC236}">
                  <a16:creationId xmlns:a16="http://schemas.microsoft.com/office/drawing/2014/main" id="{BBB5004F-D847-34C1-8D43-2F80783CB593}"/>
                </a:ext>
              </a:extLst>
            </p:cNvPr>
            <p:cNvSpPr/>
            <p:nvPr/>
          </p:nvSpPr>
          <p:spPr>
            <a:xfrm>
              <a:off x="6492035" y="3266976"/>
              <a:ext cx="22885" cy="40402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16" y="2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7" y="29"/>
                    <a:pt x="9" y="25"/>
                    <a:pt x="3" y="19"/>
                  </a:cubicBezTo>
                  <a:cubicBezTo>
                    <a:pt x="3" y="18"/>
                    <a:pt x="1" y="18"/>
                    <a:pt x="1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8" y="29"/>
                    <a:pt x="17" y="34"/>
                    <a:pt x="17" y="34"/>
                  </a:cubicBezTo>
                  <a:cubicBezTo>
                    <a:pt x="18" y="35"/>
                    <a:pt x="19" y="35"/>
                    <a:pt x="19" y="34"/>
                  </a:cubicBezTo>
                  <a:cubicBezTo>
                    <a:pt x="20" y="34"/>
                    <a:pt x="20" y="33"/>
                    <a:pt x="20" y="3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2467;p74">
              <a:extLst>
                <a:ext uri="{FF2B5EF4-FFF2-40B4-BE49-F238E27FC236}">
                  <a16:creationId xmlns:a16="http://schemas.microsoft.com/office/drawing/2014/main" id="{1EBDB19D-10A8-1F97-AD38-C5D45FCC7AA4}"/>
                </a:ext>
              </a:extLst>
            </p:cNvPr>
            <p:cNvSpPr/>
            <p:nvPr/>
          </p:nvSpPr>
          <p:spPr>
            <a:xfrm>
              <a:off x="6514920" y="3408324"/>
              <a:ext cx="11442" cy="18173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7"/>
                  </a:moveTo>
                  <a:cubicBezTo>
                    <a:pt x="10" y="12"/>
                    <a:pt x="9" y="15"/>
                    <a:pt x="6" y="16"/>
                  </a:cubicBezTo>
                  <a:cubicBezTo>
                    <a:pt x="4" y="16"/>
                    <a:pt x="1" y="13"/>
                    <a:pt x="0" y="9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6" y="0"/>
                    <a:pt x="8" y="3"/>
                    <a:pt x="9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2468;p74">
              <a:extLst>
                <a:ext uri="{FF2B5EF4-FFF2-40B4-BE49-F238E27FC236}">
                  <a16:creationId xmlns:a16="http://schemas.microsoft.com/office/drawing/2014/main" id="{72517CDE-2D12-7763-5D25-3E188BA3065F}"/>
                </a:ext>
              </a:extLst>
            </p:cNvPr>
            <p:cNvSpPr/>
            <p:nvPr/>
          </p:nvSpPr>
          <p:spPr>
            <a:xfrm>
              <a:off x="6527708" y="3479670"/>
              <a:ext cx="11442" cy="18846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10" y="7"/>
                  </a:moveTo>
                  <a:cubicBezTo>
                    <a:pt x="10" y="11"/>
                    <a:pt x="9" y="15"/>
                    <a:pt x="7" y="15"/>
                  </a:cubicBezTo>
                  <a:cubicBezTo>
                    <a:pt x="4" y="16"/>
                    <a:pt x="2" y="13"/>
                    <a:pt x="1" y="9"/>
                  </a:cubicBezTo>
                  <a:cubicBezTo>
                    <a:pt x="0" y="5"/>
                    <a:pt x="1" y="1"/>
                    <a:pt x="4" y="0"/>
                  </a:cubicBezTo>
                  <a:cubicBezTo>
                    <a:pt x="6" y="0"/>
                    <a:pt x="9" y="3"/>
                    <a:pt x="1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2469;p74">
              <a:extLst>
                <a:ext uri="{FF2B5EF4-FFF2-40B4-BE49-F238E27FC236}">
                  <a16:creationId xmlns:a16="http://schemas.microsoft.com/office/drawing/2014/main" id="{DCF13087-67C5-DB7F-0A68-C491611F2C1A}"/>
                </a:ext>
              </a:extLst>
            </p:cNvPr>
            <p:cNvSpPr/>
            <p:nvPr/>
          </p:nvSpPr>
          <p:spPr>
            <a:xfrm>
              <a:off x="6541843" y="3550344"/>
              <a:ext cx="11442" cy="18846"/>
            </a:xfrm>
            <a:custGeom>
              <a:avLst/>
              <a:gdLst/>
              <a:ahLst/>
              <a:cxnLst/>
              <a:rect l="l" t="t" r="r" b="b"/>
              <a:pathLst>
                <a:path w="10" h="16" extrusionOk="0">
                  <a:moveTo>
                    <a:pt x="9" y="8"/>
                  </a:moveTo>
                  <a:cubicBezTo>
                    <a:pt x="10" y="12"/>
                    <a:pt x="9" y="15"/>
                    <a:pt x="6" y="16"/>
                  </a:cubicBezTo>
                  <a:cubicBezTo>
                    <a:pt x="4" y="16"/>
                    <a:pt x="1" y="13"/>
                    <a:pt x="0" y="9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6" y="0"/>
                    <a:pt x="8" y="3"/>
                    <a:pt x="9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2470;p74">
              <a:extLst>
                <a:ext uri="{FF2B5EF4-FFF2-40B4-BE49-F238E27FC236}">
                  <a16:creationId xmlns:a16="http://schemas.microsoft.com/office/drawing/2014/main" id="{8BCF5B7E-5F7B-F152-7E0E-186AD2B30BBF}"/>
                </a:ext>
              </a:extLst>
            </p:cNvPr>
            <p:cNvSpPr/>
            <p:nvPr/>
          </p:nvSpPr>
          <p:spPr>
            <a:xfrm>
              <a:off x="6701365" y="3524094"/>
              <a:ext cx="143347" cy="43737"/>
            </a:xfrm>
            <a:custGeom>
              <a:avLst/>
              <a:gdLst/>
              <a:ahLst/>
              <a:cxnLst/>
              <a:rect l="l" t="t" r="r" b="b"/>
              <a:pathLst>
                <a:path w="124" h="38" extrusionOk="0">
                  <a:moveTo>
                    <a:pt x="114" y="38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8" y="38"/>
                    <a:pt x="4" y="35"/>
                    <a:pt x="4" y="3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4"/>
                    <a:pt x="121" y="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4" y="34"/>
                    <a:pt x="120" y="38"/>
                    <a:pt x="114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2471;p74">
              <a:extLst>
                <a:ext uri="{FF2B5EF4-FFF2-40B4-BE49-F238E27FC236}">
                  <a16:creationId xmlns:a16="http://schemas.microsoft.com/office/drawing/2014/main" id="{E89C106F-ED82-8C27-45E0-15589EB06841}"/>
                </a:ext>
              </a:extLst>
            </p:cNvPr>
            <p:cNvSpPr/>
            <p:nvPr/>
          </p:nvSpPr>
          <p:spPr>
            <a:xfrm>
              <a:off x="6323090" y="4516893"/>
              <a:ext cx="146083" cy="43084"/>
            </a:xfrm>
            <a:custGeom>
              <a:avLst/>
              <a:gdLst/>
              <a:ahLst/>
              <a:cxnLst/>
              <a:rect l="l" t="t" r="r" b="b"/>
              <a:pathLst>
                <a:path w="126" h="37" extrusionOk="0">
                  <a:moveTo>
                    <a:pt x="125" y="33"/>
                  </a:moveTo>
                  <a:cubicBezTo>
                    <a:pt x="125" y="33"/>
                    <a:pt x="126" y="18"/>
                    <a:pt x="121" y="2"/>
                  </a:cubicBezTo>
                  <a:cubicBezTo>
                    <a:pt x="115" y="4"/>
                    <a:pt x="109" y="7"/>
                    <a:pt x="102" y="8"/>
                  </a:cubicBezTo>
                  <a:cubicBezTo>
                    <a:pt x="91" y="11"/>
                    <a:pt x="74" y="3"/>
                    <a:pt x="67" y="0"/>
                  </a:cubicBezTo>
                  <a:cubicBezTo>
                    <a:pt x="64" y="5"/>
                    <a:pt x="59" y="10"/>
                    <a:pt x="52" y="12"/>
                  </a:cubicBezTo>
                  <a:cubicBezTo>
                    <a:pt x="30" y="21"/>
                    <a:pt x="0" y="33"/>
                    <a:pt x="3" y="34"/>
                  </a:cubicBezTo>
                  <a:cubicBezTo>
                    <a:pt x="7" y="37"/>
                    <a:pt x="125" y="33"/>
                    <a:pt x="125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2472;p74">
              <a:extLst>
                <a:ext uri="{FF2B5EF4-FFF2-40B4-BE49-F238E27FC236}">
                  <a16:creationId xmlns:a16="http://schemas.microsoft.com/office/drawing/2014/main" id="{4988B829-4D44-4F2C-D1E0-E9D7CE7B46CD}"/>
                </a:ext>
              </a:extLst>
            </p:cNvPr>
            <p:cNvSpPr/>
            <p:nvPr/>
          </p:nvSpPr>
          <p:spPr>
            <a:xfrm>
              <a:off x="6026258" y="4518913"/>
              <a:ext cx="148693" cy="41050"/>
            </a:xfrm>
            <a:custGeom>
              <a:avLst/>
              <a:gdLst/>
              <a:ahLst/>
              <a:cxnLst/>
              <a:rect l="l" t="t" r="r" b="b"/>
              <a:pathLst>
                <a:path w="129" h="35" extrusionOk="0">
                  <a:moveTo>
                    <a:pt x="72" y="0"/>
                  </a:moveTo>
                  <a:cubicBezTo>
                    <a:pt x="69" y="3"/>
                    <a:pt x="66" y="5"/>
                    <a:pt x="63" y="7"/>
                  </a:cubicBezTo>
                  <a:cubicBezTo>
                    <a:pt x="41" y="15"/>
                    <a:pt x="0" y="30"/>
                    <a:pt x="3" y="32"/>
                  </a:cubicBezTo>
                  <a:cubicBezTo>
                    <a:pt x="8" y="35"/>
                    <a:pt x="125" y="31"/>
                    <a:pt x="125" y="31"/>
                  </a:cubicBezTo>
                  <a:cubicBezTo>
                    <a:pt x="125" y="31"/>
                    <a:pt x="129" y="19"/>
                    <a:pt x="125" y="4"/>
                  </a:cubicBezTo>
                  <a:cubicBezTo>
                    <a:pt x="99" y="13"/>
                    <a:pt x="81" y="6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2473;p74">
              <a:extLst>
                <a:ext uri="{FF2B5EF4-FFF2-40B4-BE49-F238E27FC236}">
                  <a16:creationId xmlns:a16="http://schemas.microsoft.com/office/drawing/2014/main" id="{296D3F1E-28E5-AAA3-1D3A-4D015E1208BB}"/>
                </a:ext>
              </a:extLst>
            </p:cNvPr>
            <p:cNvSpPr/>
            <p:nvPr/>
          </p:nvSpPr>
          <p:spPr>
            <a:xfrm>
              <a:off x="5495193" y="3977753"/>
              <a:ext cx="441603" cy="569919"/>
            </a:xfrm>
            <a:custGeom>
              <a:avLst/>
              <a:gdLst/>
              <a:ahLst/>
              <a:cxnLst/>
              <a:rect l="l" t="t" r="r" b="b"/>
              <a:pathLst>
                <a:path w="382" h="493" extrusionOk="0">
                  <a:moveTo>
                    <a:pt x="357" y="493"/>
                  </a:moveTo>
                  <a:cubicBezTo>
                    <a:pt x="26" y="493"/>
                    <a:pt x="26" y="493"/>
                    <a:pt x="26" y="493"/>
                  </a:cubicBezTo>
                  <a:cubicBezTo>
                    <a:pt x="12" y="493"/>
                    <a:pt x="0" y="482"/>
                    <a:pt x="0" y="46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371" y="0"/>
                    <a:pt x="382" y="11"/>
                    <a:pt x="382" y="25"/>
                  </a:cubicBezTo>
                  <a:cubicBezTo>
                    <a:pt x="382" y="468"/>
                    <a:pt x="382" y="468"/>
                    <a:pt x="382" y="468"/>
                  </a:cubicBezTo>
                  <a:cubicBezTo>
                    <a:pt x="382" y="482"/>
                    <a:pt x="371" y="493"/>
                    <a:pt x="357" y="4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2474;p74">
              <a:extLst>
                <a:ext uri="{FF2B5EF4-FFF2-40B4-BE49-F238E27FC236}">
                  <a16:creationId xmlns:a16="http://schemas.microsoft.com/office/drawing/2014/main" id="{219ED860-093A-9B63-4D6E-4F492E76108A}"/>
                </a:ext>
              </a:extLst>
            </p:cNvPr>
            <p:cNvSpPr/>
            <p:nvPr/>
          </p:nvSpPr>
          <p:spPr>
            <a:xfrm>
              <a:off x="5427884" y="3977753"/>
              <a:ext cx="191901" cy="569919"/>
            </a:xfrm>
            <a:custGeom>
              <a:avLst/>
              <a:gdLst/>
              <a:ahLst/>
              <a:cxnLst/>
              <a:rect l="l" t="t" r="r" b="b"/>
              <a:pathLst>
                <a:path w="166" h="493" extrusionOk="0">
                  <a:moveTo>
                    <a:pt x="141" y="493"/>
                  </a:moveTo>
                  <a:cubicBezTo>
                    <a:pt x="25" y="493"/>
                    <a:pt x="25" y="493"/>
                    <a:pt x="25" y="493"/>
                  </a:cubicBezTo>
                  <a:cubicBezTo>
                    <a:pt x="11" y="493"/>
                    <a:pt x="0" y="482"/>
                    <a:pt x="0" y="46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55" y="0"/>
                    <a:pt x="166" y="11"/>
                    <a:pt x="166" y="25"/>
                  </a:cubicBezTo>
                  <a:cubicBezTo>
                    <a:pt x="166" y="468"/>
                    <a:pt x="166" y="468"/>
                    <a:pt x="166" y="468"/>
                  </a:cubicBezTo>
                  <a:cubicBezTo>
                    <a:pt x="166" y="482"/>
                    <a:pt x="155" y="493"/>
                    <a:pt x="141" y="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2475;p74">
              <a:extLst>
                <a:ext uri="{FF2B5EF4-FFF2-40B4-BE49-F238E27FC236}">
                  <a16:creationId xmlns:a16="http://schemas.microsoft.com/office/drawing/2014/main" id="{1FC2DE60-69D7-2A98-26CD-410E56EE5CD7}"/>
                </a:ext>
              </a:extLst>
            </p:cNvPr>
            <p:cNvSpPr/>
            <p:nvPr/>
          </p:nvSpPr>
          <p:spPr>
            <a:xfrm>
              <a:off x="5670868" y="4103620"/>
              <a:ext cx="215334" cy="63951"/>
            </a:xfrm>
            <a:custGeom>
              <a:avLst/>
              <a:gdLst/>
              <a:ahLst/>
              <a:cxnLst/>
              <a:rect l="l" t="t" r="r" b="b"/>
              <a:pathLst>
                <a:path w="186" h="55" extrusionOk="0">
                  <a:moveTo>
                    <a:pt x="158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13" y="55"/>
                    <a:pt x="0" y="43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73" y="0"/>
                    <a:pt x="186" y="12"/>
                    <a:pt x="186" y="28"/>
                  </a:cubicBezTo>
                  <a:cubicBezTo>
                    <a:pt x="186" y="43"/>
                    <a:pt x="173" y="55"/>
                    <a:pt x="158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2476;p74">
              <a:extLst>
                <a:ext uri="{FF2B5EF4-FFF2-40B4-BE49-F238E27FC236}">
                  <a16:creationId xmlns:a16="http://schemas.microsoft.com/office/drawing/2014/main" id="{68DFAC91-7901-50FD-C108-02A8269609F7}"/>
                </a:ext>
              </a:extLst>
            </p:cNvPr>
            <p:cNvSpPr/>
            <p:nvPr/>
          </p:nvSpPr>
          <p:spPr>
            <a:xfrm>
              <a:off x="5670868" y="4242948"/>
              <a:ext cx="215334" cy="63304"/>
            </a:xfrm>
            <a:custGeom>
              <a:avLst/>
              <a:gdLst/>
              <a:ahLst/>
              <a:cxnLst/>
              <a:rect l="l" t="t" r="r" b="b"/>
              <a:pathLst>
                <a:path w="186" h="55" extrusionOk="0">
                  <a:moveTo>
                    <a:pt x="158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13" y="55"/>
                    <a:pt x="0" y="43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73" y="0"/>
                    <a:pt x="186" y="12"/>
                    <a:pt x="186" y="28"/>
                  </a:cubicBezTo>
                  <a:cubicBezTo>
                    <a:pt x="186" y="43"/>
                    <a:pt x="173" y="55"/>
                    <a:pt x="158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2477;p74">
              <a:extLst>
                <a:ext uri="{FF2B5EF4-FFF2-40B4-BE49-F238E27FC236}">
                  <a16:creationId xmlns:a16="http://schemas.microsoft.com/office/drawing/2014/main" id="{B52E786F-2728-9AF6-39D4-485179254EEA}"/>
                </a:ext>
              </a:extLst>
            </p:cNvPr>
            <p:cNvSpPr/>
            <p:nvPr/>
          </p:nvSpPr>
          <p:spPr>
            <a:xfrm>
              <a:off x="5670868" y="4381603"/>
              <a:ext cx="215334" cy="64643"/>
            </a:xfrm>
            <a:custGeom>
              <a:avLst/>
              <a:gdLst/>
              <a:ahLst/>
              <a:cxnLst/>
              <a:rect l="l" t="t" r="r" b="b"/>
              <a:pathLst>
                <a:path w="186" h="56" extrusionOk="0">
                  <a:moveTo>
                    <a:pt x="158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73" y="0"/>
                    <a:pt x="186" y="13"/>
                    <a:pt x="186" y="28"/>
                  </a:cubicBezTo>
                  <a:cubicBezTo>
                    <a:pt x="186" y="43"/>
                    <a:pt x="173" y="56"/>
                    <a:pt x="158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2478;p74">
              <a:extLst>
                <a:ext uri="{FF2B5EF4-FFF2-40B4-BE49-F238E27FC236}">
                  <a16:creationId xmlns:a16="http://schemas.microsoft.com/office/drawing/2014/main" id="{42AA8B63-666E-F4B3-4556-52DFC14EF817}"/>
                </a:ext>
              </a:extLst>
            </p:cNvPr>
            <p:cNvSpPr/>
            <p:nvPr/>
          </p:nvSpPr>
          <p:spPr>
            <a:xfrm>
              <a:off x="5427884" y="4131216"/>
              <a:ext cx="201600" cy="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2479;p74">
              <a:extLst>
                <a:ext uri="{FF2B5EF4-FFF2-40B4-BE49-F238E27FC236}">
                  <a16:creationId xmlns:a16="http://schemas.microsoft.com/office/drawing/2014/main" id="{30658E57-9EB4-2EB4-9FC4-1A3C92C9B7A8}"/>
                </a:ext>
              </a:extLst>
            </p:cNvPr>
            <p:cNvSpPr/>
            <p:nvPr/>
          </p:nvSpPr>
          <p:spPr>
            <a:xfrm>
              <a:off x="5427884" y="4270544"/>
              <a:ext cx="201600" cy="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2480;p74">
              <a:extLst>
                <a:ext uri="{FF2B5EF4-FFF2-40B4-BE49-F238E27FC236}">
                  <a16:creationId xmlns:a16="http://schemas.microsoft.com/office/drawing/2014/main" id="{54E172D5-9BE4-00D5-D3AA-699A4F8C6B28}"/>
                </a:ext>
              </a:extLst>
            </p:cNvPr>
            <p:cNvSpPr/>
            <p:nvPr/>
          </p:nvSpPr>
          <p:spPr>
            <a:xfrm>
              <a:off x="5427884" y="4409200"/>
              <a:ext cx="201600" cy="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2481;p74">
              <a:extLst>
                <a:ext uri="{FF2B5EF4-FFF2-40B4-BE49-F238E27FC236}">
                  <a16:creationId xmlns:a16="http://schemas.microsoft.com/office/drawing/2014/main" id="{1EC8DF18-CB87-5C1E-17BA-15107BEDD3A7}"/>
                </a:ext>
              </a:extLst>
            </p:cNvPr>
            <p:cNvSpPr/>
            <p:nvPr/>
          </p:nvSpPr>
          <p:spPr>
            <a:xfrm>
              <a:off x="5488462" y="4106985"/>
              <a:ext cx="0" cy="0"/>
            </a:xfrm>
            <a:prstGeom prst="rect">
              <a:avLst/>
            </a:prstGeom>
            <a:solidFill>
              <a:srgbClr val="24242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2482;p74">
              <a:extLst>
                <a:ext uri="{FF2B5EF4-FFF2-40B4-BE49-F238E27FC236}">
                  <a16:creationId xmlns:a16="http://schemas.microsoft.com/office/drawing/2014/main" id="{AC2E841E-8D8F-8ED4-CA3C-539F5C578EC0}"/>
                </a:ext>
              </a:extLst>
            </p:cNvPr>
            <p:cNvSpPr/>
            <p:nvPr/>
          </p:nvSpPr>
          <p:spPr>
            <a:xfrm>
              <a:off x="5528847" y="4106985"/>
              <a:ext cx="0" cy="0"/>
            </a:xfrm>
            <a:prstGeom prst="rect">
              <a:avLst/>
            </a:prstGeom>
            <a:solidFill>
              <a:srgbClr val="24242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2483;p74">
              <a:extLst>
                <a:ext uri="{FF2B5EF4-FFF2-40B4-BE49-F238E27FC236}">
                  <a16:creationId xmlns:a16="http://schemas.microsoft.com/office/drawing/2014/main" id="{7C842BC8-CC09-1E7B-1988-FF7BC2E43BCC}"/>
                </a:ext>
              </a:extLst>
            </p:cNvPr>
            <p:cNvSpPr/>
            <p:nvPr/>
          </p:nvSpPr>
          <p:spPr>
            <a:xfrm>
              <a:off x="5569232" y="4106985"/>
              <a:ext cx="0" cy="0"/>
            </a:xfrm>
            <a:prstGeom prst="rect">
              <a:avLst/>
            </a:prstGeom>
            <a:solidFill>
              <a:srgbClr val="24242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2484;p74">
              <a:extLst>
                <a:ext uri="{FF2B5EF4-FFF2-40B4-BE49-F238E27FC236}">
                  <a16:creationId xmlns:a16="http://schemas.microsoft.com/office/drawing/2014/main" id="{B85BCD58-98A5-DCC5-160C-585BDC9E2E10}"/>
                </a:ext>
              </a:extLst>
            </p:cNvPr>
            <p:cNvSpPr/>
            <p:nvPr/>
          </p:nvSpPr>
          <p:spPr>
            <a:xfrm>
              <a:off x="5467596" y="4226121"/>
              <a:ext cx="113126" cy="23558"/>
            </a:xfrm>
            <a:custGeom>
              <a:avLst/>
              <a:gdLst/>
              <a:ahLst/>
              <a:cxnLst/>
              <a:rect l="l" t="t" r="r" b="b"/>
              <a:pathLst>
                <a:path w="98" h="20" extrusionOk="0">
                  <a:moveTo>
                    <a:pt x="88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4" y="0"/>
                    <a:pt x="98" y="5"/>
                    <a:pt x="98" y="10"/>
                  </a:cubicBezTo>
                  <a:cubicBezTo>
                    <a:pt x="98" y="15"/>
                    <a:pt x="94" y="20"/>
                    <a:pt x="88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2485;p74">
              <a:extLst>
                <a:ext uri="{FF2B5EF4-FFF2-40B4-BE49-F238E27FC236}">
                  <a16:creationId xmlns:a16="http://schemas.microsoft.com/office/drawing/2014/main" id="{289BCFC0-3599-307A-2A28-86FD05C79DBF}"/>
                </a:ext>
              </a:extLst>
            </p:cNvPr>
            <p:cNvSpPr/>
            <p:nvPr/>
          </p:nvSpPr>
          <p:spPr>
            <a:xfrm>
              <a:off x="5467596" y="4358045"/>
              <a:ext cx="113126" cy="22220"/>
            </a:xfrm>
            <a:custGeom>
              <a:avLst/>
              <a:gdLst/>
              <a:ahLst/>
              <a:cxnLst/>
              <a:rect l="l" t="t" r="r" b="b"/>
              <a:pathLst>
                <a:path w="98" h="19" extrusionOk="0">
                  <a:moveTo>
                    <a:pt x="88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4" y="0"/>
                    <a:pt x="98" y="4"/>
                    <a:pt x="98" y="10"/>
                  </a:cubicBezTo>
                  <a:cubicBezTo>
                    <a:pt x="98" y="15"/>
                    <a:pt x="94" y="19"/>
                    <a:pt x="88" y="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2486;p74">
              <a:extLst>
                <a:ext uri="{FF2B5EF4-FFF2-40B4-BE49-F238E27FC236}">
                  <a16:creationId xmlns:a16="http://schemas.microsoft.com/office/drawing/2014/main" id="{EAFD7AD6-0BF3-5560-2E27-D524A9315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2851" y="3277715"/>
              <a:ext cx="315148" cy="315606"/>
            </a:xfrm>
            <a:custGeom>
              <a:avLst/>
              <a:gdLst/>
              <a:ahLst/>
              <a:cxnLst/>
              <a:rect l="l" t="t" r="r" b="b"/>
              <a:pathLst>
                <a:path w="343" h="344" extrusionOk="0">
                  <a:moveTo>
                    <a:pt x="341" y="200"/>
                  </a:moveTo>
                  <a:cubicBezTo>
                    <a:pt x="343" y="191"/>
                    <a:pt x="343" y="182"/>
                    <a:pt x="343" y="172"/>
                  </a:cubicBezTo>
                  <a:cubicBezTo>
                    <a:pt x="343" y="163"/>
                    <a:pt x="343" y="153"/>
                    <a:pt x="341" y="144"/>
                  </a:cubicBezTo>
                  <a:cubicBezTo>
                    <a:pt x="293" y="144"/>
                    <a:pt x="293" y="144"/>
                    <a:pt x="293" y="144"/>
                  </a:cubicBezTo>
                  <a:cubicBezTo>
                    <a:pt x="290" y="130"/>
                    <a:pt x="285" y="117"/>
                    <a:pt x="277" y="106"/>
                  </a:cubicBezTo>
                  <a:cubicBezTo>
                    <a:pt x="311" y="72"/>
                    <a:pt x="311" y="72"/>
                    <a:pt x="311" y="72"/>
                  </a:cubicBezTo>
                  <a:cubicBezTo>
                    <a:pt x="300" y="57"/>
                    <a:pt x="287" y="44"/>
                    <a:pt x="272" y="33"/>
                  </a:cubicBezTo>
                  <a:cubicBezTo>
                    <a:pt x="238" y="66"/>
                    <a:pt x="238" y="66"/>
                    <a:pt x="238" y="66"/>
                  </a:cubicBezTo>
                  <a:cubicBezTo>
                    <a:pt x="226" y="59"/>
                    <a:pt x="213" y="54"/>
                    <a:pt x="200" y="5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1" y="1"/>
                    <a:pt x="181" y="0"/>
                    <a:pt x="172" y="0"/>
                  </a:cubicBezTo>
                  <a:cubicBezTo>
                    <a:pt x="162" y="0"/>
                    <a:pt x="153" y="1"/>
                    <a:pt x="144" y="3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30" y="54"/>
                    <a:pt x="117" y="59"/>
                    <a:pt x="105" y="66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57" y="44"/>
                    <a:pt x="43" y="57"/>
                    <a:pt x="32" y="7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59" y="117"/>
                    <a:pt x="53" y="130"/>
                    <a:pt x="50" y="144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1" y="153"/>
                    <a:pt x="0" y="163"/>
                    <a:pt x="0" y="172"/>
                  </a:cubicBezTo>
                  <a:cubicBezTo>
                    <a:pt x="0" y="182"/>
                    <a:pt x="1" y="191"/>
                    <a:pt x="2" y="200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53" y="214"/>
                    <a:pt x="59" y="227"/>
                    <a:pt x="66" y="238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43" y="287"/>
                    <a:pt x="57" y="301"/>
                    <a:pt x="72" y="312"/>
                  </a:cubicBezTo>
                  <a:cubicBezTo>
                    <a:pt x="105" y="278"/>
                    <a:pt x="105" y="278"/>
                    <a:pt x="105" y="278"/>
                  </a:cubicBezTo>
                  <a:cubicBezTo>
                    <a:pt x="117" y="285"/>
                    <a:pt x="130" y="291"/>
                    <a:pt x="144" y="294"/>
                  </a:cubicBezTo>
                  <a:cubicBezTo>
                    <a:pt x="144" y="342"/>
                    <a:pt x="144" y="342"/>
                    <a:pt x="144" y="342"/>
                  </a:cubicBezTo>
                  <a:cubicBezTo>
                    <a:pt x="153" y="343"/>
                    <a:pt x="162" y="344"/>
                    <a:pt x="172" y="344"/>
                  </a:cubicBezTo>
                  <a:cubicBezTo>
                    <a:pt x="181" y="344"/>
                    <a:pt x="191" y="343"/>
                    <a:pt x="200" y="342"/>
                  </a:cubicBezTo>
                  <a:cubicBezTo>
                    <a:pt x="200" y="294"/>
                    <a:pt x="200" y="294"/>
                    <a:pt x="200" y="294"/>
                  </a:cubicBezTo>
                  <a:cubicBezTo>
                    <a:pt x="213" y="291"/>
                    <a:pt x="226" y="285"/>
                    <a:pt x="238" y="278"/>
                  </a:cubicBezTo>
                  <a:cubicBezTo>
                    <a:pt x="272" y="312"/>
                    <a:pt x="272" y="312"/>
                    <a:pt x="272" y="312"/>
                  </a:cubicBezTo>
                  <a:cubicBezTo>
                    <a:pt x="287" y="301"/>
                    <a:pt x="300" y="287"/>
                    <a:pt x="311" y="272"/>
                  </a:cubicBezTo>
                  <a:cubicBezTo>
                    <a:pt x="277" y="238"/>
                    <a:pt x="277" y="238"/>
                    <a:pt x="277" y="238"/>
                  </a:cubicBezTo>
                  <a:cubicBezTo>
                    <a:pt x="285" y="227"/>
                    <a:pt x="290" y="214"/>
                    <a:pt x="293" y="200"/>
                  </a:cubicBezTo>
                  <a:lnTo>
                    <a:pt x="341" y="200"/>
                  </a:lnTo>
                  <a:close/>
                  <a:moveTo>
                    <a:pt x="172" y="234"/>
                  </a:moveTo>
                  <a:cubicBezTo>
                    <a:pt x="138" y="234"/>
                    <a:pt x="110" y="206"/>
                    <a:pt x="110" y="172"/>
                  </a:cubicBezTo>
                  <a:cubicBezTo>
                    <a:pt x="110" y="138"/>
                    <a:pt x="138" y="111"/>
                    <a:pt x="172" y="111"/>
                  </a:cubicBezTo>
                  <a:cubicBezTo>
                    <a:pt x="206" y="111"/>
                    <a:pt x="233" y="138"/>
                    <a:pt x="233" y="172"/>
                  </a:cubicBezTo>
                  <a:cubicBezTo>
                    <a:pt x="233" y="206"/>
                    <a:pt x="206" y="234"/>
                    <a:pt x="172" y="234"/>
                  </a:cubicBezTo>
                  <a:close/>
                </a:path>
              </a:pathLst>
            </a:custGeom>
            <a:solidFill>
              <a:srgbClr val="645E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2487;p74">
              <a:extLst>
                <a:ext uri="{FF2B5EF4-FFF2-40B4-BE49-F238E27FC236}">
                  <a16:creationId xmlns:a16="http://schemas.microsoft.com/office/drawing/2014/main" id="{AB3C7AB8-48FC-A626-4440-6D34E4923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9846" y="3558199"/>
              <a:ext cx="200137" cy="2013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216" y="117"/>
                  </a:moveTo>
                  <a:cubicBezTo>
                    <a:pt x="216" y="111"/>
                    <a:pt x="216" y="105"/>
                    <a:pt x="216" y="99"/>
                  </a:cubicBezTo>
                  <a:cubicBezTo>
                    <a:pt x="215" y="93"/>
                    <a:pt x="214" y="88"/>
                    <a:pt x="213" y="82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80" y="76"/>
                    <a:pt x="176" y="68"/>
                    <a:pt x="171" y="61"/>
                  </a:cubicBezTo>
                  <a:cubicBezTo>
                    <a:pt x="190" y="38"/>
                    <a:pt x="190" y="38"/>
                    <a:pt x="190" y="38"/>
                  </a:cubicBezTo>
                  <a:cubicBezTo>
                    <a:pt x="183" y="29"/>
                    <a:pt x="174" y="22"/>
                    <a:pt x="163" y="16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36" y="35"/>
                    <a:pt x="128" y="32"/>
                    <a:pt x="119" y="3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1" y="0"/>
                    <a:pt x="105" y="0"/>
                    <a:pt x="99" y="1"/>
                  </a:cubicBezTo>
                  <a:cubicBezTo>
                    <a:pt x="93" y="1"/>
                    <a:pt x="87" y="2"/>
                    <a:pt x="82" y="4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76" y="36"/>
                    <a:pt x="68" y="40"/>
                    <a:pt x="61" y="4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29" y="34"/>
                    <a:pt x="21" y="43"/>
                    <a:pt x="15" y="5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4" y="80"/>
                    <a:pt x="31" y="88"/>
                    <a:pt x="30" y="97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6"/>
                    <a:pt x="0" y="111"/>
                    <a:pt x="0" y="117"/>
                  </a:cubicBezTo>
                  <a:cubicBezTo>
                    <a:pt x="1" y="123"/>
                    <a:pt x="2" y="129"/>
                    <a:pt x="3" y="135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6" y="141"/>
                    <a:pt x="40" y="149"/>
                    <a:pt x="45" y="156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33" y="187"/>
                    <a:pt x="42" y="195"/>
                    <a:pt x="53" y="201"/>
                  </a:cubicBezTo>
                  <a:cubicBezTo>
                    <a:pt x="72" y="178"/>
                    <a:pt x="72" y="178"/>
                    <a:pt x="72" y="178"/>
                  </a:cubicBezTo>
                  <a:cubicBezTo>
                    <a:pt x="80" y="182"/>
                    <a:pt x="88" y="185"/>
                    <a:pt x="97" y="186"/>
                  </a:cubicBezTo>
                  <a:cubicBezTo>
                    <a:pt x="99" y="216"/>
                    <a:pt x="99" y="216"/>
                    <a:pt x="99" y="216"/>
                  </a:cubicBezTo>
                  <a:cubicBezTo>
                    <a:pt x="105" y="217"/>
                    <a:pt x="111" y="217"/>
                    <a:pt x="117" y="216"/>
                  </a:cubicBezTo>
                  <a:cubicBezTo>
                    <a:pt x="123" y="216"/>
                    <a:pt x="129" y="215"/>
                    <a:pt x="134" y="213"/>
                  </a:cubicBezTo>
                  <a:cubicBezTo>
                    <a:pt x="132" y="183"/>
                    <a:pt x="132" y="183"/>
                    <a:pt x="132" y="183"/>
                  </a:cubicBezTo>
                  <a:cubicBezTo>
                    <a:pt x="140" y="181"/>
                    <a:pt x="148" y="176"/>
                    <a:pt x="155" y="171"/>
                  </a:cubicBezTo>
                  <a:cubicBezTo>
                    <a:pt x="178" y="191"/>
                    <a:pt x="178" y="191"/>
                    <a:pt x="178" y="191"/>
                  </a:cubicBezTo>
                  <a:cubicBezTo>
                    <a:pt x="187" y="183"/>
                    <a:pt x="195" y="174"/>
                    <a:pt x="201" y="164"/>
                  </a:cubicBezTo>
                  <a:cubicBezTo>
                    <a:pt x="178" y="144"/>
                    <a:pt x="178" y="144"/>
                    <a:pt x="178" y="144"/>
                  </a:cubicBezTo>
                  <a:cubicBezTo>
                    <a:pt x="182" y="137"/>
                    <a:pt x="185" y="128"/>
                    <a:pt x="186" y="119"/>
                  </a:cubicBezTo>
                  <a:lnTo>
                    <a:pt x="216" y="117"/>
                  </a:lnTo>
                  <a:close/>
                  <a:moveTo>
                    <a:pt x="111" y="147"/>
                  </a:moveTo>
                  <a:cubicBezTo>
                    <a:pt x="90" y="149"/>
                    <a:pt x="71" y="133"/>
                    <a:pt x="69" y="112"/>
                  </a:cubicBezTo>
                  <a:cubicBezTo>
                    <a:pt x="68" y="90"/>
                    <a:pt x="83" y="72"/>
                    <a:pt x="105" y="70"/>
                  </a:cubicBezTo>
                  <a:cubicBezTo>
                    <a:pt x="126" y="68"/>
                    <a:pt x="145" y="84"/>
                    <a:pt x="147" y="105"/>
                  </a:cubicBezTo>
                  <a:cubicBezTo>
                    <a:pt x="148" y="126"/>
                    <a:pt x="133" y="145"/>
                    <a:pt x="111" y="147"/>
                  </a:cubicBezTo>
                  <a:close/>
                </a:path>
              </a:pathLst>
            </a:custGeom>
            <a:solidFill>
              <a:srgbClr val="645E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2488;p74">
              <a:extLst>
                <a:ext uri="{FF2B5EF4-FFF2-40B4-BE49-F238E27FC236}">
                  <a16:creationId xmlns:a16="http://schemas.microsoft.com/office/drawing/2014/main" id="{CF0D9235-0983-1CDF-BBD2-EE8A7137C34E}"/>
                </a:ext>
              </a:extLst>
            </p:cNvPr>
            <p:cNvSpPr/>
            <p:nvPr/>
          </p:nvSpPr>
          <p:spPr>
            <a:xfrm>
              <a:off x="4861145" y="3842463"/>
              <a:ext cx="298689" cy="560329"/>
            </a:xfrm>
            <a:custGeom>
              <a:avLst/>
              <a:gdLst/>
              <a:ahLst/>
              <a:cxnLst/>
              <a:rect l="l" t="t" r="r" b="b"/>
              <a:pathLst>
                <a:path w="258" h="484" extrusionOk="0">
                  <a:moveTo>
                    <a:pt x="31" y="12"/>
                  </a:moveTo>
                  <a:cubicBezTo>
                    <a:pt x="62" y="0"/>
                    <a:pt x="88" y="38"/>
                    <a:pt x="95" y="70"/>
                  </a:cubicBezTo>
                  <a:cubicBezTo>
                    <a:pt x="103" y="102"/>
                    <a:pt x="145" y="82"/>
                    <a:pt x="159" y="120"/>
                  </a:cubicBezTo>
                  <a:cubicBezTo>
                    <a:pt x="173" y="158"/>
                    <a:pt x="145" y="185"/>
                    <a:pt x="164" y="206"/>
                  </a:cubicBezTo>
                  <a:cubicBezTo>
                    <a:pt x="184" y="228"/>
                    <a:pt x="258" y="301"/>
                    <a:pt x="225" y="437"/>
                  </a:cubicBezTo>
                  <a:cubicBezTo>
                    <a:pt x="126" y="484"/>
                    <a:pt x="126" y="484"/>
                    <a:pt x="126" y="484"/>
                  </a:cubicBezTo>
                  <a:cubicBezTo>
                    <a:pt x="126" y="484"/>
                    <a:pt x="44" y="413"/>
                    <a:pt x="44" y="350"/>
                  </a:cubicBezTo>
                  <a:cubicBezTo>
                    <a:pt x="45" y="286"/>
                    <a:pt x="47" y="258"/>
                    <a:pt x="23" y="209"/>
                  </a:cubicBezTo>
                  <a:cubicBezTo>
                    <a:pt x="0" y="160"/>
                    <a:pt x="20" y="129"/>
                    <a:pt x="25" y="102"/>
                  </a:cubicBezTo>
                  <a:cubicBezTo>
                    <a:pt x="29" y="76"/>
                    <a:pt x="4" y="21"/>
                    <a:pt x="3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2489;p74">
              <a:extLst>
                <a:ext uri="{FF2B5EF4-FFF2-40B4-BE49-F238E27FC236}">
                  <a16:creationId xmlns:a16="http://schemas.microsoft.com/office/drawing/2014/main" id="{828BE083-B113-C4EA-DAF9-C1AFD69856D2}"/>
                </a:ext>
              </a:extLst>
            </p:cNvPr>
            <p:cNvSpPr/>
            <p:nvPr/>
          </p:nvSpPr>
          <p:spPr>
            <a:xfrm>
              <a:off x="4943261" y="4344584"/>
              <a:ext cx="346155" cy="233517"/>
            </a:xfrm>
            <a:custGeom>
              <a:avLst/>
              <a:gdLst/>
              <a:ahLst/>
              <a:cxnLst/>
              <a:rect l="l" t="t" r="r" b="b"/>
              <a:pathLst>
                <a:path w="299" h="202" extrusionOk="0">
                  <a:moveTo>
                    <a:pt x="0" y="0"/>
                  </a:moveTo>
                  <a:cubicBezTo>
                    <a:pt x="0" y="85"/>
                    <a:pt x="30" y="153"/>
                    <a:pt x="46" y="184"/>
                  </a:cubicBezTo>
                  <a:cubicBezTo>
                    <a:pt x="52" y="195"/>
                    <a:pt x="63" y="202"/>
                    <a:pt x="76" y="202"/>
                  </a:cubicBezTo>
                  <a:cubicBezTo>
                    <a:pt x="223" y="202"/>
                    <a:pt x="223" y="202"/>
                    <a:pt x="223" y="202"/>
                  </a:cubicBezTo>
                  <a:cubicBezTo>
                    <a:pt x="235" y="202"/>
                    <a:pt x="247" y="195"/>
                    <a:pt x="253" y="184"/>
                  </a:cubicBezTo>
                  <a:cubicBezTo>
                    <a:pt x="269" y="153"/>
                    <a:pt x="299" y="85"/>
                    <a:pt x="2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2490;p74">
              <a:extLst>
                <a:ext uri="{FF2B5EF4-FFF2-40B4-BE49-F238E27FC236}">
                  <a16:creationId xmlns:a16="http://schemas.microsoft.com/office/drawing/2014/main" id="{1DDC6F23-6705-05B6-20EB-9BD8EECF8AFF}"/>
                </a:ext>
              </a:extLst>
            </p:cNvPr>
            <p:cNvSpPr/>
            <p:nvPr/>
          </p:nvSpPr>
          <p:spPr>
            <a:xfrm>
              <a:off x="4943261" y="4344584"/>
              <a:ext cx="346155" cy="103036"/>
            </a:xfrm>
            <a:custGeom>
              <a:avLst/>
              <a:gdLst/>
              <a:ahLst/>
              <a:cxnLst/>
              <a:rect l="l" t="t" r="r" b="b"/>
              <a:pathLst>
                <a:path w="299" h="89" extrusionOk="0">
                  <a:moveTo>
                    <a:pt x="3" y="46"/>
                  </a:moveTo>
                  <a:cubicBezTo>
                    <a:pt x="78" y="89"/>
                    <a:pt x="163" y="62"/>
                    <a:pt x="221" y="41"/>
                  </a:cubicBezTo>
                  <a:cubicBezTo>
                    <a:pt x="250" y="30"/>
                    <a:pt x="278" y="24"/>
                    <a:pt x="298" y="21"/>
                  </a:cubicBezTo>
                  <a:cubicBezTo>
                    <a:pt x="298" y="14"/>
                    <a:pt x="299" y="7"/>
                    <a:pt x="2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1" y="32"/>
                    <a:pt x="3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060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</a:t>
            </a:r>
            <a:endParaRPr dirty="0"/>
          </a:p>
        </p:txBody>
      </p:sp>
      <p:sp>
        <p:nvSpPr>
          <p:cNvPr id="746" name="Google Shape;746;p36"/>
          <p:cNvSpPr txBox="1">
            <a:spLocks noGrp="1"/>
          </p:cNvSpPr>
          <p:nvPr>
            <p:ph type="subTitle" idx="1"/>
          </p:nvPr>
        </p:nvSpPr>
        <p:spPr>
          <a:xfrm>
            <a:off x="812727" y="1173260"/>
            <a:ext cx="5243012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o desenvolvimento do projeto, foram utilizadas as seguintes ferramentas: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80;p41">
            <a:extLst>
              <a:ext uri="{FF2B5EF4-FFF2-40B4-BE49-F238E27FC236}">
                <a16:creationId xmlns:a16="http://schemas.microsoft.com/office/drawing/2014/main" id="{D890747A-5B45-D053-633C-A4255C042521}"/>
              </a:ext>
            </a:extLst>
          </p:cNvPr>
          <p:cNvGrpSpPr/>
          <p:nvPr/>
        </p:nvGrpSpPr>
        <p:grpSpPr>
          <a:xfrm>
            <a:off x="6178350" y="891446"/>
            <a:ext cx="2478600" cy="4195963"/>
            <a:chOff x="6178350" y="891446"/>
            <a:chExt cx="2478600" cy="4195963"/>
          </a:xfrm>
        </p:grpSpPr>
        <p:sp>
          <p:nvSpPr>
            <p:cNvPr id="3" name="Google Shape;981;p41">
              <a:extLst>
                <a:ext uri="{FF2B5EF4-FFF2-40B4-BE49-F238E27FC236}">
                  <a16:creationId xmlns:a16="http://schemas.microsoft.com/office/drawing/2014/main" id="{E96C9CC7-2A8D-6602-621F-B5C451F3678E}"/>
                </a:ext>
              </a:extLst>
            </p:cNvPr>
            <p:cNvSpPr/>
            <p:nvPr/>
          </p:nvSpPr>
          <p:spPr>
            <a:xfrm flipH="1">
              <a:off x="6178350" y="1037875"/>
              <a:ext cx="2478600" cy="247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982;p41">
              <a:extLst>
                <a:ext uri="{FF2B5EF4-FFF2-40B4-BE49-F238E27FC236}">
                  <a16:creationId xmlns:a16="http://schemas.microsoft.com/office/drawing/2014/main" id="{E6F6FD6F-A4BB-3798-1D20-E5A0A51DC8FF}"/>
                </a:ext>
              </a:extLst>
            </p:cNvPr>
            <p:cNvGrpSpPr/>
            <p:nvPr/>
          </p:nvGrpSpPr>
          <p:grpSpPr>
            <a:xfrm>
              <a:off x="6582993" y="1416812"/>
              <a:ext cx="1017623" cy="1016667"/>
              <a:chOff x="2389089" y="936810"/>
              <a:chExt cx="817499" cy="816731"/>
            </a:xfrm>
          </p:grpSpPr>
          <p:sp>
            <p:nvSpPr>
              <p:cNvPr id="34" name="Google Shape;983;p41">
                <a:extLst>
                  <a:ext uri="{FF2B5EF4-FFF2-40B4-BE49-F238E27FC236}">
                    <a16:creationId xmlns:a16="http://schemas.microsoft.com/office/drawing/2014/main" id="{4615A9D0-754A-1311-827F-736ABDB666E4}"/>
                  </a:ext>
                </a:extLst>
              </p:cNvPr>
              <p:cNvSpPr/>
              <p:nvPr/>
            </p:nvSpPr>
            <p:spPr>
              <a:xfrm flipH="1">
                <a:off x="2466788" y="1025662"/>
                <a:ext cx="662100" cy="662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984;p41">
                <a:extLst>
                  <a:ext uri="{FF2B5EF4-FFF2-40B4-BE49-F238E27FC236}">
                    <a16:creationId xmlns:a16="http://schemas.microsoft.com/office/drawing/2014/main" id="{9D13C993-1816-DDDA-C4B3-29082B5A683A}"/>
                  </a:ext>
                </a:extLst>
              </p:cNvPr>
              <p:cNvGrpSpPr/>
              <p:nvPr/>
            </p:nvGrpSpPr>
            <p:grpSpPr>
              <a:xfrm>
                <a:off x="2389089" y="936810"/>
                <a:ext cx="817499" cy="816731"/>
                <a:chOff x="4583700" y="1306100"/>
                <a:chExt cx="1064175" cy="1063175"/>
              </a:xfrm>
            </p:grpSpPr>
            <p:sp>
              <p:nvSpPr>
                <p:cNvPr id="36" name="Google Shape;985;p41">
                  <a:extLst>
                    <a:ext uri="{FF2B5EF4-FFF2-40B4-BE49-F238E27FC236}">
                      <a16:creationId xmlns:a16="http://schemas.microsoft.com/office/drawing/2014/main" id="{8CAD35B6-EB50-6218-103F-A9F6AF2C26F1}"/>
                    </a:ext>
                  </a:extLst>
                </p:cNvPr>
                <p:cNvSpPr/>
                <p:nvPr/>
              </p:nvSpPr>
              <p:spPr>
                <a:xfrm>
                  <a:off x="4583700" y="1306100"/>
                  <a:ext cx="1064175" cy="10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7" h="42527" extrusionOk="0">
                      <a:moveTo>
                        <a:pt x="21265" y="5267"/>
                      </a:moveTo>
                      <a:cubicBezTo>
                        <a:pt x="30109" y="5267"/>
                        <a:pt x="37260" y="12418"/>
                        <a:pt x="37260" y="21262"/>
                      </a:cubicBezTo>
                      <a:cubicBezTo>
                        <a:pt x="37260" y="30069"/>
                        <a:pt x="30109" y="37220"/>
                        <a:pt x="21265" y="37220"/>
                      </a:cubicBezTo>
                      <a:cubicBezTo>
                        <a:pt x="12459" y="37220"/>
                        <a:pt x="5307" y="30069"/>
                        <a:pt x="5307" y="21262"/>
                      </a:cubicBezTo>
                      <a:cubicBezTo>
                        <a:pt x="5307" y="12418"/>
                        <a:pt x="12459" y="5267"/>
                        <a:pt x="21265" y="5267"/>
                      </a:cubicBezTo>
                      <a:close/>
                      <a:moveTo>
                        <a:pt x="21265" y="1"/>
                      </a:moveTo>
                      <a:cubicBezTo>
                        <a:pt x="9536" y="1"/>
                        <a:pt x="1" y="9496"/>
                        <a:pt x="1" y="21262"/>
                      </a:cubicBezTo>
                      <a:cubicBezTo>
                        <a:pt x="1" y="32991"/>
                        <a:pt x="9536" y="42526"/>
                        <a:pt x="21265" y="42526"/>
                      </a:cubicBezTo>
                      <a:cubicBezTo>
                        <a:pt x="33031" y="42526"/>
                        <a:pt x="42566" y="32991"/>
                        <a:pt x="42566" y="21262"/>
                      </a:cubicBezTo>
                      <a:cubicBezTo>
                        <a:pt x="42566" y="9496"/>
                        <a:pt x="33031" y="1"/>
                        <a:pt x="212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86;p41">
                  <a:extLst>
                    <a:ext uri="{FF2B5EF4-FFF2-40B4-BE49-F238E27FC236}">
                      <a16:creationId xmlns:a16="http://schemas.microsoft.com/office/drawing/2014/main" id="{8EB3CADD-E9BA-1C86-4386-F9F1BF59BDF2}"/>
                    </a:ext>
                  </a:extLst>
                </p:cNvPr>
                <p:cNvSpPr/>
                <p:nvPr/>
              </p:nvSpPr>
              <p:spPr>
                <a:xfrm>
                  <a:off x="4684675" y="2009750"/>
                  <a:ext cx="873775" cy="35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51" h="14381" extrusionOk="0">
                      <a:moveTo>
                        <a:pt x="31683" y="0"/>
                      </a:moveTo>
                      <a:cubicBezTo>
                        <a:pt x="29106" y="5383"/>
                        <a:pt x="23609" y="9074"/>
                        <a:pt x="17226" y="9074"/>
                      </a:cubicBezTo>
                      <a:cubicBezTo>
                        <a:pt x="11920" y="9074"/>
                        <a:pt x="7189" y="6460"/>
                        <a:pt x="4267" y="2461"/>
                      </a:cubicBezTo>
                      <a:lnTo>
                        <a:pt x="1" y="5537"/>
                      </a:lnTo>
                      <a:cubicBezTo>
                        <a:pt x="3846" y="10880"/>
                        <a:pt x="10151" y="14380"/>
                        <a:pt x="17226" y="14380"/>
                      </a:cubicBezTo>
                      <a:cubicBezTo>
                        <a:pt x="24645" y="14380"/>
                        <a:pt x="31145" y="10612"/>
                        <a:pt x="34950" y="4845"/>
                      </a:cubicBezTo>
                      <a:lnTo>
                        <a:pt x="316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87;p41">
                  <a:extLst>
                    <a:ext uri="{FF2B5EF4-FFF2-40B4-BE49-F238E27FC236}">
                      <a16:creationId xmlns:a16="http://schemas.microsoft.com/office/drawing/2014/main" id="{615DA6BC-65DC-EDB6-1741-E4B8DB2F534F}"/>
                    </a:ext>
                  </a:extLst>
                </p:cNvPr>
                <p:cNvSpPr/>
                <p:nvPr/>
              </p:nvSpPr>
              <p:spPr>
                <a:xfrm>
                  <a:off x="5115325" y="1306100"/>
                  <a:ext cx="532550" cy="9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2" h="36412" extrusionOk="0">
                      <a:moveTo>
                        <a:pt x="0" y="1"/>
                      </a:moveTo>
                      <a:lnTo>
                        <a:pt x="0" y="5267"/>
                      </a:lnTo>
                      <a:cubicBezTo>
                        <a:pt x="8844" y="5267"/>
                        <a:pt x="15995" y="12418"/>
                        <a:pt x="15995" y="21262"/>
                      </a:cubicBezTo>
                      <a:cubicBezTo>
                        <a:pt x="15995" y="25722"/>
                        <a:pt x="14187" y="29721"/>
                        <a:pt x="11228" y="32643"/>
                      </a:cubicBezTo>
                      <a:lnTo>
                        <a:pt x="14956" y="36411"/>
                      </a:lnTo>
                      <a:cubicBezTo>
                        <a:pt x="18841" y="32529"/>
                        <a:pt x="21301" y="27183"/>
                        <a:pt x="21301" y="21262"/>
                      </a:cubicBezTo>
                      <a:cubicBezTo>
                        <a:pt x="21301" y="9496"/>
                        <a:pt x="11766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88;p41">
                  <a:extLst>
                    <a:ext uri="{FF2B5EF4-FFF2-40B4-BE49-F238E27FC236}">
                      <a16:creationId xmlns:a16="http://schemas.microsoft.com/office/drawing/2014/main" id="{815BE305-96CD-D1CD-1CD2-40A38680C490}"/>
                    </a:ext>
                  </a:extLst>
                </p:cNvPr>
                <p:cNvSpPr/>
                <p:nvPr/>
              </p:nvSpPr>
              <p:spPr>
                <a:xfrm>
                  <a:off x="4886550" y="1750200"/>
                  <a:ext cx="458500" cy="1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0" h="4421" extrusionOk="0">
                      <a:moveTo>
                        <a:pt x="0" y="1"/>
                      </a:moveTo>
                      <a:lnTo>
                        <a:pt x="0" y="4421"/>
                      </a:lnTo>
                      <a:lnTo>
                        <a:pt x="18339" y="4421"/>
                      </a:lnTo>
                      <a:lnTo>
                        <a:pt x="183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89;p41">
                  <a:extLst>
                    <a:ext uri="{FF2B5EF4-FFF2-40B4-BE49-F238E27FC236}">
                      <a16:creationId xmlns:a16="http://schemas.microsoft.com/office/drawing/2014/main" id="{C8F730BD-8ACC-63EB-2441-85533F6D0246}"/>
                    </a:ext>
                  </a:extLst>
                </p:cNvPr>
                <p:cNvSpPr/>
                <p:nvPr/>
              </p:nvSpPr>
              <p:spPr>
                <a:xfrm>
                  <a:off x="4944225" y="1922225"/>
                  <a:ext cx="343150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2231" extrusionOk="0">
                      <a:moveTo>
                        <a:pt x="0" y="1"/>
                      </a:moveTo>
                      <a:lnTo>
                        <a:pt x="0" y="2231"/>
                      </a:lnTo>
                      <a:lnTo>
                        <a:pt x="13725" y="2231"/>
                      </a:lnTo>
                      <a:lnTo>
                        <a:pt x="137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990;p41">
              <a:extLst>
                <a:ext uri="{FF2B5EF4-FFF2-40B4-BE49-F238E27FC236}">
                  <a16:creationId xmlns:a16="http://schemas.microsoft.com/office/drawing/2014/main" id="{B259B910-1D8C-F8C5-7121-A6D3E3DDA86F}"/>
                </a:ext>
              </a:extLst>
            </p:cNvPr>
            <p:cNvSpPr/>
            <p:nvPr/>
          </p:nvSpPr>
          <p:spPr>
            <a:xfrm rot="5400000">
              <a:off x="6635002" y="2702936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91;p41">
              <a:extLst>
                <a:ext uri="{FF2B5EF4-FFF2-40B4-BE49-F238E27FC236}">
                  <a16:creationId xmlns:a16="http://schemas.microsoft.com/office/drawing/2014/main" id="{57BE32E2-95C5-1B90-3FC2-70CB3D9BB825}"/>
                </a:ext>
              </a:extLst>
            </p:cNvPr>
            <p:cNvGrpSpPr/>
            <p:nvPr/>
          </p:nvGrpSpPr>
          <p:grpSpPr>
            <a:xfrm>
              <a:off x="7307334" y="891446"/>
              <a:ext cx="299989" cy="299811"/>
              <a:chOff x="2461125" y="503925"/>
              <a:chExt cx="411000" cy="410700"/>
            </a:xfrm>
          </p:grpSpPr>
          <p:sp>
            <p:nvSpPr>
              <p:cNvPr id="32" name="Google Shape;992;p41">
                <a:extLst>
                  <a:ext uri="{FF2B5EF4-FFF2-40B4-BE49-F238E27FC236}">
                    <a16:creationId xmlns:a16="http://schemas.microsoft.com/office/drawing/2014/main" id="{09B52994-9240-681D-0862-09D44F8A2E82}"/>
                  </a:ext>
                </a:extLst>
              </p:cNvPr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93;p41">
                <a:extLst>
                  <a:ext uri="{FF2B5EF4-FFF2-40B4-BE49-F238E27FC236}">
                    <a16:creationId xmlns:a16="http://schemas.microsoft.com/office/drawing/2014/main" id="{3C4D1959-34FC-87B6-5DAD-DDB8ADBCF4D2}"/>
                  </a:ext>
                </a:extLst>
              </p:cNvPr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994;p41">
              <a:extLst>
                <a:ext uri="{FF2B5EF4-FFF2-40B4-BE49-F238E27FC236}">
                  <a16:creationId xmlns:a16="http://schemas.microsoft.com/office/drawing/2014/main" id="{E850E32A-2A41-5602-87EB-9302A6861290}"/>
                </a:ext>
              </a:extLst>
            </p:cNvPr>
            <p:cNvSpPr/>
            <p:nvPr/>
          </p:nvSpPr>
          <p:spPr>
            <a:xfrm rot="5400000">
              <a:off x="7538736" y="1441616"/>
              <a:ext cx="364344" cy="368691"/>
            </a:xfrm>
            <a:custGeom>
              <a:avLst/>
              <a:gdLst/>
              <a:ahLst/>
              <a:cxnLst/>
              <a:rect l="l" t="t" r="r" b="b"/>
              <a:pathLst>
                <a:path w="17506" h="17717" extrusionOk="0">
                  <a:moveTo>
                    <a:pt x="16754" y="1"/>
                  </a:moveTo>
                  <a:cubicBezTo>
                    <a:pt x="16420" y="1"/>
                    <a:pt x="16129" y="208"/>
                    <a:pt x="16045" y="542"/>
                  </a:cubicBezTo>
                  <a:lnTo>
                    <a:pt x="542" y="542"/>
                  </a:lnTo>
                  <a:lnTo>
                    <a:pt x="542" y="16252"/>
                  </a:lnTo>
                  <a:cubicBezTo>
                    <a:pt x="252" y="16336"/>
                    <a:pt x="1" y="16630"/>
                    <a:pt x="1" y="16964"/>
                  </a:cubicBezTo>
                  <a:cubicBezTo>
                    <a:pt x="1" y="17382"/>
                    <a:pt x="335" y="17716"/>
                    <a:pt x="753" y="17716"/>
                  </a:cubicBezTo>
                  <a:cubicBezTo>
                    <a:pt x="1127" y="17716"/>
                    <a:pt x="1462" y="17382"/>
                    <a:pt x="1462" y="16964"/>
                  </a:cubicBezTo>
                  <a:cubicBezTo>
                    <a:pt x="1462" y="16630"/>
                    <a:pt x="1254" y="16336"/>
                    <a:pt x="920" y="16252"/>
                  </a:cubicBezTo>
                  <a:lnTo>
                    <a:pt x="920" y="920"/>
                  </a:lnTo>
                  <a:lnTo>
                    <a:pt x="16045" y="920"/>
                  </a:lnTo>
                  <a:cubicBezTo>
                    <a:pt x="16129" y="1254"/>
                    <a:pt x="16420" y="1461"/>
                    <a:pt x="16754" y="1461"/>
                  </a:cubicBezTo>
                  <a:cubicBezTo>
                    <a:pt x="17172" y="1461"/>
                    <a:pt x="17506" y="1127"/>
                    <a:pt x="17506" y="753"/>
                  </a:cubicBezTo>
                  <a:cubicBezTo>
                    <a:pt x="17506" y="335"/>
                    <a:pt x="17172" y="1"/>
                    <a:pt x="16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5;p41">
              <a:extLst>
                <a:ext uri="{FF2B5EF4-FFF2-40B4-BE49-F238E27FC236}">
                  <a16:creationId xmlns:a16="http://schemas.microsoft.com/office/drawing/2014/main" id="{C0F12F9F-2BFA-6549-81E4-163D755AD975}"/>
                </a:ext>
              </a:extLst>
            </p:cNvPr>
            <p:cNvSpPr/>
            <p:nvPr/>
          </p:nvSpPr>
          <p:spPr>
            <a:xfrm>
              <a:off x="7941696" y="4756820"/>
              <a:ext cx="145009" cy="219776"/>
            </a:xfrm>
            <a:custGeom>
              <a:avLst/>
              <a:gdLst/>
              <a:ahLst/>
              <a:cxnLst/>
              <a:rect l="l" t="t" r="r" b="b"/>
              <a:pathLst>
                <a:path w="5190" h="7866" extrusionOk="0">
                  <a:moveTo>
                    <a:pt x="0" y="1"/>
                  </a:moveTo>
                  <a:cubicBezTo>
                    <a:pt x="179" y="1121"/>
                    <a:pt x="447" y="2195"/>
                    <a:pt x="537" y="3311"/>
                  </a:cubicBezTo>
                  <a:cubicBezTo>
                    <a:pt x="580" y="4342"/>
                    <a:pt x="447" y="5459"/>
                    <a:pt x="0" y="6400"/>
                  </a:cubicBezTo>
                  <a:cubicBezTo>
                    <a:pt x="1449" y="6942"/>
                    <a:pt x="2750" y="7866"/>
                    <a:pt x="4167" y="7866"/>
                  </a:cubicBezTo>
                  <a:cubicBezTo>
                    <a:pt x="4500" y="7866"/>
                    <a:pt x="4840" y="7815"/>
                    <a:pt x="5189" y="7695"/>
                  </a:cubicBezTo>
                  <a:cubicBezTo>
                    <a:pt x="5143" y="7652"/>
                    <a:pt x="5143" y="7606"/>
                    <a:pt x="5143" y="7563"/>
                  </a:cubicBezTo>
                  <a:cubicBezTo>
                    <a:pt x="4474" y="5863"/>
                    <a:pt x="4384" y="4564"/>
                    <a:pt x="4295" y="2731"/>
                  </a:cubicBezTo>
                  <a:cubicBezTo>
                    <a:pt x="4248" y="1926"/>
                    <a:pt x="4295" y="896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;p41">
              <a:extLst>
                <a:ext uri="{FF2B5EF4-FFF2-40B4-BE49-F238E27FC236}">
                  <a16:creationId xmlns:a16="http://schemas.microsoft.com/office/drawing/2014/main" id="{93380F84-591C-7ACE-1514-5924AA4BFE78}"/>
                </a:ext>
              </a:extLst>
            </p:cNvPr>
            <p:cNvSpPr/>
            <p:nvPr/>
          </p:nvSpPr>
          <p:spPr>
            <a:xfrm>
              <a:off x="7710403" y="4930610"/>
              <a:ext cx="399989" cy="156799"/>
            </a:xfrm>
            <a:custGeom>
              <a:avLst/>
              <a:gdLst/>
              <a:ahLst/>
              <a:cxnLst/>
              <a:rect l="l" t="t" r="r" b="b"/>
              <a:pathLst>
                <a:path w="14316" h="5612" extrusionOk="0">
                  <a:moveTo>
                    <a:pt x="7963" y="1"/>
                  </a:moveTo>
                  <a:cubicBezTo>
                    <a:pt x="7784" y="359"/>
                    <a:pt x="7426" y="849"/>
                    <a:pt x="7068" y="1117"/>
                  </a:cubicBezTo>
                  <a:cubicBezTo>
                    <a:pt x="6310" y="1833"/>
                    <a:pt x="5637" y="2148"/>
                    <a:pt x="4653" y="2370"/>
                  </a:cubicBezTo>
                  <a:cubicBezTo>
                    <a:pt x="3626" y="2549"/>
                    <a:pt x="2595" y="2728"/>
                    <a:pt x="1700" y="3222"/>
                  </a:cubicBezTo>
                  <a:cubicBezTo>
                    <a:pt x="805" y="3759"/>
                    <a:pt x="0" y="4295"/>
                    <a:pt x="136" y="5323"/>
                  </a:cubicBezTo>
                  <a:cubicBezTo>
                    <a:pt x="716" y="5544"/>
                    <a:pt x="1566" y="5612"/>
                    <a:pt x="2500" y="5612"/>
                  </a:cubicBezTo>
                  <a:cubicBezTo>
                    <a:pt x="3652" y="5612"/>
                    <a:pt x="4933" y="5508"/>
                    <a:pt x="5995" y="5459"/>
                  </a:cubicBezTo>
                  <a:cubicBezTo>
                    <a:pt x="6710" y="5412"/>
                    <a:pt x="7383" y="5412"/>
                    <a:pt x="8010" y="5144"/>
                  </a:cubicBezTo>
                  <a:cubicBezTo>
                    <a:pt x="8367" y="4965"/>
                    <a:pt x="8725" y="4743"/>
                    <a:pt x="9083" y="4696"/>
                  </a:cubicBezTo>
                  <a:cubicBezTo>
                    <a:pt x="9159" y="4685"/>
                    <a:pt x="9235" y="4680"/>
                    <a:pt x="9309" y="4680"/>
                  </a:cubicBezTo>
                  <a:cubicBezTo>
                    <a:pt x="9850" y="4680"/>
                    <a:pt x="10360" y="4938"/>
                    <a:pt x="10873" y="5054"/>
                  </a:cubicBezTo>
                  <a:cubicBezTo>
                    <a:pt x="11187" y="5133"/>
                    <a:pt x="11502" y="5165"/>
                    <a:pt x="11815" y="5165"/>
                  </a:cubicBezTo>
                  <a:cubicBezTo>
                    <a:pt x="12571" y="5165"/>
                    <a:pt x="13321" y="4976"/>
                    <a:pt x="14047" y="4786"/>
                  </a:cubicBezTo>
                  <a:cubicBezTo>
                    <a:pt x="14316" y="3712"/>
                    <a:pt x="14004" y="2238"/>
                    <a:pt x="13600" y="1164"/>
                  </a:cubicBezTo>
                  <a:cubicBezTo>
                    <a:pt x="13213" y="1296"/>
                    <a:pt x="12820" y="1353"/>
                    <a:pt x="12423" y="1353"/>
                  </a:cubicBezTo>
                  <a:cubicBezTo>
                    <a:pt x="10942" y="1353"/>
                    <a:pt x="9411" y="565"/>
                    <a:pt x="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7;p41">
              <a:extLst>
                <a:ext uri="{FF2B5EF4-FFF2-40B4-BE49-F238E27FC236}">
                  <a16:creationId xmlns:a16="http://schemas.microsoft.com/office/drawing/2014/main" id="{06EF5539-C1DC-383C-257A-626059660D66}"/>
                </a:ext>
              </a:extLst>
            </p:cNvPr>
            <p:cNvSpPr/>
            <p:nvPr/>
          </p:nvSpPr>
          <p:spPr>
            <a:xfrm>
              <a:off x="8386651" y="4651847"/>
              <a:ext cx="158727" cy="219888"/>
            </a:xfrm>
            <a:custGeom>
              <a:avLst/>
              <a:gdLst/>
              <a:ahLst/>
              <a:cxnLst/>
              <a:rect l="l" t="t" r="r" b="b"/>
              <a:pathLst>
                <a:path w="5681" h="7870" extrusionOk="0">
                  <a:moveTo>
                    <a:pt x="1" y="0"/>
                  </a:moveTo>
                  <a:cubicBezTo>
                    <a:pt x="312" y="1120"/>
                    <a:pt x="717" y="2194"/>
                    <a:pt x="939" y="3310"/>
                  </a:cubicBezTo>
                  <a:cubicBezTo>
                    <a:pt x="1118" y="4341"/>
                    <a:pt x="1164" y="5458"/>
                    <a:pt x="849" y="6399"/>
                  </a:cubicBezTo>
                  <a:cubicBezTo>
                    <a:pt x="2255" y="6975"/>
                    <a:pt x="3543" y="7869"/>
                    <a:pt x="4785" y="7869"/>
                  </a:cubicBezTo>
                  <a:cubicBezTo>
                    <a:pt x="5086" y="7869"/>
                    <a:pt x="5384" y="7817"/>
                    <a:pt x="5681" y="7695"/>
                  </a:cubicBezTo>
                  <a:cubicBezTo>
                    <a:pt x="5681" y="7652"/>
                    <a:pt x="5638" y="7605"/>
                    <a:pt x="5638" y="7562"/>
                  </a:cubicBezTo>
                  <a:cubicBezTo>
                    <a:pt x="4786" y="5862"/>
                    <a:pt x="4564" y="4563"/>
                    <a:pt x="4206" y="2731"/>
                  </a:cubicBezTo>
                  <a:cubicBezTo>
                    <a:pt x="4027" y="1925"/>
                    <a:pt x="3938" y="895"/>
                    <a:pt x="3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8;p41">
              <a:extLst>
                <a:ext uri="{FF2B5EF4-FFF2-40B4-BE49-F238E27FC236}">
                  <a16:creationId xmlns:a16="http://schemas.microsoft.com/office/drawing/2014/main" id="{4BECCD43-09A5-250A-04E2-7A653DE65ADF}"/>
                </a:ext>
              </a:extLst>
            </p:cNvPr>
            <p:cNvSpPr/>
            <p:nvPr/>
          </p:nvSpPr>
          <p:spPr>
            <a:xfrm>
              <a:off x="8221661" y="4825637"/>
              <a:ext cx="355006" cy="156799"/>
            </a:xfrm>
            <a:custGeom>
              <a:avLst/>
              <a:gdLst/>
              <a:ahLst/>
              <a:cxnLst/>
              <a:rect l="l" t="t" r="r" b="b"/>
              <a:pathLst>
                <a:path w="12706" h="5612" extrusionOk="0">
                  <a:moveTo>
                    <a:pt x="6486" y="0"/>
                  </a:moveTo>
                  <a:cubicBezTo>
                    <a:pt x="6396" y="358"/>
                    <a:pt x="6128" y="848"/>
                    <a:pt x="5859" y="1117"/>
                  </a:cubicBezTo>
                  <a:cubicBezTo>
                    <a:pt x="5280" y="1832"/>
                    <a:pt x="4743" y="2147"/>
                    <a:pt x="3848" y="2369"/>
                  </a:cubicBezTo>
                  <a:cubicBezTo>
                    <a:pt x="2996" y="2548"/>
                    <a:pt x="2059" y="2727"/>
                    <a:pt x="1343" y="3221"/>
                  </a:cubicBezTo>
                  <a:cubicBezTo>
                    <a:pt x="627" y="3758"/>
                    <a:pt x="1" y="4295"/>
                    <a:pt x="269" y="5322"/>
                  </a:cubicBezTo>
                  <a:cubicBezTo>
                    <a:pt x="809" y="5543"/>
                    <a:pt x="1574" y="5611"/>
                    <a:pt x="2406" y="5611"/>
                  </a:cubicBezTo>
                  <a:cubicBezTo>
                    <a:pt x="3433" y="5611"/>
                    <a:pt x="4563" y="5507"/>
                    <a:pt x="5502" y="5458"/>
                  </a:cubicBezTo>
                  <a:cubicBezTo>
                    <a:pt x="6128" y="5411"/>
                    <a:pt x="6754" y="5411"/>
                    <a:pt x="7291" y="5143"/>
                  </a:cubicBezTo>
                  <a:cubicBezTo>
                    <a:pt x="7559" y="4964"/>
                    <a:pt x="7828" y="4742"/>
                    <a:pt x="8143" y="4695"/>
                  </a:cubicBezTo>
                  <a:cubicBezTo>
                    <a:pt x="8208" y="4685"/>
                    <a:pt x="8274" y="4680"/>
                    <a:pt x="8340" y="4680"/>
                  </a:cubicBezTo>
                  <a:cubicBezTo>
                    <a:pt x="8820" y="4680"/>
                    <a:pt x="9324" y="4937"/>
                    <a:pt x="9796" y="5053"/>
                  </a:cubicBezTo>
                  <a:cubicBezTo>
                    <a:pt x="10084" y="5132"/>
                    <a:pt x="10369" y="5165"/>
                    <a:pt x="10650" y="5165"/>
                  </a:cubicBezTo>
                  <a:cubicBezTo>
                    <a:pt x="11328" y="5165"/>
                    <a:pt x="11984" y="4975"/>
                    <a:pt x="12616" y="4785"/>
                  </a:cubicBezTo>
                  <a:cubicBezTo>
                    <a:pt x="12706" y="3711"/>
                    <a:pt x="12212" y="2237"/>
                    <a:pt x="11675" y="1163"/>
                  </a:cubicBezTo>
                  <a:cubicBezTo>
                    <a:pt x="11337" y="1308"/>
                    <a:pt x="10985" y="1369"/>
                    <a:pt x="10622" y="1369"/>
                  </a:cubicBezTo>
                  <a:cubicBezTo>
                    <a:pt x="9306" y="1369"/>
                    <a:pt x="7855" y="561"/>
                    <a:pt x="6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9;p41">
              <a:extLst>
                <a:ext uri="{FF2B5EF4-FFF2-40B4-BE49-F238E27FC236}">
                  <a16:creationId xmlns:a16="http://schemas.microsoft.com/office/drawing/2014/main" id="{80C03372-6690-A6D1-F524-9263264EE03D}"/>
                </a:ext>
              </a:extLst>
            </p:cNvPr>
            <p:cNvSpPr/>
            <p:nvPr/>
          </p:nvSpPr>
          <p:spPr>
            <a:xfrm>
              <a:off x="7761702" y="3078206"/>
              <a:ext cx="773659" cy="1816100"/>
            </a:xfrm>
            <a:custGeom>
              <a:avLst/>
              <a:gdLst/>
              <a:ahLst/>
              <a:cxnLst/>
              <a:rect l="l" t="t" r="r" b="b"/>
              <a:pathLst>
                <a:path w="27690" h="65000" extrusionOk="0">
                  <a:moveTo>
                    <a:pt x="2326" y="1"/>
                  </a:moveTo>
                  <a:cubicBezTo>
                    <a:pt x="0" y="21159"/>
                    <a:pt x="1743" y="44690"/>
                    <a:pt x="3980" y="65000"/>
                  </a:cubicBezTo>
                  <a:lnTo>
                    <a:pt x="11316" y="65000"/>
                  </a:lnTo>
                  <a:cubicBezTo>
                    <a:pt x="10916" y="54220"/>
                    <a:pt x="10690" y="44511"/>
                    <a:pt x="11943" y="34222"/>
                  </a:cubicBezTo>
                  <a:cubicBezTo>
                    <a:pt x="13152" y="39679"/>
                    <a:pt x="14584" y="45094"/>
                    <a:pt x="16552" y="50326"/>
                  </a:cubicBezTo>
                  <a:cubicBezTo>
                    <a:pt x="17937" y="53952"/>
                    <a:pt x="19326" y="57620"/>
                    <a:pt x="20711" y="61242"/>
                  </a:cubicBezTo>
                  <a:lnTo>
                    <a:pt x="27690" y="61242"/>
                  </a:lnTo>
                  <a:cubicBezTo>
                    <a:pt x="17000" y="14270"/>
                    <a:pt x="23352" y="12258"/>
                    <a:pt x="2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0;p41">
              <a:extLst>
                <a:ext uri="{FF2B5EF4-FFF2-40B4-BE49-F238E27FC236}">
                  <a16:creationId xmlns:a16="http://schemas.microsoft.com/office/drawing/2014/main" id="{A91EFD0B-9D02-9469-1F77-33F273744382}"/>
                </a:ext>
              </a:extLst>
            </p:cNvPr>
            <p:cNvSpPr/>
            <p:nvPr/>
          </p:nvSpPr>
          <p:spPr>
            <a:xfrm>
              <a:off x="8307858" y="4695630"/>
              <a:ext cx="243832" cy="123802"/>
            </a:xfrm>
            <a:custGeom>
              <a:avLst/>
              <a:gdLst/>
              <a:ahLst/>
              <a:cxnLst/>
              <a:rect l="l" t="t" r="r" b="b"/>
              <a:pathLst>
                <a:path w="8727" h="4431" extrusionOk="0">
                  <a:moveTo>
                    <a:pt x="8143" y="1"/>
                  </a:moveTo>
                  <a:cubicBezTo>
                    <a:pt x="6119" y="838"/>
                    <a:pt x="3960" y="1266"/>
                    <a:pt x="1812" y="1266"/>
                  </a:cubicBezTo>
                  <a:cubicBezTo>
                    <a:pt x="1206" y="1266"/>
                    <a:pt x="601" y="1232"/>
                    <a:pt x="1" y="1164"/>
                  </a:cubicBezTo>
                  <a:lnTo>
                    <a:pt x="1" y="1164"/>
                  </a:lnTo>
                  <a:cubicBezTo>
                    <a:pt x="226" y="2237"/>
                    <a:pt x="538" y="3264"/>
                    <a:pt x="942" y="4295"/>
                  </a:cubicBezTo>
                  <a:cubicBezTo>
                    <a:pt x="1601" y="4386"/>
                    <a:pt x="2269" y="4431"/>
                    <a:pt x="2939" y="4431"/>
                  </a:cubicBezTo>
                  <a:cubicBezTo>
                    <a:pt x="4905" y="4431"/>
                    <a:pt x="6889" y="4045"/>
                    <a:pt x="8726" y="3311"/>
                  </a:cubicBezTo>
                  <a:cubicBezTo>
                    <a:pt x="8279" y="2280"/>
                    <a:pt x="8100" y="1117"/>
                    <a:pt x="8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1;p41">
              <a:extLst>
                <a:ext uri="{FF2B5EF4-FFF2-40B4-BE49-F238E27FC236}">
                  <a16:creationId xmlns:a16="http://schemas.microsoft.com/office/drawing/2014/main" id="{FC3B834A-C913-19C8-52A3-6AF0919B26A6}"/>
                </a:ext>
              </a:extLst>
            </p:cNvPr>
            <p:cNvSpPr/>
            <p:nvPr/>
          </p:nvSpPr>
          <p:spPr>
            <a:xfrm>
              <a:off x="7854186" y="4795629"/>
              <a:ext cx="236205" cy="117572"/>
            </a:xfrm>
            <a:custGeom>
              <a:avLst/>
              <a:gdLst/>
              <a:ahLst/>
              <a:cxnLst/>
              <a:rect l="l" t="t" r="r" b="b"/>
              <a:pathLst>
                <a:path w="8454" h="4208" extrusionOk="0">
                  <a:moveTo>
                    <a:pt x="8275" y="0"/>
                  </a:moveTo>
                  <a:cubicBezTo>
                    <a:pt x="6379" y="403"/>
                    <a:pt x="4461" y="613"/>
                    <a:pt x="2536" y="613"/>
                  </a:cubicBezTo>
                  <a:cubicBezTo>
                    <a:pt x="1692" y="613"/>
                    <a:pt x="846" y="573"/>
                    <a:pt x="1" y="491"/>
                  </a:cubicBezTo>
                  <a:lnTo>
                    <a:pt x="1" y="491"/>
                  </a:lnTo>
                  <a:cubicBezTo>
                    <a:pt x="312" y="1611"/>
                    <a:pt x="358" y="2817"/>
                    <a:pt x="222" y="3980"/>
                  </a:cubicBezTo>
                  <a:cubicBezTo>
                    <a:pt x="1247" y="4132"/>
                    <a:pt x="2283" y="4207"/>
                    <a:pt x="3320" y="4207"/>
                  </a:cubicBezTo>
                  <a:cubicBezTo>
                    <a:pt x="5047" y="4207"/>
                    <a:pt x="6776" y="3997"/>
                    <a:pt x="8454" y="3579"/>
                  </a:cubicBezTo>
                  <a:cubicBezTo>
                    <a:pt x="8275" y="2370"/>
                    <a:pt x="8185" y="1206"/>
                    <a:pt x="8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2;p41">
              <a:extLst>
                <a:ext uri="{FF2B5EF4-FFF2-40B4-BE49-F238E27FC236}">
                  <a16:creationId xmlns:a16="http://schemas.microsoft.com/office/drawing/2014/main" id="{C7C4D56E-FBC9-5E87-059E-EC4C7E42293F}"/>
                </a:ext>
              </a:extLst>
            </p:cNvPr>
            <p:cNvSpPr/>
            <p:nvPr/>
          </p:nvSpPr>
          <p:spPr>
            <a:xfrm>
              <a:off x="7996683" y="1747005"/>
              <a:ext cx="321198" cy="356263"/>
            </a:xfrm>
            <a:custGeom>
              <a:avLst/>
              <a:gdLst/>
              <a:ahLst/>
              <a:cxnLst/>
              <a:rect l="l" t="t" r="r" b="b"/>
              <a:pathLst>
                <a:path w="11496" h="12751" extrusionOk="0">
                  <a:moveTo>
                    <a:pt x="6202" y="0"/>
                  </a:moveTo>
                  <a:cubicBezTo>
                    <a:pt x="5675" y="0"/>
                    <a:pt x="5126" y="48"/>
                    <a:pt x="4563" y="136"/>
                  </a:cubicBezTo>
                  <a:lnTo>
                    <a:pt x="2638" y="626"/>
                  </a:lnTo>
                  <a:cubicBezTo>
                    <a:pt x="2595" y="895"/>
                    <a:pt x="1969" y="1789"/>
                    <a:pt x="1654" y="2999"/>
                  </a:cubicBezTo>
                  <a:cubicBezTo>
                    <a:pt x="1611" y="3267"/>
                    <a:pt x="1922" y="4116"/>
                    <a:pt x="1790" y="4384"/>
                  </a:cubicBezTo>
                  <a:cubicBezTo>
                    <a:pt x="537" y="6621"/>
                    <a:pt x="491" y="9305"/>
                    <a:pt x="133" y="10915"/>
                  </a:cubicBezTo>
                  <a:cubicBezTo>
                    <a:pt x="43" y="11141"/>
                    <a:pt x="0" y="11363"/>
                    <a:pt x="43" y="11588"/>
                  </a:cubicBezTo>
                  <a:cubicBezTo>
                    <a:pt x="179" y="12036"/>
                    <a:pt x="670" y="12304"/>
                    <a:pt x="1117" y="12436"/>
                  </a:cubicBezTo>
                  <a:cubicBezTo>
                    <a:pt x="1853" y="12645"/>
                    <a:pt x="2611" y="12750"/>
                    <a:pt x="3368" y="12750"/>
                  </a:cubicBezTo>
                  <a:cubicBezTo>
                    <a:pt x="4728" y="12750"/>
                    <a:pt x="6083" y="12410"/>
                    <a:pt x="7291" y="11721"/>
                  </a:cubicBezTo>
                  <a:cubicBezTo>
                    <a:pt x="9126" y="10693"/>
                    <a:pt x="10511" y="8904"/>
                    <a:pt x="11048" y="6846"/>
                  </a:cubicBezTo>
                  <a:cubicBezTo>
                    <a:pt x="11496" y="5010"/>
                    <a:pt x="11274" y="2999"/>
                    <a:pt x="10111" y="1521"/>
                  </a:cubicBezTo>
                  <a:cubicBezTo>
                    <a:pt x="9200" y="443"/>
                    <a:pt x="7807" y="0"/>
                    <a:pt x="6202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3;p41">
              <a:extLst>
                <a:ext uri="{FF2B5EF4-FFF2-40B4-BE49-F238E27FC236}">
                  <a16:creationId xmlns:a16="http://schemas.microsoft.com/office/drawing/2014/main" id="{1F0D9DF9-AF47-B5ED-C762-1A3EC7146E30}"/>
                </a:ext>
              </a:extLst>
            </p:cNvPr>
            <p:cNvSpPr/>
            <p:nvPr/>
          </p:nvSpPr>
          <p:spPr>
            <a:xfrm>
              <a:off x="8005373" y="2008445"/>
              <a:ext cx="266324" cy="94828"/>
            </a:xfrm>
            <a:custGeom>
              <a:avLst/>
              <a:gdLst/>
              <a:ahLst/>
              <a:cxnLst/>
              <a:rect l="l" t="t" r="r" b="b"/>
              <a:pathLst>
                <a:path w="9532" h="3394" extrusionOk="0">
                  <a:moveTo>
                    <a:pt x="8438" y="0"/>
                  </a:moveTo>
                  <a:cubicBezTo>
                    <a:pt x="5465" y="0"/>
                    <a:pt x="2149" y="807"/>
                    <a:pt x="1" y="2679"/>
                  </a:cubicBezTo>
                  <a:cubicBezTo>
                    <a:pt x="226" y="2857"/>
                    <a:pt x="538" y="2990"/>
                    <a:pt x="806" y="3079"/>
                  </a:cubicBezTo>
                  <a:cubicBezTo>
                    <a:pt x="1542" y="3288"/>
                    <a:pt x="2300" y="3393"/>
                    <a:pt x="3057" y="3393"/>
                  </a:cubicBezTo>
                  <a:cubicBezTo>
                    <a:pt x="4417" y="3393"/>
                    <a:pt x="5772" y="3053"/>
                    <a:pt x="6980" y="2364"/>
                  </a:cubicBezTo>
                  <a:cubicBezTo>
                    <a:pt x="7964" y="1827"/>
                    <a:pt x="8858" y="1022"/>
                    <a:pt x="9531" y="37"/>
                  </a:cubicBezTo>
                  <a:cubicBezTo>
                    <a:pt x="9174" y="13"/>
                    <a:pt x="8809" y="0"/>
                    <a:pt x="8438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4;p41">
              <a:extLst>
                <a:ext uri="{FF2B5EF4-FFF2-40B4-BE49-F238E27FC236}">
                  <a16:creationId xmlns:a16="http://schemas.microsoft.com/office/drawing/2014/main" id="{71DC0D06-5091-0BAD-00B9-555B1366DD1E}"/>
                </a:ext>
              </a:extLst>
            </p:cNvPr>
            <p:cNvSpPr/>
            <p:nvPr/>
          </p:nvSpPr>
          <p:spPr>
            <a:xfrm>
              <a:off x="8016689" y="1962734"/>
              <a:ext cx="258696" cy="299237"/>
            </a:xfrm>
            <a:custGeom>
              <a:avLst/>
              <a:gdLst/>
              <a:ahLst/>
              <a:cxnLst/>
              <a:rect l="l" t="t" r="r" b="b"/>
              <a:pathLst>
                <a:path w="9259" h="10710" extrusionOk="0">
                  <a:moveTo>
                    <a:pt x="6806" y="0"/>
                  </a:moveTo>
                  <a:cubicBezTo>
                    <a:pt x="5889" y="0"/>
                    <a:pt x="4868" y="1047"/>
                    <a:pt x="3579" y="2078"/>
                  </a:cubicBezTo>
                  <a:cubicBezTo>
                    <a:pt x="2996" y="2525"/>
                    <a:pt x="2548" y="3151"/>
                    <a:pt x="2369" y="3821"/>
                  </a:cubicBezTo>
                  <a:cubicBezTo>
                    <a:pt x="1833" y="5836"/>
                    <a:pt x="1027" y="7804"/>
                    <a:pt x="0" y="9593"/>
                  </a:cubicBezTo>
                  <a:cubicBezTo>
                    <a:pt x="3085" y="9951"/>
                    <a:pt x="6174" y="10352"/>
                    <a:pt x="9259" y="10710"/>
                  </a:cubicBezTo>
                  <a:cubicBezTo>
                    <a:pt x="8722" y="7847"/>
                    <a:pt x="8543" y="4984"/>
                    <a:pt x="8722" y="2121"/>
                  </a:cubicBezTo>
                  <a:cubicBezTo>
                    <a:pt x="8097" y="566"/>
                    <a:pt x="7480" y="0"/>
                    <a:pt x="6806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5;p41">
              <a:extLst>
                <a:ext uri="{FF2B5EF4-FFF2-40B4-BE49-F238E27FC236}">
                  <a16:creationId xmlns:a16="http://schemas.microsoft.com/office/drawing/2014/main" id="{0087C929-BBA6-6519-DDA2-C2D59D3458A0}"/>
                </a:ext>
              </a:extLst>
            </p:cNvPr>
            <p:cNvSpPr/>
            <p:nvPr/>
          </p:nvSpPr>
          <p:spPr>
            <a:xfrm>
              <a:off x="8057873" y="1756589"/>
              <a:ext cx="220027" cy="341706"/>
            </a:xfrm>
            <a:custGeom>
              <a:avLst/>
              <a:gdLst/>
              <a:ahLst/>
              <a:cxnLst/>
              <a:rect l="l" t="t" r="r" b="b"/>
              <a:pathLst>
                <a:path w="7875" h="12230" extrusionOk="0">
                  <a:moveTo>
                    <a:pt x="1875" y="0"/>
                  </a:moveTo>
                  <a:cubicBezTo>
                    <a:pt x="1478" y="0"/>
                    <a:pt x="1078" y="72"/>
                    <a:pt x="763" y="283"/>
                  </a:cubicBezTo>
                  <a:cubicBezTo>
                    <a:pt x="316" y="598"/>
                    <a:pt x="1" y="1088"/>
                    <a:pt x="90" y="1582"/>
                  </a:cubicBezTo>
                  <a:cubicBezTo>
                    <a:pt x="226" y="2252"/>
                    <a:pt x="895" y="2656"/>
                    <a:pt x="1343" y="3193"/>
                  </a:cubicBezTo>
                  <a:cubicBezTo>
                    <a:pt x="1926" y="3862"/>
                    <a:pt x="2016" y="4846"/>
                    <a:pt x="2058" y="5741"/>
                  </a:cubicBezTo>
                  <a:cubicBezTo>
                    <a:pt x="2105" y="6636"/>
                    <a:pt x="2105" y="7577"/>
                    <a:pt x="2506" y="8382"/>
                  </a:cubicBezTo>
                  <a:cubicBezTo>
                    <a:pt x="2774" y="8962"/>
                    <a:pt x="3311" y="9456"/>
                    <a:pt x="3805" y="9903"/>
                  </a:cubicBezTo>
                  <a:cubicBezTo>
                    <a:pt x="4610" y="10708"/>
                    <a:pt x="5415" y="11467"/>
                    <a:pt x="6264" y="12229"/>
                  </a:cubicBezTo>
                  <a:cubicBezTo>
                    <a:pt x="7205" y="10529"/>
                    <a:pt x="7742" y="8651"/>
                    <a:pt x="7831" y="6725"/>
                  </a:cubicBezTo>
                  <a:cubicBezTo>
                    <a:pt x="7874" y="5787"/>
                    <a:pt x="7831" y="4803"/>
                    <a:pt x="7473" y="3909"/>
                  </a:cubicBezTo>
                  <a:cubicBezTo>
                    <a:pt x="7069" y="2835"/>
                    <a:pt x="6264" y="1983"/>
                    <a:pt x="5369" y="1314"/>
                  </a:cubicBezTo>
                  <a:cubicBezTo>
                    <a:pt x="4431" y="598"/>
                    <a:pt x="3358" y="61"/>
                    <a:pt x="2194" y="15"/>
                  </a:cubicBezTo>
                  <a:cubicBezTo>
                    <a:pt x="2089" y="6"/>
                    <a:pt x="1982" y="0"/>
                    <a:pt x="1875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6;p41">
              <a:extLst>
                <a:ext uri="{FF2B5EF4-FFF2-40B4-BE49-F238E27FC236}">
                  <a16:creationId xmlns:a16="http://schemas.microsoft.com/office/drawing/2014/main" id="{5AE449E3-9D06-5B28-04BB-7A60392E35F9}"/>
                </a:ext>
              </a:extLst>
            </p:cNvPr>
            <p:cNvSpPr/>
            <p:nvPr/>
          </p:nvSpPr>
          <p:spPr>
            <a:xfrm>
              <a:off x="8027865" y="1685788"/>
              <a:ext cx="300020" cy="382499"/>
            </a:xfrm>
            <a:custGeom>
              <a:avLst/>
              <a:gdLst/>
              <a:ahLst/>
              <a:cxnLst/>
              <a:rect l="l" t="t" r="r" b="b"/>
              <a:pathLst>
                <a:path w="10738" h="13690" extrusionOk="0">
                  <a:moveTo>
                    <a:pt x="853" y="1"/>
                  </a:moveTo>
                  <a:cubicBezTo>
                    <a:pt x="584" y="580"/>
                    <a:pt x="448" y="1207"/>
                    <a:pt x="448" y="1833"/>
                  </a:cubicBezTo>
                  <a:lnTo>
                    <a:pt x="269" y="1074"/>
                  </a:lnTo>
                  <a:lnTo>
                    <a:pt x="269" y="1074"/>
                  </a:lnTo>
                  <a:cubicBezTo>
                    <a:pt x="1" y="1923"/>
                    <a:pt x="316" y="2864"/>
                    <a:pt x="853" y="3533"/>
                  </a:cubicBezTo>
                  <a:cubicBezTo>
                    <a:pt x="1433" y="4249"/>
                    <a:pt x="2238" y="4653"/>
                    <a:pt x="3043" y="4965"/>
                  </a:cubicBezTo>
                  <a:cubicBezTo>
                    <a:pt x="3311" y="5101"/>
                    <a:pt x="3580" y="5143"/>
                    <a:pt x="3848" y="5233"/>
                  </a:cubicBezTo>
                  <a:cubicBezTo>
                    <a:pt x="3580" y="5727"/>
                    <a:pt x="3490" y="6307"/>
                    <a:pt x="3358" y="6843"/>
                  </a:cubicBezTo>
                  <a:cubicBezTo>
                    <a:pt x="3222" y="7248"/>
                    <a:pt x="3043" y="7649"/>
                    <a:pt x="2821" y="8007"/>
                  </a:cubicBezTo>
                  <a:cubicBezTo>
                    <a:pt x="2775" y="8096"/>
                    <a:pt x="2732" y="8143"/>
                    <a:pt x="2732" y="8275"/>
                  </a:cubicBezTo>
                  <a:cubicBezTo>
                    <a:pt x="2732" y="8364"/>
                    <a:pt x="2732" y="8454"/>
                    <a:pt x="2775" y="8500"/>
                  </a:cubicBezTo>
                  <a:cubicBezTo>
                    <a:pt x="2911" y="8901"/>
                    <a:pt x="3000" y="9259"/>
                    <a:pt x="3090" y="9617"/>
                  </a:cubicBezTo>
                  <a:cubicBezTo>
                    <a:pt x="3179" y="9259"/>
                    <a:pt x="3311" y="8901"/>
                    <a:pt x="3490" y="8543"/>
                  </a:cubicBezTo>
                  <a:cubicBezTo>
                    <a:pt x="3626" y="8275"/>
                    <a:pt x="3805" y="8007"/>
                    <a:pt x="3984" y="7738"/>
                  </a:cubicBezTo>
                  <a:cubicBezTo>
                    <a:pt x="4074" y="7964"/>
                    <a:pt x="4163" y="8185"/>
                    <a:pt x="4253" y="8364"/>
                  </a:cubicBezTo>
                  <a:cubicBezTo>
                    <a:pt x="4743" y="9349"/>
                    <a:pt x="5505" y="10154"/>
                    <a:pt x="6264" y="10959"/>
                  </a:cubicBezTo>
                  <a:cubicBezTo>
                    <a:pt x="6980" y="11811"/>
                    <a:pt x="7696" y="12659"/>
                    <a:pt x="8053" y="13690"/>
                  </a:cubicBezTo>
                  <a:cubicBezTo>
                    <a:pt x="8368" y="12795"/>
                    <a:pt x="8995" y="11990"/>
                    <a:pt x="9531" y="11227"/>
                  </a:cubicBezTo>
                  <a:cubicBezTo>
                    <a:pt x="10111" y="10422"/>
                    <a:pt x="10605" y="9574"/>
                    <a:pt x="10695" y="8633"/>
                  </a:cubicBezTo>
                  <a:cubicBezTo>
                    <a:pt x="10738" y="8096"/>
                    <a:pt x="10605" y="7516"/>
                    <a:pt x="10380" y="7022"/>
                  </a:cubicBezTo>
                  <a:cubicBezTo>
                    <a:pt x="10605" y="6264"/>
                    <a:pt x="10648" y="5458"/>
                    <a:pt x="10469" y="4653"/>
                  </a:cubicBezTo>
                  <a:cubicBezTo>
                    <a:pt x="10158" y="3533"/>
                    <a:pt x="9353" y="2506"/>
                    <a:pt x="8322" y="1923"/>
                  </a:cubicBezTo>
                  <a:cubicBezTo>
                    <a:pt x="6311" y="849"/>
                    <a:pt x="3759" y="1432"/>
                    <a:pt x="1701" y="491"/>
                  </a:cubicBezTo>
                  <a:lnTo>
                    <a:pt x="1701" y="1028"/>
                  </a:lnTo>
                  <a:cubicBezTo>
                    <a:pt x="1254" y="895"/>
                    <a:pt x="896" y="49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7;p41">
              <a:extLst>
                <a:ext uri="{FF2B5EF4-FFF2-40B4-BE49-F238E27FC236}">
                  <a16:creationId xmlns:a16="http://schemas.microsoft.com/office/drawing/2014/main" id="{638E1441-8B79-27CA-2FD7-867D66070BB4}"/>
                </a:ext>
              </a:extLst>
            </p:cNvPr>
            <p:cNvSpPr/>
            <p:nvPr/>
          </p:nvSpPr>
          <p:spPr>
            <a:xfrm>
              <a:off x="8112888" y="1892715"/>
              <a:ext cx="72504" cy="108379"/>
            </a:xfrm>
            <a:custGeom>
              <a:avLst/>
              <a:gdLst/>
              <a:ahLst/>
              <a:cxnLst/>
              <a:rect l="l" t="t" r="r" b="b"/>
              <a:pathLst>
                <a:path w="2595" h="3879" extrusionOk="0">
                  <a:moveTo>
                    <a:pt x="1446" y="1"/>
                  </a:moveTo>
                  <a:cubicBezTo>
                    <a:pt x="1147" y="1"/>
                    <a:pt x="867" y="194"/>
                    <a:pt x="716" y="422"/>
                  </a:cubicBezTo>
                  <a:cubicBezTo>
                    <a:pt x="494" y="690"/>
                    <a:pt x="447" y="1048"/>
                    <a:pt x="358" y="1363"/>
                  </a:cubicBezTo>
                  <a:lnTo>
                    <a:pt x="47" y="3374"/>
                  </a:lnTo>
                  <a:cubicBezTo>
                    <a:pt x="0" y="3600"/>
                    <a:pt x="225" y="3821"/>
                    <a:pt x="447" y="3868"/>
                  </a:cubicBezTo>
                  <a:cubicBezTo>
                    <a:pt x="486" y="3875"/>
                    <a:pt x="526" y="3879"/>
                    <a:pt x="567" y="3879"/>
                  </a:cubicBezTo>
                  <a:cubicBezTo>
                    <a:pt x="763" y="3879"/>
                    <a:pt x="972" y="3799"/>
                    <a:pt x="1120" y="3689"/>
                  </a:cubicBezTo>
                  <a:cubicBezTo>
                    <a:pt x="2058" y="3152"/>
                    <a:pt x="2595" y="1943"/>
                    <a:pt x="2326" y="915"/>
                  </a:cubicBezTo>
                  <a:cubicBezTo>
                    <a:pt x="2237" y="511"/>
                    <a:pt x="1968" y="110"/>
                    <a:pt x="1611" y="21"/>
                  </a:cubicBezTo>
                  <a:cubicBezTo>
                    <a:pt x="1555" y="7"/>
                    <a:pt x="1500" y="1"/>
                    <a:pt x="1446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8;p41">
              <a:extLst>
                <a:ext uri="{FF2B5EF4-FFF2-40B4-BE49-F238E27FC236}">
                  <a16:creationId xmlns:a16="http://schemas.microsoft.com/office/drawing/2014/main" id="{0D96EE91-0B7F-2510-6CE7-91945AE05EA8}"/>
                </a:ext>
              </a:extLst>
            </p:cNvPr>
            <p:cNvSpPr/>
            <p:nvPr/>
          </p:nvSpPr>
          <p:spPr>
            <a:xfrm>
              <a:off x="8050385" y="2108612"/>
              <a:ext cx="256294" cy="73370"/>
            </a:xfrm>
            <a:custGeom>
              <a:avLst/>
              <a:gdLst/>
              <a:ahLst/>
              <a:cxnLst/>
              <a:rect l="l" t="t" r="r" b="b"/>
              <a:pathLst>
                <a:path w="9173" h="2626" extrusionOk="0">
                  <a:moveTo>
                    <a:pt x="7069" y="0"/>
                  </a:moveTo>
                  <a:cubicBezTo>
                    <a:pt x="6059" y="0"/>
                    <a:pt x="5057" y="53"/>
                    <a:pt x="4073" y="257"/>
                  </a:cubicBezTo>
                  <a:cubicBezTo>
                    <a:pt x="2505" y="615"/>
                    <a:pt x="1031" y="1284"/>
                    <a:pt x="0" y="2447"/>
                  </a:cubicBezTo>
                  <a:cubicBezTo>
                    <a:pt x="1589" y="2307"/>
                    <a:pt x="3202" y="2167"/>
                    <a:pt x="4808" y="2167"/>
                  </a:cubicBezTo>
                  <a:cubicBezTo>
                    <a:pt x="6277" y="2167"/>
                    <a:pt x="7740" y="2284"/>
                    <a:pt x="9173" y="2626"/>
                  </a:cubicBezTo>
                  <a:cubicBezTo>
                    <a:pt x="8815" y="1778"/>
                    <a:pt x="8679" y="926"/>
                    <a:pt x="8725" y="31"/>
                  </a:cubicBezTo>
                  <a:cubicBezTo>
                    <a:pt x="8172" y="16"/>
                    <a:pt x="7619" y="0"/>
                    <a:pt x="7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9;p41">
              <a:extLst>
                <a:ext uri="{FF2B5EF4-FFF2-40B4-BE49-F238E27FC236}">
                  <a16:creationId xmlns:a16="http://schemas.microsoft.com/office/drawing/2014/main" id="{91F1ADC9-C0C0-6D52-26C3-1086863EA33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848" y="9058"/>
                    <a:pt x="4789" y="9194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711" y="7225"/>
                    <a:pt x="6442" y="6688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0;p41">
              <a:extLst>
                <a:ext uri="{FF2B5EF4-FFF2-40B4-BE49-F238E27FC236}">
                  <a16:creationId xmlns:a16="http://schemas.microsoft.com/office/drawing/2014/main" id="{66407419-5E26-5A81-B5F8-AAF511684AB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268" y="8209"/>
                    <a:pt x="3490" y="8431"/>
                    <a:pt x="3715" y="8657"/>
                  </a:cubicBezTo>
                  <a:cubicBezTo>
                    <a:pt x="4384" y="9194"/>
                    <a:pt x="5057" y="9505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847" y="7358"/>
                    <a:pt x="6621" y="7046"/>
                    <a:pt x="6489" y="6642"/>
                  </a:cubicBezTo>
                  <a:cubicBezTo>
                    <a:pt x="6442" y="6463"/>
                    <a:pt x="6399" y="6284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1;p41">
              <a:extLst>
                <a:ext uri="{FF2B5EF4-FFF2-40B4-BE49-F238E27FC236}">
                  <a16:creationId xmlns:a16="http://schemas.microsoft.com/office/drawing/2014/main" id="{6859677B-BBBB-5487-1AD1-5D5E201A42AA}"/>
                </a:ext>
              </a:extLst>
            </p:cNvPr>
            <p:cNvSpPr/>
            <p:nvPr/>
          </p:nvSpPr>
          <p:spPr>
            <a:xfrm>
              <a:off x="7239213" y="2051446"/>
              <a:ext cx="101227" cy="123048"/>
            </a:xfrm>
            <a:custGeom>
              <a:avLst/>
              <a:gdLst/>
              <a:ahLst/>
              <a:cxnLst/>
              <a:rect l="l" t="t" r="r" b="b"/>
              <a:pathLst>
                <a:path w="3623" h="4404" extrusionOk="0">
                  <a:moveTo>
                    <a:pt x="2593" y="0"/>
                  </a:moveTo>
                  <a:cubicBezTo>
                    <a:pt x="2500" y="0"/>
                    <a:pt x="2400" y="19"/>
                    <a:pt x="2280" y="19"/>
                  </a:cubicBezTo>
                  <a:cubicBezTo>
                    <a:pt x="1654" y="198"/>
                    <a:pt x="1028" y="556"/>
                    <a:pt x="627" y="1093"/>
                  </a:cubicBezTo>
                  <a:cubicBezTo>
                    <a:pt x="222" y="1630"/>
                    <a:pt x="1" y="2303"/>
                    <a:pt x="1" y="2972"/>
                  </a:cubicBezTo>
                  <a:cubicBezTo>
                    <a:pt x="670" y="3376"/>
                    <a:pt x="1296" y="3867"/>
                    <a:pt x="1879" y="4403"/>
                  </a:cubicBezTo>
                  <a:cubicBezTo>
                    <a:pt x="1654" y="3777"/>
                    <a:pt x="1922" y="3018"/>
                    <a:pt x="2280" y="2435"/>
                  </a:cubicBezTo>
                  <a:cubicBezTo>
                    <a:pt x="2685" y="1855"/>
                    <a:pt x="3175" y="1361"/>
                    <a:pt x="3622" y="825"/>
                  </a:cubicBezTo>
                  <a:cubicBezTo>
                    <a:pt x="3222" y="735"/>
                    <a:pt x="3132" y="155"/>
                    <a:pt x="2728" y="19"/>
                  </a:cubicBezTo>
                  <a:cubicBezTo>
                    <a:pt x="2684" y="5"/>
                    <a:pt x="2639" y="0"/>
                    <a:pt x="2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2;p41">
              <a:extLst>
                <a:ext uri="{FF2B5EF4-FFF2-40B4-BE49-F238E27FC236}">
                  <a16:creationId xmlns:a16="http://schemas.microsoft.com/office/drawing/2014/main" id="{26B56540-142B-DC8C-4DE2-68955451BC4B}"/>
                </a:ext>
              </a:extLst>
            </p:cNvPr>
            <p:cNvSpPr/>
            <p:nvPr/>
          </p:nvSpPr>
          <p:spPr>
            <a:xfrm>
              <a:off x="7259218" y="2060666"/>
              <a:ext cx="1262441" cy="1200051"/>
            </a:xfrm>
            <a:custGeom>
              <a:avLst/>
              <a:gdLst/>
              <a:ahLst/>
              <a:cxnLst/>
              <a:rect l="l" t="t" r="r" b="b"/>
              <a:pathLst>
                <a:path w="45184" h="42951" extrusionOk="0">
                  <a:moveTo>
                    <a:pt x="2293" y="1"/>
                  </a:moveTo>
                  <a:cubicBezTo>
                    <a:pt x="2258" y="1"/>
                    <a:pt x="2224" y="2"/>
                    <a:pt x="2191" y="4"/>
                  </a:cubicBezTo>
                  <a:cubicBezTo>
                    <a:pt x="1027" y="47"/>
                    <a:pt x="0" y="2420"/>
                    <a:pt x="90" y="3716"/>
                  </a:cubicBezTo>
                  <a:cubicBezTo>
                    <a:pt x="5637" y="9531"/>
                    <a:pt x="12748" y="13514"/>
                    <a:pt x="20489" y="15662"/>
                  </a:cubicBezTo>
                  <a:cubicBezTo>
                    <a:pt x="19995" y="22325"/>
                    <a:pt x="19237" y="33867"/>
                    <a:pt x="18521" y="40177"/>
                  </a:cubicBezTo>
                  <a:cubicBezTo>
                    <a:pt x="18431" y="41161"/>
                    <a:pt x="19190" y="42277"/>
                    <a:pt x="19101" y="42950"/>
                  </a:cubicBezTo>
                  <a:lnTo>
                    <a:pt x="41111" y="41920"/>
                  </a:lnTo>
                  <a:cubicBezTo>
                    <a:pt x="41962" y="39103"/>
                    <a:pt x="41916" y="36193"/>
                    <a:pt x="41605" y="32794"/>
                  </a:cubicBezTo>
                  <a:cubicBezTo>
                    <a:pt x="41962" y="32436"/>
                    <a:pt x="42274" y="32035"/>
                    <a:pt x="42589" y="31677"/>
                  </a:cubicBezTo>
                  <a:cubicBezTo>
                    <a:pt x="43705" y="30378"/>
                    <a:pt x="44736" y="28946"/>
                    <a:pt x="45004" y="27246"/>
                  </a:cubicBezTo>
                  <a:cubicBezTo>
                    <a:pt x="45183" y="25951"/>
                    <a:pt x="44868" y="24652"/>
                    <a:pt x="44600" y="23399"/>
                  </a:cubicBezTo>
                  <a:cubicBezTo>
                    <a:pt x="43662" y="19509"/>
                    <a:pt x="42721" y="15572"/>
                    <a:pt x="41826" y="11678"/>
                  </a:cubicBezTo>
                  <a:cubicBezTo>
                    <a:pt x="41469" y="10247"/>
                    <a:pt x="41111" y="8772"/>
                    <a:pt x="40352" y="7520"/>
                  </a:cubicBezTo>
                  <a:cubicBezTo>
                    <a:pt x="40126" y="7205"/>
                    <a:pt x="39905" y="6894"/>
                    <a:pt x="39636" y="6625"/>
                  </a:cubicBezTo>
                  <a:cubicBezTo>
                    <a:pt x="39099" y="5326"/>
                    <a:pt x="38427" y="4163"/>
                    <a:pt x="37757" y="3941"/>
                  </a:cubicBezTo>
                  <a:cubicBezTo>
                    <a:pt x="36246" y="3371"/>
                    <a:pt x="34701" y="3137"/>
                    <a:pt x="33144" y="3137"/>
                  </a:cubicBezTo>
                  <a:cubicBezTo>
                    <a:pt x="31151" y="3137"/>
                    <a:pt x="29138" y="3521"/>
                    <a:pt x="27153" y="4073"/>
                  </a:cubicBezTo>
                  <a:lnTo>
                    <a:pt x="27110" y="4073"/>
                  </a:lnTo>
                  <a:cubicBezTo>
                    <a:pt x="26126" y="4478"/>
                    <a:pt x="25185" y="5058"/>
                    <a:pt x="24380" y="5730"/>
                  </a:cubicBezTo>
                  <a:cubicBezTo>
                    <a:pt x="18253" y="5326"/>
                    <a:pt x="12347" y="3984"/>
                    <a:pt x="6532" y="1883"/>
                  </a:cubicBezTo>
                  <a:cubicBezTo>
                    <a:pt x="5443" y="1490"/>
                    <a:pt x="3511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3;p41">
              <a:extLst>
                <a:ext uri="{FF2B5EF4-FFF2-40B4-BE49-F238E27FC236}">
                  <a16:creationId xmlns:a16="http://schemas.microsoft.com/office/drawing/2014/main" id="{36340E2A-08AC-FA36-F702-F5ACD1C23131}"/>
                </a:ext>
              </a:extLst>
            </p:cNvPr>
            <p:cNvSpPr/>
            <p:nvPr/>
          </p:nvSpPr>
          <p:spPr>
            <a:xfrm rot="5400000">
              <a:off x="6554752" y="2839249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4;p41">
              <a:extLst>
                <a:ext uri="{FF2B5EF4-FFF2-40B4-BE49-F238E27FC236}">
                  <a16:creationId xmlns:a16="http://schemas.microsoft.com/office/drawing/2014/main" id="{A743FFB2-A5EF-91A6-F073-F34D5D6C70C6}"/>
                </a:ext>
              </a:extLst>
            </p:cNvPr>
            <p:cNvSpPr/>
            <p:nvPr/>
          </p:nvSpPr>
          <p:spPr>
            <a:xfrm>
              <a:off x="6335458" y="2089516"/>
              <a:ext cx="158724" cy="375313"/>
            </a:xfrm>
            <a:custGeom>
              <a:avLst/>
              <a:gdLst/>
              <a:ahLst/>
              <a:cxnLst/>
              <a:rect l="l" t="t" r="r" b="b"/>
              <a:pathLst>
                <a:path w="3113" h="7358" extrusionOk="0">
                  <a:moveTo>
                    <a:pt x="1038" y="0"/>
                  </a:moveTo>
                  <a:lnTo>
                    <a:pt x="1038" y="1181"/>
                  </a:lnTo>
                  <a:cubicBezTo>
                    <a:pt x="426" y="1370"/>
                    <a:pt x="0" y="1936"/>
                    <a:pt x="0" y="2641"/>
                  </a:cubicBezTo>
                  <a:cubicBezTo>
                    <a:pt x="0" y="3490"/>
                    <a:pt x="709" y="4200"/>
                    <a:pt x="1558" y="4200"/>
                  </a:cubicBezTo>
                  <a:cubicBezTo>
                    <a:pt x="1841" y="4200"/>
                    <a:pt x="2075" y="4434"/>
                    <a:pt x="2075" y="4717"/>
                  </a:cubicBezTo>
                  <a:cubicBezTo>
                    <a:pt x="2075" y="5000"/>
                    <a:pt x="1841" y="5237"/>
                    <a:pt x="1558" y="5237"/>
                  </a:cubicBezTo>
                  <a:cubicBezTo>
                    <a:pt x="1275" y="5237"/>
                    <a:pt x="1038" y="5000"/>
                    <a:pt x="1038" y="4717"/>
                  </a:cubicBezTo>
                  <a:lnTo>
                    <a:pt x="0" y="4717"/>
                  </a:lnTo>
                  <a:cubicBezTo>
                    <a:pt x="0" y="5426"/>
                    <a:pt x="426" y="5992"/>
                    <a:pt x="1038" y="6180"/>
                  </a:cubicBezTo>
                  <a:lnTo>
                    <a:pt x="1038" y="7358"/>
                  </a:lnTo>
                  <a:lnTo>
                    <a:pt x="2075" y="7358"/>
                  </a:lnTo>
                  <a:lnTo>
                    <a:pt x="2075" y="6180"/>
                  </a:lnTo>
                  <a:cubicBezTo>
                    <a:pt x="2690" y="5992"/>
                    <a:pt x="3113" y="5426"/>
                    <a:pt x="3113" y="4717"/>
                  </a:cubicBezTo>
                  <a:cubicBezTo>
                    <a:pt x="3113" y="3868"/>
                    <a:pt x="2407" y="3162"/>
                    <a:pt x="1558" y="3162"/>
                  </a:cubicBezTo>
                  <a:cubicBezTo>
                    <a:pt x="1275" y="3162"/>
                    <a:pt x="1038" y="2924"/>
                    <a:pt x="1038" y="2641"/>
                  </a:cubicBezTo>
                  <a:cubicBezTo>
                    <a:pt x="1038" y="2358"/>
                    <a:pt x="1275" y="2124"/>
                    <a:pt x="1558" y="2124"/>
                  </a:cubicBezTo>
                  <a:cubicBezTo>
                    <a:pt x="1841" y="2124"/>
                    <a:pt x="2075" y="2358"/>
                    <a:pt x="2075" y="2641"/>
                  </a:cubicBezTo>
                  <a:lnTo>
                    <a:pt x="3113" y="2641"/>
                  </a:lnTo>
                  <a:cubicBezTo>
                    <a:pt x="3113" y="1936"/>
                    <a:pt x="2690" y="1370"/>
                    <a:pt x="2075" y="1181"/>
                  </a:cubicBezTo>
                  <a:lnTo>
                    <a:pt x="2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015;p41">
              <a:extLst>
                <a:ext uri="{FF2B5EF4-FFF2-40B4-BE49-F238E27FC236}">
                  <a16:creationId xmlns:a16="http://schemas.microsoft.com/office/drawing/2014/main" id="{A1D3026A-1EE4-E540-6D58-1882A6A7D033}"/>
                </a:ext>
              </a:extLst>
            </p:cNvPr>
            <p:cNvGrpSpPr/>
            <p:nvPr/>
          </p:nvGrpSpPr>
          <p:grpSpPr>
            <a:xfrm>
              <a:off x="6825616" y="2545819"/>
              <a:ext cx="532378" cy="532378"/>
              <a:chOff x="1774175" y="3649950"/>
              <a:chExt cx="601625" cy="601625"/>
            </a:xfrm>
          </p:grpSpPr>
          <p:sp>
            <p:nvSpPr>
              <p:cNvPr id="30" name="Google Shape;1016;p41">
                <a:extLst>
                  <a:ext uri="{FF2B5EF4-FFF2-40B4-BE49-F238E27FC236}">
                    <a16:creationId xmlns:a16="http://schemas.microsoft.com/office/drawing/2014/main" id="{1601176E-91F1-9011-974F-0C4F5D4907F5}"/>
                  </a:ext>
                </a:extLst>
              </p:cNvPr>
              <p:cNvSpPr/>
              <p:nvPr/>
            </p:nvSpPr>
            <p:spPr>
              <a:xfrm>
                <a:off x="1774175" y="3649950"/>
                <a:ext cx="601625" cy="601625"/>
              </a:xfrm>
              <a:custGeom>
                <a:avLst/>
                <a:gdLst/>
                <a:ahLst/>
                <a:cxnLst/>
                <a:rect l="l" t="t" r="r" b="b"/>
                <a:pathLst>
                  <a:path w="24065" h="24065" extrusionOk="0">
                    <a:moveTo>
                      <a:pt x="12034" y="3438"/>
                    </a:moveTo>
                    <a:cubicBezTo>
                      <a:pt x="16789" y="3438"/>
                      <a:pt x="20627" y="7276"/>
                      <a:pt x="20627" y="12034"/>
                    </a:cubicBezTo>
                    <a:cubicBezTo>
                      <a:pt x="20627" y="16751"/>
                      <a:pt x="16789" y="20589"/>
                      <a:pt x="12034" y="20589"/>
                    </a:cubicBezTo>
                    <a:cubicBezTo>
                      <a:pt x="7317" y="20589"/>
                      <a:pt x="3480" y="16751"/>
                      <a:pt x="3480" y="12034"/>
                    </a:cubicBezTo>
                    <a:cubicBezTo>
                      <a:pt x="3480" y="7276"/>
                      <a:pt x="7317" y="3438"/>
                      <a:pt x="12034" y="3438"/>
                    </a:cubicBezTo>
                    <a:close/>
                    <a:moveTo>
                      <a:pt x="12034" y="0"/>
                    </a:moveTo>
                    <a:cubicBezTo>
                      <a:pt x="5398" y="0"/>
                      <a:pt x="0" y="5398"/>
                      <a:pt x="0" y="12034"/>
                    </a:cubicBezTo>
                    <a:cubicBezTo>
                      <a:pt x="0" y="18670"/>
                      <a:pt x="5398" y="24065"/>
                      <a:pt x="12034" y="24065"/>
                    </a:cubicBezTo>
                    <a:cubicBezTo>
                      <a:pt x="18670" y="24065"/>
                      <a:pt x="24065" y="18670"/>
                      <a:pt x="24065" y="12034"/>
                    </a:cubicBezTo>
                    <a:cubicBezTo>
                      <a:pt x="24065" y="5398"/>
                      <a:pt x="18670" y="0"/>
                      <a:pt x="12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17;p41">
                <a:extLst>
                  <a:ext uri="{FF2B5EF4-FFF2-40B4-BE49-F238E27FC236}">
                    <a16:creationId xmlns:a16="http://schemas.microsoft.com/office/drawing/2014/main" id="{7A61D972-3C33-8440-85DF-427E51452D16}"/>
                  </a:ext>
                </a:extLst>
              </p:cNvPr>
              <p:cNvSpPr/>
              <p:nvPr/>
            </p:nvSpPr>
            <p:spPr>
              <a:xfrm>
                <a:off x="1950050" y="3825825"/>
                <a:ext cx="249875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5" extrusionOk="0">
                    <a:moveTo>
                      <a:pt x="4999" y="1"/>
                    </a:moveTo>
                    <a:cubicBezTo>
                      <a:pt x="2239" y="1"/>
                      <a:pt x="1" y="2239"/>
                      <a:pt x="1" y="4999"/>
                    </a:cubicBezTo>
                    <a:cubicBezTo>
                      <a:pt x="1" y="7756"/>
                      <a:pt x="2239" y="9994"/>
                      <a:pt x="4999" y="9994"/>
                    </a:cubicBezTo>
                    <a:cubicBezTo>
                      <a:pt x="7756" y="9994"/>
                      <a:pt x="9994" y="7756"/>
                      <a:pt x="9994" y="4999"/>
                    </a:cubicBezTo>
                    <a:cubicBezTo>
                      <a:pt x="9994" y="2239"/>
                      <a:pt x="7756" y="1"/>
                      <a:pt x="4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" name="Imagem 11" descr="Novidades do Visual Studio “15”: abertura de pastas | by NetCoders |  netcoders | Medium">
            <a:extLst>
              <a:ext uri="{FF2B5EF4-FFF2-40B4-BE49-F238E27FC236}">
                <a16:creationId xmlns:a16="http://schemas.microsoft.com/office/drawing/2014/main" id="{CFAAAD01-6154-9356-1C6A-1B8A7384E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0" y="1830269"/>
            <a:ext cx="1906274" cy="95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Imagem 41" descr="C# Logo PNG Vector (SVG) Free Download">
            <a:extLst>
              <a:ext uri="{FF2B5EF4-FFF2-40B4-BE49-F238E27FC236}">
                <a16:creationId xmlns:a16="http://schemas.microsoft.com/office/drawing/2014/main" id="{B50A03C8-8A58-8C0F-365D-3A997BE04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4" y="3110006"/>
            <a:ext cx="644386" cy="72342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746;p36">
            <a:extLst>
              <a:ext uri="{FF2B5EF4-FFF2-40B4-BE49-F238E27FC236}">
                <a16:creationId xmlns:a16="http://schemas.microsoft.com/office/drawing/2014/main" id="{36C02349-26C3-EEB6-0CBE-267B3DE028AD}"/>
              </a:ext>
            </a:extLst>
          </p:cNvPr>
          <p:cNvSpPr txBox="1">
            <a:spLocks/>
          </p:cNvSpPr>
          <p:nvPr/>
        </p:nvSpPr>
        <p:spPr>
          <a:xfrm>
            <a:off x="2198032" y="2110667"/>
            <a:ext cx="3966615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pt-BR" b="1" dirty="0"/>
              <a:t>IDE Visual Studio </a:t>
            </a:r>
            <a:r>
              <a:rPr lang="pt-BR" dirty="0"/>
              <a:t>para o desenvolvimento da </a:t>
            </a:r>
          </a:p>
          <a:p>
            <a:pPr marL="0" indent="0"/>
            <a:r>
              <a:rPr lang="pt-BR" dirty="0"/>
              <a:t>API Web (</a:t>
            </a:r>
            <a:r>
              <a:rPr lang="pt-BR" dirty="0" err="1"/>
              <a:t>back-end</a:t>
            </a:r>
            <a:r>
              <a:rPr lang="pt-BR" dirty="0"/>
              <a:t>);</a:t>
            </a:r>
          </a:p>
        </p:txBody>
      </p:sp>
      <p:sp>
        <p:nvSpPr>
          <p:cNvPr id="44" name="Google Shape;746;p36">
            <a:extLst>
              <a:ext uri="{FF2B5EF4-FFF2-40B4-BE49-F238E27FC236}">
                <a16:creationId xmlns:a16="http://schemas.microsoft.com/office/drawing/2014/main" id="{475E226E-BA6E-4117-D45B-D964518B7666}"/>
              </a:ext>
            </a:extLst>
          </p:cNvPr>
          <p:cNvSpPr txBox="1">
            <a:spLocks/>
          </p:cNvSpPr>
          <p:nvPr/>
        </p:nvSpPr>
        <p:spPr>
          <a:xfrm>
            <a:off x="1953632" y="3295582"/>
            <a:ext cx="3167372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pt-BR" b="1" dirty="0"/>
              <a:t>C# </a:t>
            </a:r>
            <a:r>
              <a:rPr lang="pt-BR" dirty="0"/>
              <a:t>como linguagem para a programação;</a:t>
            </a:r>
          </a:p>
        </p:txBody>
      </p:sp>
    </p:spTree>
    <p:extLst>
      <p:ext uri="{BB962C8B-B14F-4D97-AF65-F5344CB8AC3E}">
        <p14:creationId xmlns:p14="http://schemas.microsoft.com/office/powerpoint/2010/main" val="36238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</a:t>
            </a:r>
            <a:endParaRPr dirty="0"/>
          </a:p>
        </p:txBody>
      </p:sp>
      <p:sp>
        <p:nvSpPr>
          <p:cNvPr id="746" name="Google Shape;746;p36"/>
          <p:cNvSpPr txBox="1">
            <a:spLocks noGrp="1"/>
          </p:cNvSpPr>
          <p:nvPr>
            <p:ph type="subTitle" idx="1"/>
          </p:nvPr>
        </p:nvSpPr>
        <p:spPr>
          <a:xfrm>
            <a:off x="812727" y="1173260"/>
            <a:ext cx="5243012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o desenvolvimento do projeto, foram utilizadas as seguintes ferramentas: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80;p41">
            <a:extLst>
              <a:ext uri="{FF2B5EF4-FFF2-40B4-BE49-F238E27FC236}">
                <a16:creationId xmlns:a16="http://schemas.microsoft.com/office/drawing/2014/main" id="{D890747A-5B45-D053-633C-A4255C042521}"/>
              </a:ext>
            </a:extLst>
          </p:cNvPr>
          <p:cNvGrpSpPr/>
          <p:nvPr/>
        </p:nvGrpSpPr>
        <p:grpSpPr>
          <a:xfrm>
            <a:off x="6178350" y="891446"/>
            <a:ext cx="2478600" cy="4195963"/>
            <a:chOff x="6178350" y="891446"/>
            <a:chExt cx="2478600" cy="4195963"/>
          </a:xfrm>
        </p:grpSpPr>
        <p:sp>
          <p:nvSpPr>
            <p:cNvPr id="3" name="Google Shape;981;p41">
              <a:extLst>
                <a:ext uri="{FF2B5EF4-FFF2-40B4-BE49-F238E27FC236}">
                  <a16:creationId xmlns:a16="http://schemas.microsoft.com/office/drawing/2014/main" id="{E96C9CC7-2A8D-6602-621F-B5C451F3678E}"/>
                </a:ext>
              </a:extLst>
            </p:cNvPr>
            <p:cNvSpPr/>
            <p:nvPr/>
          </p:nvSpPr>
          <p:spPr>
            <a:xfrm flipH="1">
              <a:off x="6178350" y="1037875"/>
              <a:ext cx="2478600" cy="247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982;p41">
              <a:extLst>
                <a:ext uri="{FF2B5EF4-FFF2-40B4-BE49-F238E27FC236}">
                  <a16:creationId xmlns:a16="http://schemas.microsoft.com/office/drawing/2014/main" id="{E6F6FD6F-A4BB-3798-1D20-E5A0A51DC8FF}"/>
                </a:ext>
              </a:extLst>
            </p:cNvPr>
            <p:cNvGrpSpPr/>
            <p:nvPr/>
          </p:nvGrpSpPr>
          <p:grpSpPr>
            <a:xfrm>
              <a:off x="6582993" y="1416812"/>
              <a:ext cx="1017623" cy="1016667"/>
              <a:chOff x="2389089" y="936810"/>
              <a:chExt cx="817499" cy="816731"/>
            </a:xfrm>
          </p:grpSpPr>
          <p:sp>
            <p:nvSpPr>
              <p:cNvPr id="34" name="Google Shape;983;p41">
                <a:extLst>
                  <a:ext uri="{FF2B5EF4-FFF2-40B4-BE49-F238E27FC236}">
                    <a16:creationId xmlns:a16="http://schemas.microsoft.com/office/drawing/2014/main" id="{4615A9D0-754A-1311-827F-736ABDB666E4}"/>
                  </a:ext>
                </a:extLst>
              </p:cNvPr>
              <p:cNvSpPr/>
              <p:nvPr/>
            </p:nvSpPr>
            <p:spPr>
              <a:xfrm flipH="1">
                <a:off x="2466788" y="1025662"/>
                <a:ext cx="662100" cy="662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984;p41">
                <a:extLst>
                  <a:ext uri="{FF2B5EF4-FFF2-40B4-BE49-F238E27FC236}">
                    <a16:creationId xmlns:a16="http://schemas.microsoft.com/office/drawing/2014/main" id="{9D13C993-1816-DDDA-C4B3-29082B5A683A}"/>
                  </a:ext>
                </a:extLst>
              </p:cNvPr>
              <p:cNvGrpSpPr/>
              <p:nvPr/>
            </p:nvGrpSpPr>
            <p:grpSpPr>
              <a:xfrm>
                <a:off x="2389089" y="936810"/>
                <a:ext cx="817499" cy="816731"/>
                <a:chOff x="4583700" y="1306100"/>
                <a:chExt cx="1064175" cy="1063175"/>
              </a:xfrm>
            </p:grpSpPr>
            <p:sp>
              <p:nvSpPr>
                <p:cNvPr id="36" name="Google Shape;985;p41">
                  <a:extLst>
                    <a:ext uri="{FF2B5EF4-FFF2-40B4-BE49-F238E27FC236}">
                      <a16:creationId xmlns:a16="http://schemas.microsoft.com/office/drawing/2014/main" id="{8CAD35B6-EB50-6218-103F-A9F6AF2C26F1}"/>
                    </a:ext>
                  </a:extLst>
                </p:cNvPr>
                <p:cNvSpPr/>
                <p:nvPr/>
              </p:nvSpPr>
              <p:spPr>
                <a:xfrm>
                  <a:off x="4583700" y="1306100"/>
                  <a:ext cx="1064175" cy="10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7" h="42527" extrusionOk="0">
                      <a:moveTo>
                        <a:pt x="21265" y="5267"/>
                      </a:moveTo>
                      <a:cubicBezTo>
                        <a:pt x="30109" y="5267"/>
                        <a:pt x="37260" y="12418"/>
                        <a:pt x="37260" y="21262"/>
                      </a:cubicBezTo>
                      <a:cubicBezTo>
                        <a:pt x="37260" y="30069"/>
                        <a:pt x="30109" y="37220"/>
                        <a:pt x="21265" y="37220"/>
                      </a:cubicBezTo>
                      <a:cubicBezTo>
                        <a:pt x="12459" y="37220"/>
                        <a:pt x="5307" y="30069"/>
                        <a:pt x="5307" y="21262"/>
                      </a:cubicBezTo>
                      <a:cubicBezTo>
                        <a:pt x="5307" y="12418"/>
                        <a:pt x="12459" y="5267"/>
                        <a:pt x="21265" y="5267"/>
                      </a:cubicBezTo>
                      <a:close/>
                      <a:moveTo>
                        <a:pt x="21265" y="1"/>
                      </a:moveTo>
                      <a:cubicBezTo>
                        <a:pt x="9536" y="1"/>
                        <a:pt x="1" y="9496"/>
                        <a:pt x="1" y="21262"/>
                      </a:cubicBezTo>
                      <a:cubicBezTo>
                        <a:pt x="1" y="32991"/>
                        <a:pt x="9536" y="42526"/>
                        <a:pt x="21265" y="42526"/>
                      </a:cubicBezTo>
                      <a:cubicBezTo>
                        <a:pt x="33031" y="42526"/>
                        <a:pt x="42566" y="32991"/>
                        <a:pt x="42566" y="21262"/>
                      </a:cubicBezTo>
                      <a:cubicBezTo>
                        <a:pt x="42566" y="9496"/>
                        <a:pt x="33031" y="1"/>
                        <a:pt x="212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86;p41">
                  <a:extLst>
                    <a:ext uri="{FF2B5EF4-FFF2-40B4-BE49-F238E27FC236}">
                      <a16:creationId xmlns:a16="http://schemas.microsoft.com/office/drawing/2014/main" id="{8EB3CADD-E9BA-1C86-4386-F9F1BF59BDF2}"/>
                    </a:ext>
                  </a:extLst>
                </p:cNvPr>
                <p:cNvSpPr/>
                <p:nvPr/>
              </p:nvSpPr>
              <p:spPr>
                <a:xfrm>
                  <a:off x="4684675" y="2009750"/>
                  <a:ext cx="873775" cy="35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51" h="14381" extrusionOk="0">
                      <a:moveTo>
                        <a:pt x="31683" y="0"/>
                      </a:moveTo>
                      <a:cubicBezTo>
                        <a:pt x="29106" y="5383"/>
                        <a:pt x="23609" y="9074"/>
                        <a:pt x="17226" y="9074"/>
                      </a:cubicBezTo>
                      <a:cubicBezTo>
                        <a:pt x="11920" y="9074"/>
                        <a:pt x="7189" y="6460"/>
                        <a:pt x="4267" y="2461"/>
                      </a:cubicBezTo>
                      <a:lnTo>
                        <a:pt x="1" y="5537"/>
                      </a:lnTo>
                      <a:cubicBezTo>
                        <a:pt x="3846" y="10880"/>
                        <a:pt x="10151" y="14380"/>
                        <a:pt x="17226" y="14380"/>
                      </a:cubicBezTo>
                      <a:cubicBezTo>
                        <a:pt x="24645" y="14380"/>
                        <a:pt x="31145" y="10612"/>
                        <a:pt x="34950" y="4845"/>
                      </a:cubicBezTo>
                      <a:lnTo>
                        <a:pt x="316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87;p41">
                  <a:extLst>
                    <a:ext uri="{FF2B5EF4-FFF2-40B4-BE49-F238E27FC236}">
                      <a16:creationId xmlns:a16="http://schemas.microsoft.com/office/drawing/2014/main" id="{615DA6BC-65DC-EDB6-1741-E4B8DB2F534F}"/>
                    </a:ext>
                  </a:extLst>
                </p:cNvPr>
                <p:cNvSpPr/>
                <p:nvPr/>
              </p:nvSpPr>
              <p:spPr>
                <a:xfrm>
                  <a:off x="5115325" y="1306100"/>
                  <a:ext cx="532550" cy="9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2" h="36412" extrusionOk="0">
                      <a:moveTo>
                        <a:pt x="0" y="1"/>
                      </a:moveTo>
                      <a:lnTo>
                        <a:pt x="0" y="5267"/>
                      </a:lnTo>
                      <a:cubicBezTo>
                        <a:pt x="8844" y="5267"/>
                        <a:pt x="15995" y="12418"/>
                        <a:pt x="15995" y="21262"/>
                      </a:cubicBezTo>
                      <a:cubicBezTo>
                        <a:pt x="15995" y="25722"/>
                        <a:pt x="14187" y="29721"/>
                        <a:pt x="11228" y="32643"/>
                      </a:cubicBezTo>
                      <a:lnTo>
                        <a:pt x="14956" y="36411"/>
                      </a:lnTo>
                      <a:cubicBezTo>
                        <a:pt x="18841" y="32529"/>
                        <a:pt x="21301" y="27183"/>
                        <a:pt x="21301" y="21262"/>
                      </a:cubicBezTo>
                      <a:cubicBezTo>
                        <a:pt x="21301" y="9496"/>
                        <a:pt x="11766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88;p41">
                  <a:extLst>
                    <a:ext uri="{FF2B5EF4-FFF2-40B4-BE49-F238E27FC236}">
                      <a16:creationId xmlns:a16="http://schemas.microsoft.com/office/drawing/2014/main" id="{815BE305-96CD-D1CD-1CD2-40A38680C490}"/>
                    </a:ext>
                  </a:extLst>
                </p:cNvPr>
                <p:cNvSpPr/>
                <p:nvPr/>
              </p:nvSpPr>
              <p:spPr>
                <a:xfrm>
                  <a:off x="4886550" y="1750200"/>
                  <a:ext cx="458500" cy="1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0" h="4421" extrusionOk="0">
                      <a:moveTo>
                        <a:pt x="0" y="1"/>
                      </a:moveTo>
                      <a:lnTo>
                        <a:pt x="0" y="4421"/>
                      </a:lnTo>
                      <a:lnTo>
                        <a:pt x="18339" y="4421"/>
                      </a:lnTo>
                      <a:lnTo>
                        <a:pt x="183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89;p41">
                  <a:extLst>
                    <a:ext uri="{FF2B5EF4-FFF2-40B4-BE49-F238E27FC236}">
                      <a16:creationId xmlns:a16="http://schemas.microsoft.com/office/drawing/2014/main" id="{C8F730BD-8ACC-63EB-2441-85533F6D0246}"/>
                    </a:ext>
                  </a:extLst>
                </p:cNvPr>
                <p:cNvSpPr/>
                <p:nvPr/>
              </p:nvSpPr>
              <p:spPr>
                <a:xfrm>
                  <a:off x="4944225" y="1922225"/>
                  <a:ext cx="343150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2231" extrusionOk="0">
                      <a:moveTo>
                        <a:pt x="0" y="1"/>
                      </a:moveTo>
                      <a:lnTo>
                        <a:pt x="0" y="2231"/>
                      </a:lnTo>
                      <a:lnTo>
                        <a:pt x="13725" y="2231"/>
                      </a:lnTo>
                      <a:lnTo>
                        <a:pt x="137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990;p41">
              <a:extLst>
                <a:ext uri="{FF2B5EF4-FFF2-40B4-BE49-F238E27FC236}">
                  <a16:creationId xmlns:a16="http://schemas.microsoft.com/office/drawing/2014/main" id="{B259B910-1D8C-F8C5-7121-A6D3E3DDA86F}"/>
                </a:ext>
              </a:extLst>
            </p:cNvPr>
            <p:cNvSpPr/>
            <p:nvPr/>
          </p:nvSpPr>
          <p:spPr>
            <a:xfrm rot="5400000">
              <a:off x="6635002" y="2702936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91;p41">
              <a:extLst>
                <a:ext uri="{FF2B5EF4-FFF2-40B4-BE49-F238E27FC236}">
                  <a16:creationId xmlns:a16="http://schemas.microsoft.com/office/drawing/2014/main" id="{57BE32E2-95C5-1B90-3FC2-70CB3D9BB825}"/>
                </a:ext>
              </a:extLst>
            </p:cNvPr>
            <p:cNvGrpSpPr/>
            <p:nvPr/>
          </p:nvGrpSpPr>
          <p:grpSpPr>
            <a:xfrm>
              <a:off x="7307334" y="891446"/>
              <a:ext cx="299989" cy="299811"/>
              <a:chOff x="2461125" y="503925"/>
              <a:chExt cx="411000" cy="410700"/>
            </a:xfrm>
          </p:grpSpPr>
          <p:sp>
            <p:nvSpPr>
              <p:cNvPr id="32" name="Google Shape;992;p41">
                <a:extLst>
                  <a:ext uri="{FF2B5EF4-FFF2-40B4-BE49-F238E27FC236}">
                    <a16:creationId xmlns:a16="http://schemas.microsoft.com/office/drawing/2014/main" id="{09B52994-9240-681D-0862-09D44F8A2E82}"/>
                  </a:ext>
                </a:extLst>
              </p:cNvPr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93;p41">
                <a:extLst>
                  <a:ext uri="{FF2B5EF4-FFF2-40B4-BE49-F238E27FC236}">
                    <a16:creationId xmlns:a16="http://schemas.microsoft.com/office/drawing/2014/main" id="{3C4D1959-34FC-87B6-5DAD-DDB8ADBCF4D2}"/>
                  </a:ext>
                </a:extLst>
              </p:cNvPr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994;p41">
              <a:extLst>
                <a:ext uri="{FF2B5EF4-FFF2-40B4-BE49-F238E27FC236}">
                  <a16:creationId xmlns:a16="http://schemas.microsoft.com/office/drawing/2014/main" id="{E850E32A-2A41-5602-87EB-9302A6861290}"/>
                </a:ext>
              </a:extLst>
            </p:cNvPr>
            <p:cNvSpPr/>
            <p:nvPr/>
          </p:nvSpPr>
          <p:spPr>
            <a:xfrm rot="5400000">
              <a:off x="7538736" y="1441616"/>
              <a:ext cx="364344" cy="368691"/>
            </a:xfrm>
            <a:custGeom>
              <a:avLst/>
              <a:gdLst/>
              <a:ahLst/>
              <a:cxnLst/>
              <a:rect l="l" t="t" r="r" b="b"/>
              <a:pathLst>
                <a:path w="17506" h="17717" extrusionOk="0">
                  <a:moveTo>
                    <a:pt x="16754" y="1"/>
                  </a:moveTo>
                  <a:cubicBezTo>
                    <a:pt x="16420" y="1"/>
                    <a:pt x="16129" y="208"/>
                    <a:pt x="16045" y="542"/>
                  </a:cubicBezTo>
                  <a:lnTo>
                    <a:pt x="542" y="542"/>
                  </a:lnTo>
                  <a:lnTo>
                    <a:pt x="542" y="16252"/>
                  </a:lnTo>
                  <a:cubicBezTo>
                    <a:pt x="252" y="16336"/>
                    <a:pt x="1" y="16630"/>
                    <a:pt x="1" y="16964"/>
                  </a:cubicBezTo>
                  <a:cubicBezTo>
                    <a:pt x="1" y="17382"/>
                    <a:pt x="335" y="17716"/>
                    <a:pt x="753" y="17716"/>
                  </a:cubicBezTo>
                  <a:cubicBezTo>
                    <a:pt x="1127" y="17716"/>
                    <a:pt x="1462" y="17382"/>
                    <a:pt x="1462" y="16964"/>
                  </a:cubicBezTo>
                  <a:cubicBezTo>
                    <a:pt x="1462" y="16630"/>
                    <a:pt x="1254" y="16336"/>
                    <a:pt x="920" y="16252"/>
                  </a:cubicBezTo>
                  <a:lnTo>
                    <a:pt x="920" y="920"/>
                  </a:lnTo>
                  <a:lnTo>
                    <a:pt x="16045" y="920"/>
                  </a:lnTo>
                  <a:cubicBezTo>
                    <a:pt x="16129" y="1254"/>
                    <a:pt x="16420" y="1461"/>
                    <a:pt x="16754" y="1461"/>
                  </a:cubicBezTo>
                  <a:cubicBezTo>
                    <a:pt x="17172" y="1461"/>
                    <a:pt x="17506" y="1127"/>
                    <a:pt x="17506" y="753"/>
                  </a:cubicBezTo>
                  <a:cubicBezTo>
                    <a:pt x="17506" y="335"/>
                    <a:pt x="17172" y="1"/>
                    <a:pt x="16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5;p41">
              <a:extLst>
                <a:ext uri="{FF2B5EF4-FFF2-40B4-BE49-F238E27FC236}">
                  <a16:creationId xmlns:a16="http://schemas.microsoft.com/office/drawing/2014/main" id="{C0F12F9F-2BFA-6549-81E4-163D755AD975}"/>
                </a:ext>
              </a:extLst>
            </p:cNvPr>
            <p:cNvSpPr/>
            <p:nvPr/>
          </p:nvSpPr>
          <p:spPr>
            <a:xfrm>
              <a:off x="7941696" y="4756820"/>
              <a:ext cx="145009" cy="219776"/>
            </a:xfrm>
            <a:custGeom>
              <a:avLst/>
              <a:gdLst/>
              <a:ahLst/>
              <a:cxnLst/>
              <a:rect l="l" t="t" r="r" b="b"/>
              <a:pathLst>
                <a:path w="5190" h="7866" extrusionOk="0">
                  <a:moveTo>
                    <a:pt x="0" y="1"/>
                  </a:moveTo>
                  <a:cubicBezTo>
                    <a:pt x="179" y="1121"/>
                    <a:pt x="447" y="2195"/>
                    <a:pt x="537" y="3311"/>
                  </a:cubicBezTo>
                  <a:cubicBezTo>
                    <a:pt x="580" y="4342"/>
                    <a:pt x="447" y="5459"/>
                    <a:pt x="0" y="6400"/>
                  </a:cubicBezTo>
                  <a:cubicBezTo>
                    <a:pt x="1449" y="6942"/>
                    <a:pt x="2750" y="7866"/>
                    <a:pt x="4167" y="7866"/>
                  </a:cubicBezTo>
                  <a:cubicBezTo>
                    <a:pt x="4500" y="7866"/>
                    <a:pt x="4840" y="7815"/>
                    <a:pt x="5189" y="7695"/>
                  </a:cubicBezTo>
                  <a:cubicBezTo>
                    <a:pt x="5143" y="7652"/>
                    <a:pt x="5143" y="7606"/>
                    <a:pt x="5143" y="7563"/>
                  </a:cubicBezTo>
                  <a:cubicBezTo>
                    <a:pt x="4474" y="5863"/>
                    <a:pt x="4384" y="4564"/>
                    <a:pt x="4295" y="2731"/>
                  </a:cubicBezTo>
                  <a:cubicBezTo>
                    <a:pt x="4248" y="1926"/>
                    <a:pt x="4295" y="896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;p41">
              <a:extLst>
                <a:ext uri="{FF2B5EF4-FFF2-40B4-BE49-F238E27FC236}">
                  <a16:creationId xmlns:a16="http://schemas.microsoft.com/office/drawing/2014/main" id="{93380F84-591C-7ACE-1514-5924AA4BFE78}"/>
                </a:ext>
              </a:extLst>
            </p:cNvPr>
            <p:cNvSpPr/>
            <p:nvPr/>
          </p:nvSpPr>
          <p:spPr>
            <a:xfrm>
              <a:off x="7710403" y="4930610"/>
              <a:ext cx="399989" cy="156799"/>
            </a:xfrm>
            <a:custGeom>
              <a:avLst/>
              <a:gdLst/>
              <a:ahLst/>
              <a:cxnLst/>
              <a:rect l="l" t="t" r="r" b="b"/>
              <a:pathLst>
                <a:path w="14316" h="5612" extrusionOk="0">
                  <a:moveTo>
                    <a:pt x="7963" y="1"/>
                  </a:moveTo>
                  <a:cubicBezTo>
                    <a:pt x="7784" y="359"/>
                    <a:pt x="7426" y="849"/>
                    <a:pt x="7068" y="1117"/>
                  </a:cubicBezTo>
                  <a:cubicBezTo>
                    <a:pt x="6310" y="1833"/>
                    <a:pt x="5637" y="2148"/>
                    <a:pt x="4653" y="2370"/>
                  </a:cubicBezTo>
                  <a:cubicBezTo>
                    <a:pt x="3626" y="2549"/>
                    <a:pt x="2595" y="2728"/>
                    <a:pt x="1700" y="3222"/>
                  </a:cubicBezTo>
                  <a:cubicBezTo>
                    <a:pt x="805" y="3759"/>
                    <a:pt x="0" y="4295"/>
                    <a:pt x="136" y="5323"/>
                  </a:cubicBezTo>
                  <a:cubicBezTo>
                    <a:pt x="716" y="5544"/>
                    <a:pt x="1566" y="5612"/>
                    <a:pt x="2500" y="5612"/>
                  </a:cubicBezTo>
                  <a:cubicBezTo>
                    <a:pt x="3652" y="5612"/>
                    <a:pt x="4933" y="5508"/>
                    <a:pt x="5995" y="5459"/>
                  </a:cubicBezTo>
                  <a:cubicBezTo>
                    <a:pt x="6710" y="5412"/>
                    <a:pt x="7383" y="5412"/>
                    <a:pt x="8010" y="5144"/>
                  </a:cubicBezTo>
                  <a:cubicBezTo>
                    <a:pt x="8367" y="4965"/>
                    <a:pt x="8725" y="4743"/>
                    <a:pt x="9083" y="4696"/>
                  </a:cubicBezTo>
                  <a:cubicBezTo>
                    <a:pt x="9159" y="4685"/>
                    <a:pt x="9235" y="4680"/>
                    <a:pt x="9309" y="4680"/>
                  </a:cubicBezTo>
                  <a:cubicBezTo>
                    <a:pt x="9850" y="4680"/>
                    <a:pt x="10360" y="4938"/>
                    <a:pt x="10873" y="5054"/>
                  </a:cubicBezTo>
                  <a:cubicBezTo>
                    <a:pt x="11187" y="5133"/>
                    <a:pt x="11502" y="5165"/>
                    <a:pt x="11815" y="5165"/>
                  </a:cubicBezTo>
                  <a:cubicBezTo>
                    <a:pt x="12571" y="5165"/>
                    <a:pt x="13321" y="4976"/>
                    <a:pt x="14047" y="4786"/>
                  </a:cubicBezTo>
                  <a:cubicBezTo>
                    <a:pt x="14316" y="3712"/>
                    <a:pt x="14004" y="2238"/>
                    <a:pt x="13600" y="1164"/>
                  </a:cubicBezTo>
                  <a:cubicBezTo>
                    <a:pt x="13213" y="1296"/>
                    <a:pt x="12820" y="1353"/>
                    <a:pt x="12423" y="1353"/>
                  </a:cubicBezTo>
                  <a:cubicBezTo>
                    <a:pt x="10942" y="1353"/>
                    <a:pt x="9411" y="565"/>
                    <a:pt x="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7;p41">
              <a:extLst>
                <a:ext uri="{FF2B5EF4-FFF2-40B4-BE49-F238E27FC236}">
                  <a16:creationId xmlns:a16="http://schemas.microsoft.com/office/drawing/2014/main" id="{06EF5539-C1DC-383C-257A-626059660D66}"/>
                </a:ext>
              </a:extLst>
            </p:cNvPr>
            <p:cNvSpPr/>
            <p:nvPr/>
          </p:nvSpPr>
          <p:spPr>
            <a:xfrm>
              <a:off x="8386651" y="4651847"/>
              <a:ext cx="158727" cy="219888"/>
            </a:xfrm>
            <a:custGeom>
              <a:avLst/>
              <a:gdLst/>
              <a:ahLst/>
              <a:cxnLst/>
              <a:rect l="l" t="t" r="r" b="b"/>
              <a:pathLst>
                <a:path w="5681" h="7870" extrusionOk="0">
                  <a:moveTo>
                    <a:pt x="1" y="0"/>
                  </a:moveTo>
                  <a:cubicBezTo>
                    <a:pt x="312" y="1120"/>
                    <a:pt x="717" y="2194"/>
                    <a:pt x="939" y="3310"/>
                  </a:cubicBezTo>
                  <a:cubicBezTo>
                    <a:pt x="1118" y="4341"/>
                    <a:pt x="1164" y="5458"/>
                    <a:pt x="849" y="6399"/>
                  </a:cubicBezTo>
                  <a:cubicBezTo>
                    <a:pt x="2255" y="6975"/>
                    <a:pt x="3543" y="7869"/>
                    <a:pt x="4785" y="7869"/>
                  </a:cubicBezTo>
                  <a:cubicBezTo>
                    <a:pt x="5086" y="7869"/>
                    <a:pt x="5384" y="7817"/>
                    <a:pt x="5681" y="7695"/>
                  </a:cubicBezTo>
                  <a:cubicBezTo>
                    <a:pt x="5681" y="7652"/>
                    <a:pt x="5638" y="7605"/>
                    <a:pt x="5638" y="7562"/>
                  </a:cubicBezTo>
                  <a:cubicBezTo>
                    <a:pt x="4786" y="5862"/>
                    <a:pt x="4564" y="4563"/>
                    <a:pt x="4206" y="2731"/>
                  </a:cubicBezTo>
                  <a:cubicBezTo>
                    <a:pt x="4027" y="1925"/>
                    <a:pt x="3938" y="895"/>
                    <a:pt x="3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8;p41">
              <a:extLst>
                <a:ext uri="{FF2B5EF4-FFF2-40B4-BE49-F238E27FC236}">
                  <a16:creationId xmlns:a16="http://schemas.microsoft.com/office/drawing/2014/main" id="{4BECCD43-09A5-250A-04E2-7A653DE65ADF}"/>
                </a:ext>
              </a:extLst>
            </p:cNvPr>
            <p:cNvSpPr/>
            <p:nvPr/>
          </p:nvSpPr>
          <p:spPr>
            <a:xfrm>
              <a:off x="8221661" y="4825637"/>
              <a:ext cx="355006" cy="156799"/>
            </a:xfrm>
            <a:custGeom>
              <a:avLst/>
              <a:gdLst/>
              <a:ahLst/>
              <a:cxnLst/>
              <a:rect l="l" t="t" r="r" b="b"/>
              <a:pathLst>
                <a:path w="12706" h="5612" extrusionOk="0">
                  <a:moveTo>
                    <a:pt x="6486" y="0"/>
                  </a:moveTo>
                  <a:cubicBezTo>
                    <a:pt x="6396" y="358"/>
                    <a:pt x="6128" y="848"/>
                    <a:pt x="5859" y="1117"/>
                  </a:cubicBezTo>
                  <a:cubicBezTo>
                    <a:pt x="5280" y="1832"/>
                    <a:pt x="4743" y="2147"/>
                    <a:pt x="3848" y="2369"/>
                  </a:cubicBezTo>
                  <a:cubicBezTo>
                    <a:pt x="2996" y="2548"/>
                    <a:pt x="2059" y="2727"/>
                    <a:pt x="1343" y="3221"/>
                  </a:cubicBezTo>
                  <a:cubicBezTo>
                    <a:pt x="627" y="3758"/>
                    <a:pt x="1" y="4295"/>
                    <a:pt x="269" y="5322"/>
                  </a:cubicBezTo>
                  <a:cubicBezTo>
                    <a:pt x="809" y="5543"/>
                    <a:pt x="1574" y="5611"/>
                    <a:pt x="2406" y="5611"/>
                  </a:cubicBezTo>
                  <a:cubicBezTo>
                    <a:pt x="3433" y="5611"/>
                    <a:pt x="4563" y="5507"/>
                    <a:pt x="5502" y="5458"/>
                  </a:cubicBezTo>
                  <a:cubicBezTo>
                    <a:pt x="6128" y="5411"/>
                    <a:pt x="6754" y="5411"/>
                    <a:pt x="7291" y="5143"/>
                  </a:cubicBezTo>
                  <a:cubicBezTo>
                    <a:pt x="7559" y="4964"/>
                    <a:pt x="7828" y="4742"/>
                    <a:pt x="8143" y="4695"/>
                  </a:cubicBezTo>
                  <a:cubicBezTo>
                    <a:pt x="8208" y="4685"/>
                    <a:pt x="8274" y="4680"/>
                    <a:pt x="8340" y="4680"/>
                  </a:cubicBezTo>
                  <a:cubicBezTo>
                    <a:pt x="8820" y="4680"/>
                    <a:pt x="9324" y="4937"/>
                    <a:pt x="9796" y="5053"/>
                  </a:cubicBezTo>
                  <a:cubicBezTo>
                    <a:pt x="10084" y="5132"/>
                    <a:pt x="10369" y="5165"/>
                    <a:pt x="10650" y="5165"/>
                  </a:cubicBezTo>
                  <a:cubicBezTo>
                    <a:pt x="11328" y="5165"/>
                    <a:pt x="11984" y="4975"/>
                    <a:pt x="12616" y="4785"/>
                  </a:cubicBezTo>
                  <a:cubicBezTo>
                    <a:pt x="12706" y="3711"/>
                    <a:pt x="12212" y="2237"/>
                    <a:pt x="11675" y="1163"/>
                  </a:cubicBezTo>
                  <a:cubicBezTo>
                    <a:pt x="11337" y="1308"/>
                    <a:pt x="10985" y="1369"/>
                    <a:pt x="10622" y="1369"/>
                  </a:cubicBezTo>
                  <a:cubicBezTo>
                    <a:pt x="9306" y="1369"/>
                    <a:pt x="7855" y="561"/>
                    <a:pt x="6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9;p41">
              <a:extLst>
                <a:ext uri="{FF2B5EF4-FFF2-40B4-BE49-F238E27FC236}">
                  <a16:creationId xmlns:a16="http://schemas.microsoft.com/office/drawing/2014/main" id="{80C03372-6690-A6D1-F524-9263264EE03D}"/>
                </a:ext>
              </a:extLst>
            </p:cNvPr>
            <p:cNvSpPr/>
            <p:nvPr/>
          </p:nvSpPr>
          <p:spPr>
            <a:xfrm>
              <a:off x="7761702" y="3078206"/>
              <a:ext cx="773659" cy="1816100"/>
            </a:xfrm>
            <a:custGeom>
              <a:avLst/>
              <a:gdLst/>
              <a:ahLst/>
              <a:cxnLst/>
              <a:rect l="l" t="t" r="r" b="b"/>
              <a:pathLst>
                <a:path w="27690" h="65000" extrusionOk="0">
                  <a:moveTo>
                    <a:pt x="2326" y="1"/>
                  </a:moveTo>
                  <a:cubicBezTo>
                    <a:pt x="0" y="21159"/>
                    <a:pt x="1743" y="44690"/>
                    <a:pt x="3980" y="65000"/>
                  </a:cubicBezTo>
                  <a:lnTo>
                    <a:pt x="11316" y="65000"/>
                  </a:lnTo>
                  <a:cubicBezTo>
                    <a:pt x="10916" y="54220"/>
                    <a:pt x="10690" y="44511"/>
                    <a:pt x="11943" y="34222"/>
                  </a:cubicBezTo>
                  <a:cubicBezTo>
                    <a:pt x="13152" y="39679"/>
                    <a:pt x="14584" y="45094"/>
                    <a:pt x="16552" y="50326"/>
                  </a:cubicBezTo>
                  <a:cubicBezTo>
                    <a:pt x="17937" y="53952"/>
                    <a:pt x="19326" y="57620"/>
                    <a:pt x="20711" y="61242"/>
                  </a:cubicBezTo>
                  <a:lnTo>
                    <a:pt x="27690" y="61242"/>
                  </a:lnTo>
                  <a:cubicBezTo>
                    <a:pt x="17000" y="14270"/>
                    <a:pt x="23352" y="12258"/>
                    <a:pt x="2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0;p41">
              <a:extLst>
                <a:ext uri="{FF2B5EF4-FFF2-40B4-BE49-F238E27FC236}">
                  <a16:creationId xmlns:a16="http://schemas.microsoft.com/office/drawing/2014/main" id="{A91EFD0B-9D02-9469-1F77-33F273744382}"/>
                </a:ext>
              </a:extLst>
            </p:cNvPr>
            <p:cNvSpPr/>
            <p:nvPr/>
          </p:nvSpPr>
          <p:spPr>
            <a:xfrm>
              <a:off x="8307858" y="4695630"/>
              <a:ext cx="243832" cy="123802"/>
            </a:xfrm>
            <a:custGeom>
              <a:avLst/>
              <a:gdLst/>
              <a:ahLst/>
              <a:cxnLst/>
              <a:rect l="l" t="t" r="r" b="b"/>
              <a:pathLst>
                <a:path w="8727" h="4431" extrusionOk="0">
                  <a:moveTo>
                    <a:pt x="8143" y="1"/>
                  </a:moveTo>
                  <a:cubicBezTo>
                    <a:pt x="6119" y="838"/>
                    <a:pt x="3960" y="1266"/>
                    <a:pt x="1812" y="1266"/>
                  </a:cubicBezTo>
                  <a:cubicBezTo>
                    <a:pt x="1206" y="1266"/>
                    <a:pt x="601" y="1232"/>
                    <a:pt x="1" y="1164"/>
                  </a:cubicBezTo>
                  <a:lnTo>
                    <a:pt x="1" y="1164"/>
                  </a:lnTo>
                  <a:cubicBezTo>
                    <a:pt x="226" y="2237"/>
                    <a:pt x="538" y="3264"/>
                    <a:pt x="942" y="4295"/>
                  </a:cubicBezTo>
                  <a:cubicBezTo>
                    <a:pt x="1601" y="4386"/>
                    <a:pt x="2269" y="4431"/>
                    <a:pt x="2939" y="4431"/>
                  </a:cubicBezTo>
                  <a:cubicBezTo>
                    <a:pt x="4905" y="4431"/>
                    <a:pt x="6889" y="4045"/>
                    <a:pt x="8726" y="3311"/>
                  </a:cubicBezTo>
                  <a:cubicBezTo>
                    <a:pt x="8279" y="2280"/>
                    <a:pt x="8100" y="1117"/>
                    <a:pt x="8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1;p41">
              <a:extLst>
                <a:ext uri="{FF2B5EF4-FFF2-40B4-BE49-F238E27FC236}">
                  <a16:creationId xmlns:a16="http://schemas.microsoft.com/office/drawing/2014/main" id="{FC3B834A-C913-19C8-52A3-6AF0919B26A6}"/>
                </a:ext>
              </a:extLst>
            </p:cNvPr>
            <p:cNvSpPr/>
            <p:nvPr/>
          </p:nvSpPr>
          <p:spPr>
            <a:xfrm>
              <a:off x="7854186" y="4795629"/>
              <a:ext cx="236205" cy="117572"/>
            </a:xfrm>
            <a:custGeom>
              <a:avLst/>
              <a:gdLst/>
              <a:ahLst/>
              <a:cxnLst/>
              <a:rect l="l" t="t" r="r" b="b"/>
              <a:pathLst>
                <a:path w="8454" h="4208" extrusionOk="0">
                  <a:moveTo>
                    <a:pt x="8275" y="0"/>
                  </a:moveTo>
                  <a:cubicBezTo>
                    <a:pt x="6379" y="403"/>
                    <a:pt x="4461" y="613"/>
                    <a:pt x="2536" y="613"/>
                  </a:cubicBezTo>
                  <a:cubicBezTo>
                    <a:pt x="1692" y="613"/>
                    <a:pt x="846" y="573"/>
                    <a:pt x="1" y="491"/>
                  </a:cubicBezTo>
                  <a:lnTo>
                    <a:pt x="1" y="491"/>
                  </a:lnTo>
                  <a:cubicBezTo>
                    <a:pt x="312" y="1611"/>
                    <a:pt x="358" y="2817"/>
                    <a:pt x="222" y="3980"/>
                  </a:cubicBezTo>
                  <a:cubicBezTo>
                    <a:pt x="1247" y="4132"/>
                    <a:pt x="2283" y="4207"/>
                    <a:pt x="3320" y="4207"/>
                  </a:cubicBezTo>
                  <a:cubicBezTo>
                    <a:pt x="5047" y="4207"/>
                    <a:pt x="6776" y="3997"/>
                    <a:pt x="8454" y="3579"/>
                  </a:cubicBezTo>
                  <a:cubicBezTo>
                    <a:pt x="8275" y="2370"/>
                    <a:pt x="8185" y="1206"/>
                    <a:pt x="8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2;p41">
              <a:extLst>
                <a:ext uri="{FF2B5EF4-FFF2-40B4-BE49-F238E27FC236}">
                  <a16:creationId xmlns:a16="http://schemas.microsoft.com/office/drawing/2014/main" id="{C7C4D56E-FBC9-5E87-059E-EC4C7E42293F}"/>
                </a:ext>
              </a:extLst>
            </p:cNvPr>
            <p:cNvSpPr/>
            <p:nvPr/>
          </p:nvSpPr>
          <p:spPr>
            <a:xfrm>
              <a:off x="7996683" y="1747005"/>
              <a:ext cx="321198" cy="356263"/>
            </a:xfrm>
            <a:custGeom>
              <a:avLst/>
              <a:gdLst/>
              <a:ahLst/>
              <a:cxnLst/>
              <a:rect l="l" t="t" r="r" b="b"/>
              <a:pathLst>
                <a:path w="11496" h="12751" extrusionOk="0">
                  <a:moveTo>
                    <a:pt x="6202" y="0"/>
                  </a:moveTo>
                  <a:cubicBezTo>
                    <a:pt x="5675" y="0"/>
                    <a:pt x="5126" y="48"/>
                    <a:pt x="4563" y="136"/>
                  </a:cubicBezTo>
                  <a:lnTo>
                    <a:pt x="2638" y="626"/>
                  </a:lnTo>
                  <a:cubicBezTo>
                    <a:pt x="2595" y="895"/>
                    <a:pt x="1969" y="1789"/>
                    <a:pt x="1654" y="2999"/>
                  </a:cubicBezTo>
                  <a:cubicBezTo>
                    <a:pt x="1611" y="3267"/>
                    <a:pt x="1922" y="4116"/>
                    <a:pt x="1790" y="4384"/>
                  </a:cubicBezTo>
                  <a:cubicBezTo>
                    <a:pt x="537" y="6621"/>
                    <a:pt x="491" y="9305"/>
                    <a:pt x="133" y="10915"/>
                  </a:cubicBezTo>
                  <a:cubicBezTo>
                    <a:pt x="43" y="11141"/>
                    <a:pt x="0" y="11363"/>
                    <a:pt x="43" y="11588"/>
                  </a:cubicBezTo>
                  <a:cubicBezTo>
                    <a:pt x="179" y="12036"/>
                    <a:pt x="670" y="12304"/>
                    <a:pt x="1117" y="12436"/>
                  </a:cubicBezTo>
                  <a:cubicBezTo>
                    <a:pt x="1853" y="12645"/>
                    <a:pt x="2611" y="12750"/>
                    <a:pt x="3368" y="12750"/>
                  </a:cubicBezTo>
                  <a:cubicBezTo>
                    <a:pt x="4728" y="12750"/>
                    <a:pt x="6083" y="12410"/>
                    <a:pt x="7291" y="11721"/>
                  </a:cubicBezTo>
                  <a:cubicBezTo>
                    <a:pt x="9126" y="10693"/>
                    <a:pt x="10511" y="8904"/>
                    <a:pt x="11048" y="6846"/>
                  </a:cubicBezTo>
                  <a:cubicBezTo>
                    <a:pt x="11496" y="5010"/>
                    <a:pt x="11274" y="2999"/>
                    <a:pt x="10111" y="1521"/>
                  </a:cubicBezTo>
                  <a:cubicBezTo>
                    <a:pt x="9200" y="443"/>
                    <a:pt x="7807" y="0"/>
                    <a:pt x="6202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3;p41">
              <a:extLst>
                <a:ext uri="{FF2B5EF4-FFF2-40B4-BE49-F238E27FC236}">
                  <a16:creationId xmlns:a16="http://schemas.microsoft.com/office/drawing/2014/main" id="{1F0D9DF9-AF47-B5ED-C762-1A3EC7146E30}"/>
                </a:ext>
              </a:extLst>
            </p:cNvPr>
            <p:cNvSpPr/>
            <p:nvPr/>
          </p:nvSpPr>
          <p:spPr>
            <a:xfrm>
              <a:off x="8005373" y="2008445"/>
              <a:ext cx="266324" cy="94828"/>
            </a:xfrm>
            <a:custGeom>
              <a:avLst/>
              <a:gdLst/>
              <a:ahLst/>
              <a:cxnLst/>
              <a:rect l="l" t="t" r="r" b="b"/>
              <a:pathLst>
                <a:path w="9532" h="3394" extrusionOk="0">
                  <a:moveTo>
                    <a:pt x="8438" y="0"/>
                  </a:moveTo>
                  <a:cubicBezTo>
                    <a:pt x="5465" y="0"/>
                    <a:pt x="2149" y="807"/>
                    <a:pt x="1" y="2679"/>
                  </a:cubicBezTo>
                  <a:cubicBezTo>
                    <a:pt x="226" y="2857"/>
                    <a:pt x="538" y="2990"/>
                    <a:pt x="806" y="3079"/>
                  </a:cubicBezTo>
                  <a:cubicBezTo>
                    <a:pt x="1542" y="3288"/>
                    <a:pt x="2300" y="3393"/>
                    <a:pt x="3057" y="3393"/>
                  </a:cubicBezTo>
                  <a:cubicBezTo>
                    <a:pt x="4417" y="3393"/>
                    <a:pt x="5772" y="3053"/>
                    <a:pt x="6980" y="2364"/>
                  </a:cubicBezTo>
                  <a:cubicBezTo>
                    <a:pt x="7964" y="1827"/>
                    <a:pt x="8858" y="1022"/>
                    <a:pt x="9531" y="37"/>
                  </a:cubicBezTo>
                  <a:cubicBezTo>
                    <a:pt x="9174" y="13"/>
                    <a:pt x="8809" y="0"/>
                    <a:pt x="8438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4;p41">
              <a:extLst>
                <a:ext uri="{FF2B5EF4-FFF2-40B4-BE49-F238E27FC236}">
                  <a16:creationId xmlns:a16="http://schemas.microsoft.com/office/drawing/2014/main" id="{71DC0D06-5091-0BAD-00B9-555B1366DD1E}"/>
                </a:ext>
              </a:extLst>
            </p:cNvPr>
            <p:cNvSpPr/>
            <p:nvPr/>
          </p:nvSpPr>
          <p:spPr>
            <a:xfrm>
              <a:off x="8016689" y="1962734"/>
              <a:ext cx="258696" cy="299237"/>
            </a:xfrm>
            <a:custGeom>
              <a:avLst/>
              <a:gdLst/>
              <a:ahLst/>
              <a:cxnLst/>
              <a:rect l="l" t="t" r="r" b="b"/>
              <a:pathLst>
                <a:path w="9259" h="10710" extrusionOk="0">
                  <a:moveTo>
                    <a:pt x="6806" y="0"/>
                  </a:moveTo>
                  <a:cubicBezTo>
                    <a:pt x="5889" y="0"/>
                    <a:pt x="4868" y="1047"/>
                    <a:pt x="3579" y="2078"/>
                  </a:cubicBezTo>
                  <a:cubicBezTo>
                    <a:pt x="2996" y="2525"/>
                    <a:pt x="2548" y="3151"/>
                    <a:pt x="2369" y="3821"/>
                  </a:cubicBezTo>
                  <a:cubicBezTo>
                    <a:pt x="1833" y="5836"/>
                    <a:pt x="1027" y="7804"/>
                    <a:pt x="0" y="9593"/>
                  </a:cubicBezTo>
                  <a:cubicBezTo>
                    <a:pt x="3085" y="9951"/>
                    <a:pt x="6174" y="10352"/>
                    <a:pt x="9259" y="10710"/>
                  </a:cubicBezTo>
                  <a:cubicBezTo>
                    <a:pt x="8722" y="7847"/>
                    <a:pt x="8543" y="4984"/>
                    <a:pt x="8722" y="2121"/>
                  </a:cubicBezTo>
                  <a:cubicBezTo>
                    <a:pt x="8097" y="566"/>
                    <a:pt x="7480" y="0"/>
                    <a:pt x="6806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5;p41">
              <a:extLst>
                <a:ext uri="{FF2B5EF4-FFF2-40B4-BE49-F238E27FC236}">
                  <a16:creationId xmlns:a16="http://schemas.microsoft.com/office/drawing/2014/main" id="{0087C929-BBA6-6519-DDA2-C2D59D3458A0}"/>
                </a:ext>
              </a:extLst>
            </p:cNvPr>
            <p:cNvSpPr/>
            <p:nvPr/>
          </p:nvSpPr>
          <p:spPr>
            <a:xfrm>
              <a:off x="8057873" y="1756589"/>
              <a:ext cx="220027" cy="341706"/>
            </a:xfrm>
            <a:custGeom>
              <a:avLst/>
              <a:gdLst/>
              <a:ahLst/>
              <a:cxnLst/>
              <a:rect l="l" t="t" r="r" b="b"/>
              <a:pathLst>
                <a:path w="7875" h="12230" extrusionOk="0">
                  <a:moveTo>
                    <a:pt x="1875" y="0"/>
                  </a:moveTo>
                  <a:cubicBezTo>
                    <a:pt x="1478" y="0"/>
                    <a:pt x="1078" y="72"/>
                    <a:pt x="763" y="283"/>
                  </a:cubicBezTo>
                  <a:cubicBezTo>
                    <a:pt x="316" y="598"/>
                    <a:pt x="1" y="1088"/>
                    <a:pt x="90" y="1582"/>
                  </a:cubicBezTo>
                  <a:cubicBezTo>
                    <a:pt x="226" y="2252"/>
                    <a:pt x="895" y="2656"/>
                    <a:pt x="1343" y="3193"/>
                  </a:cubicBezTo>
                  <a:cubicBezTo>
                    <a:pt x="1926" y="3862"/>
                    <a:pt x="2016" y="4846"/>
                    <a:pt x="2058" y="5741"/>
                  </a:cubicBezTo>
                  <a:cubicBezTo>
                    <a:pt x="2105" y="6636"/>
                    <a:pt x="2105" y="7577"/>
                    <a:pt x="2506" y="8382"/>
                  </a:cubicBezTo>
                  <a:cubicBezTo>
                    <a:pt x="2774" y="8962"/>
                    <a:pt x="3311" y="9456"/>
                    <a:pt x="3805" y="9903"/>
                  </a:cubicBezTo>
                  <a:cubicBezTo>
                    <a:pt x="4610" y="10708"/>
                    <a:pt x="5415" y="11467"/>
                    <a:pt x="6264" y="12229"/>
                  </a:cubicBezTo>
                  <a:cubicBezTo>
                    <a:pt x="7205" y="10529"/>
                    <a:pt x="7742" y="8651"/>
                    <a:pt x="7831" y="6725"/>
                  </a:cubicBezTo>
                  <a:cubicBezTo>
                    <a:pt x="7874" y="5787"/>
                    <a:pt x="7831" y="4803"/>
                    <a:pt x="7473" y="3909"/>
                  </a:cubicBezTo>
                  <a:cubicBezTo>
                    <a:pt x="7069" y="2835"/>
                    <a:pt x="6264" y="1983"/>
                    <a:pt x="5369" y="1314"/>
                  </a:cubicBezTo>
                  <a:cubicBezTo>
                    <a:pt x="4431" y="598"/>
                    <a:pt x="3358" y="61"/>
                    <a:pt x="2194" y="15"/>
                  </a:cubicBezTo>
                  <a:cubicBezTo>
                    <a:pt x="2089" y="6"/>
                    <a:pt x="1982" y="0"/>
                    <a:pt x="1875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6;p41">
              <a:extLst>
                <a:ext uri="{FF2B5EF4-FFF2-40B4-BE49-F238E27FC236}">
                  <a16:creationId xmlns:a16="http://schemas.microsoft.com/office/drawing/2014/main" id="{5AE449E3-9D06-5B28-04BB-7A60392E35F9}"/>
                </a:ext>
              </a:extLst>
            </p:cNvPr>
            <p:cNvSpPr/>
            <p:nvPr/>
          </p:nvSpPr>
          <p:spPr>
            <a:xfrm>
              <a:off x="8027865" y="1685788"/>
              <a:ext cx="300020" cy="382499"/>
            </a:xfrm>
            <a:custGeom>
              <a:avLst/>
              <a:gdLst/>
              <a:ahLst/>
              <a:cxnLst/>
              <a:rect l="l" t="t" r="r" b="b"/>
              <a:pathLst>
                <a:path w="10738" h="13690" extrusionOk="0">
                  <a:moveTo>
                    <a:pt x="853" y="1"/>
                  </a:moveTo>
                  <a:cubicBezTo>
                    <a:pt x="584" y="580"/>
                    <a:pt x="448" y="1207"/>
                    <a:pt x="448" y="1833"/>
                  </a:cubicBezTo>
                  <a:lnTo>
                    <a:pt x="269" y="1074"/>
                  </a:lnTo>
                  <a:lnTo>
                    <a:pt x="269" y="1074"/>
                  </a:lnTo>
                  <a:cubicBezTo>
                    <a:pt x="1" y="1923"/>
                    <a:pt x="316" y="2864"/>
                    <a:pt x="853" y="3533"/>
                  </a:cubicBezTo>
                  <a:cubicBezTo>
                    <a:pt x="1433" y="4249"/>
                    <a:pt x="2238" y="4653"/>
                    <a:pt x="3043" y="4965"/>
                  </a:cubicBezTo>
                  <a:cubicBezTo>
                    <a:pt x="3311" y="5101"/>
                    <a:pt x="3580" y="5143"/>
                    <a:pt x="3848" y="5233"/>
                  </a:cubicBezTo>
                  <a:cubicBezTo>
                    <a:pt x="3580" y="5727"/>
                    <a:pt x="3490" y="6307"/>
                    <a:pt x="3358" y="6843"/>
                  </a:cubicBezTo>
                  <a:cubicBezTo>
                    <a:pt x="3222" y="7248"/>
                    <a:pt x="3043" y="7649"/>
                    <a:pt x="2821" y="8007"/>
                  </a:cubicBezTo>
                  <a:cubicBezTo>
                    <a:pt x="2775" y="8096"/>
                    <a:pt x="2732" y="8143"/>
                    <a:pt x="2732" y="8275"/>
                  </a:cubicBezTo>
                  <a:cubicBezTo>
                    <a:pt x="2732" y="8364"/>
                    <a:pt x="2732" y="8454"/>
                    <a:pt x="2775" y="8500"/>
                  </a:cubicBezTo>
                  <a:cubicBezTo>
                    <a:pt x="2911" y="8901"/>
                    <a:pt x="3000" y="9259"/>
                    <a:pt x="3090" y="9617"/>
                  </a:cubicBezTo>
                  <a:cubicBezTo>
                    <a:pt x="3179" y="9259"/>
                    <a:pt x="3311" y="8901"/>
                    <a:pt x="3490" y="8543"/>
                  </a:cubicBezTo>
                  <a:cubicBezTo>
                    <a:pt x="3626" y="8275"/>
                    <a:pt x="3805" y="8007"/>
                    <a:pt x="3984" y="7738"/>
                  </a:cubicBezTo>
                  <a:cubicBezTo>
                    <a:pt x="4074" y="7964"/>
                    <a:pt x="4163" y="8185"/>
                    <a:pt x="4253" y="8364"/>
                  </a:cubicBezTo>
                  <a:cubicBezTo>
                    <a:pt x="4743" y="9349"/>
                    <a:pt x="5505" y="10154"/>
                    <a:pt x="6264" y="10959"/>
                  </a:cubicBezTo>
                  <a:cubicBezTo>
                    <a:pt x="6980" y="11811"/>
                    <a:pt x="7696" y="12659"/>
                    <a:pt x="8053" y="13690"/>
                  </a:cubicBezTo>
                  <a:cubicBezTo>
                    <a:pt x="8368" y="12795"/>
                    <a:pt x="8995" y="11990"/>
                    <a:pt x="9531" y="11227"/>
                  </a:cubicBezTo>
                  <a:cubicBezTo>
                    <a:pt x="10111" y="10422"/>
                    <a:pt x="10605" y="9574"/>
                    <a:pt x="10695" y="8633"/>
                  </a:cubicBezTo>
                  <a:cubicBezTo>
                    <a:pt x="10738" y="8096"/>
                    <a:pt x="10605" y="7516"/>
                    <a:pt x="10380" y="7022"/>
                  </a:cubicBezTo>
                  <a:cubicBezTo>
                    <a:pt x="10605" y="6264"/>
                    <a:pt x="10648" y="5458"/>
                    <a:pt x="10469" y="4653"/>
                  </a:cubicBezTo>
                  <a:cubicBezTo>
                    <a:pt x="10158" y="3533"/>
                    <a:pt x="9353" y="2506"/>
                    <a:pt x="8322" y="1923"/>
                  </a:cubicBezTo>
                  <a:cubicBezTo>
                    <a:pt x="6311" y="849"/>
                    <a:pt x="3759" y="1432"/>
                    <a:pt x="1701" y="491"/>
                  </a:cubicBezTo>
                  <a:lnTo>
                    <a:pt x="1701" y="1028"/>
                  </a:lnTo>
                  <a:cubicBezTo>
                    <a:pt x="1254" y="895"/>
                    <a:pt x="896" y="49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7;p41">
              <a:extLst>
                <a:ext uri="{FF2B5EF4-FFF2-40B4-BE49-F238E27FC236}">
                  <a16:creationId xmlns:a16="http://schemas.microsoft.com/office/drawing/2014/main" id="{638E1441-8B79-27CA-2FD7-867D66070BB4}"/>
                </a:ext>
              </a:extLst>
            </p:cNvPr>
            <p:cNvSpPr/>
            <p:nvPr/>
          </p:nvSpPr>
          <p:spPr>
            <a:xfrm>
              <a:off x="8112888" y="1892715"/>
              <a:ext cx="72504" cy="108379"/>
            </a:xfrm>
            <a:custGeom>
              <a:avLst/>
              <a:gdLst/>
              <a:ahLst/>
              <a:cxnLst/>
              <a:rect l="l" t="t" r="r" b="b"/>
              <a:pathLst>
                <a:path w="2595" h="3879" extrusionOk="0">
                  <a:moveTo>
                    <a:pt x="1446" y="1"/>
                  </a:moveTo>
                  <a:cubicBezTo>
                    <a:pt x="1147" y="1"/>
                    <a:pt x="867" y="194"/>
                    <a:pt x="716" y="422"/>
                  </a:cubicBezTo>
                  <a:cubicBezTo>
                    <a:pt x="494" y="690"/>
                    <a:pt x="447" y="1048"/>
                    <a:pt x="358" y="1363"/>
                  </a:cubicBezTo>
                  <a:lnTo>
                    <a:pt x="47" y="3374"/>
                  </a:lnTo>
                  <a:cubicBezTo>
                    <a:pt x="0" y="3600"/>
                    <a:pt x="225" y="3821"/>
                    <a:pt x="447" y="3868"/>
                  </a:cubicBezTo>
                  <a:cubicBezTo>
                    <a:pt x="486" y="3875"/>
                    <a:pt x="526" y="3879"/>
                    <a:pt x="567" y="3879"/>
                  </a:cubicBezTo>
                  <a:cubicBezTo>
                    <a:pt x="763" y="3879"/>
                    <a:pt x="972" y="3799"/>
                    <a:pt x="1120" y="3689"/>
                  </a:cubicBezTo>
                  <a:cubicBezTo>
                    <a:pt x="2058" y="3152"/>
                    <a:pt x="2595" y="1943"/>
                    <a:pt x="2326" y="915"/>
                  </a:cubicBezTo>
                  <a:cubicBezTo>
                    <a:pt x="2237" y="511"/>
                    <a:pt x="1968" y="110"/>
                    <a:pt x="1611" y="21"/>
                  </a:cubicBezTo>
                  <a:cubicBezTo>
                    <a:pt x="1555" y="7"/>
                    <a:pt x="1500" y="1"/>
                    <a:pt x="1446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8;p41">
              <a:extLst>
                <a:ext uri="{FF2B5EF4-FFF2-40B4-BE49-F238E27FC236}">
                  <a16:creationId xmlns:a16="http://schemas.microsoft.com/office/drawing/2014/main" id="{0D96EE91-0B7F-2510-6CE7-91945AE05EA8}"/>
                </a:ext>
              </a:extLst>
            </p:cNvPr>
            <p:cNvSpPr/>
            <p:nvPr/>
          </p:nvSpPr>
          <p:spPr>
            <a:xfrm>
              <a:off x="8050385" y="2108612"/>
              <a:ext cx="256294" cy="73370"/>
            </a:xfrm>
            <a:custGeom>
              <a:avLst/>
              <a:gdLst/>
              <a:ahLst/>
              <a:cxnLst/>
              <a:rect l="l" t="t" r="r" b="b"/>
              <a:pathLst>
                <a:path w="9173" h="2626" extrusionOk="0">
                  <a:moveTo>
                    <a:pt x="7069" y="0"/>
                  </a:moveTo>
                  <a:cubicBezTo>
                    <a:pt x="6059" y="0"/>
                    <a:pt x="5057" y="53"/>
                    <a:pt x="4073" y="257"/>
                  </a:cubicBezTo>
                  <a:cubicBezTo>
                    <a:pt x="2505" y="615"/>
                    <a:pt x="1031" y="1284"/>
                    <a:pt x="0" y="2447"/>
                  </a:cubicBezTo>
                  <a:cubicBezTo>
                    <a:pt x="1589" y="2307"/>
                    <a:pt x="3202" y="2167"/>
                    <a:pt x="4808" y="2167"/>
                  </a:cubicBezTo>
                  <a:cubicBezTo>
                    <a:pt x="6277" y="2167"/>
                    <a:pt x="7740" y="2284"/>
                    <a:pt x="9173" y="2626"/>
                  </a:cubicBezTo>
                  <a:cubicBezTo>
                    <a:pt x="8815" y="1778"/>
                    <a:pt x="8679" y="926"/>
                    <a:pt x="8725" y="31"/>
                  </a:cubicBezTo>
                  <a:cubicBezTo>
                    <a:pt x="8172" y="16"/>
                    <a:pt x="7619" y="0"/>
                    <a:pt x="7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9;p41">
              <a:extLst>
                <a:ext uri="{FF2B5EF4-FFF2-40B4-BE49-F238E27FC236}">
                  <a16:creationId xmlns:a16="http://schemas.microsoft.com/office/drawing/2014/main" id="{91F1ADC9-C0C0-6D52-26C3-1086863EA33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848" y="9058"/>
                    <a:pt x="4789" y="9194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711" y="7225"/>
                    <a:pt x="6442" y="6688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0;p41">
              <a:extLst>
                <a:ext uri="{FF2B5EF4-FFF2-40B4-BE49-F238E27FC236}">
                  <a16:creationId xmlns:a16="http://schemas.microsoft.com/office/drawing/2014/main" id="{66407419-5E26-5A81-B5F8-AAF511684AB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268" y="8209"/>
                    <a:pt x="3490" y="8431"/>
                    <a:pt x="3715" y="8657"/>
                  </a:cubicBezTo>
                  <a:cubicBezTo>
                    <a:pt x="4384" y="9194"/>
                    <a:pt x="5057" y="9505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847" y="7358"/>
                    <a:pt x="6621" y="7046"/>
                    <a:pt x="6489" y="6642"/>
                  </a:cubicBezTo>
                  <a:cubicBezTo>
                    <a:pt x="6442" y="6463"/>
                    <a:pt x="6399" y="6284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1;p41">
              <a:extLst>
                <a:ext uri="{FF2B5EF4-FFF2-40B4-BE49-F238E27FC236}">
                  <a16:creationId xmlns:a16="http://schemas.microsoft.com/office/drawing/2014/main" id="{6859677B-BBBB-5487-1AD1-5D5E201A42AA}"/>
                </a:ext>
              </a:extLst>
            </p:cNvPr>
            <p:cNvSpPr/>
            <p:nvPr/>
          </p:nvSpPr>
          <p:spPr>
            <a:xfrm>
              <a:off x="7239213" y="2051446"/>
              <a:ext cx="101227" cy="123048"/>
            </a:xfrm>
            <a:custGeom>
              <a:avLst/>
              <a:gdLst/>
              <a:ahLst/>
              <a:cxnLst/>
              <a:rect l="l" t="t" r="r" b="b"/>
              <a:pathLst>
                <a:path w="3623" h="4404" extrusionOk="0">
                  <a:moveTo>
                    <a:pt x="2593" y="0"/>
                  </a:moveTo>
                  <a:cubicBezTo>
                    <a:pt x="2500" y="0"/>
                    <a:pt x="2400" y="19"/>
                    <a:pt x="2280" y="19"/>
                  </a:cubicBezTo>
                  <a:cubicBezTo>
                    <a:pt x="1654" y="198"/>
                    <a:pt x="1028" y="556"/>
                    <a:pt x="627" y="1093"/>
                  </a:cubicBezTo>
                  <a:cubicBezTo>
                    <a:pt x="222" y="1630"/>
                    <a:pt x="1" y="2303"/>
                    <a:pt x="1" y="2972"/>
                  </a:cubicBezTo>
                  <a:cubicBezTo>
                    <a:pt x="670" y="3376"/>
                    <a:pt x="1296" y="3867"/>
                    <a:pt x="1879" y="4403"/>
                  </a:cubicBezTo>
                  <a:cubicBezTo>
                    <a:pt x="1654" y="3777"/>
                    <a:pt x="1922" y="3018"/>
                    <a:pt x="2280" y="2435"/>
                  </a:cubicBezTo>
                  <a:cubicBezTo>
                    <a:pt x="2685" y="1855"/>
                    <a:pt x="3175" y="1361"/>
                    <a:pt x="3622" y="825"/>
                  </a:cubicBezTo>
                  <a:cubicBezTo>
                    <a:pt x="3222" y="735"/>
                    <a:pt x="3132" y="155"/>
                    <a:pt x="2728" y="19"/>
                  </a:cubicBezTo>
                  <a:cubicBezTo>
                    <a:pt x="2684" y="5"/>
                    <a:pt x="2639" y="0"/>
                    <a:pt x="2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2;p41">
              <a:extLst>
                <a:ext uri="{FF2B5EF4-FFF2-40B4-BE49-F238E27FC236}">
                  <a16:creationId xmlns:a16="http://schemas.microsoft.com/office/drawing/2014/main" id="{26B56540-142B-DC8C-4DE2-68955451BC4B}"/>
                </a:ext>
              </a:extLst>
            </p:cNvPr>
            <p:cNvSpPr/>
            <p:nvPr/>
          </p:nvSpPr>
          <p:spPr>
            <a:xfrm>
              <a:off x="7259218" y="2060666"/>
              <a:ext cx="1262441" cy="1200051"/>
            </a:xfrm>
            <a:custGeom>
              <a:avLst/>
              <a:gdLst/>
              <a:ahLst/>
              <a:cxnLst/>
              <a:rect l="l" t="t" r="r" b="b"/>
              <a:pathLst>
                <a:path w="45184" h="42951" extrusionOk="0">
                  <a:moveTo>
                    <a:pt x="2293" y="1"/>
                  </a:moveTo>
                  <a:cubicBezTo>
                    <a:pt x="2258" y="1"/>
                    <a:pt x="2224" y="2"/>
                    <a:pt x="2191" y="4"/>
                  </a:cubicBezTo>
                  <a:cubicBezTo>
                    <a:pt x="1027" y="47"/>
                    <a:pt x="0" y="2420"/>
                    <a:pt x="90" y="3716"/>
                  </a:cubicBezTo>
                  <a:cubicBezTo>
                    <a:pt x="5637" y="9531"/>
                    <a:pt x="12748" y="13514"/>
                    <a:pt x="20489" y="15662"/>
                  </a:cubicBezTo>
                  <a:cubicBezTo>
                    <a:pt x="19995" y="22325"/>
                    <a:pt x="19237" y="33867"/>
                    <a:pt x="18521" y="40177"/>
                  </a:cubicBezTo>
                  <a:cubicBezTo>
                    <a:pt x="18431" y="41161"/>
                    <a:pt x="19190" y="42277"/>
                    <a:pt x="19101" y="42950"/>
                  </a:cubicBezTo>
                  <a:lnTo>
                    <a:pt x="41111" y="41920"/>
                  </a:lnTo>
                  <a:cubicBezTo>
                    <a:pt x="41962" y="39103"/>
                    <a:pt x="41916" y="36193"/>
                    <a:pt x="41605" y="32794"/>
                  </a:cubicBezTo>
                  <a:cubicBezTo>
                    <a:pt x="41962" y="32436"/>
                    <a:pt x="42274" y="32035"/>
                    <a:pt x="42589" y="31677"/>
                  </a:cubicBezTo>
                  <a:cubicBezTo>
                    <a:pt x="43705" y="30378"/>
                    <a:pt x="44736" y="28946"/>
                    <a:pt x="45004" y="27246"/>
                  </a:cubicBezTo>
                  <a:cubicBezTo>
                    <a:pt x="45183" y="25951"/>
                    <a:pt x="44868" y="24652"/>
                    <a:pt x="44600" y="23399"/>
                  </a:cubicBezTo>
                  <a:cubicBezTo>
                    <a:pt x="43662" y="19509"/>
                    <a:pt x="42721" y="15572"/>
                    <a:pt x="41826" y="11678"/>
                  </a:cubicBezTo>
                  <a:cubicBezTo>
                    <a:pt x="41469" y="10247"/>
                    <a:pt x="41111" y="8772"/>
                    <a:pt x="40352" y="7520"/>
                  </a:cubicBezTo>
                  <a:cubicBezTo>
                    <a:pt x="40126" y="7205"/>
                    <a:pt x="39905" y="6894"/>
                    <a:pt x="39636" y="6625"/>
                  </a:cubicBezTo>
                  <a:cubicBezTo>
                    <a:pt x="39099" y="5326"/>
                    <a:pt x="38427" y="4163"/>
                    <a:pt x="37757" y="3941"/>
                  </a:cubicBezTo>
                  <a:cubicBezTo>
                    <a:pt x="36246" y="3371"/>
                    <a:pt x="34701" y="3137"/>
                    <a:pt x="33144" y="3137"/>
                  </a:cubicBezTo>
                  <a:cubicBezTo>
                    <a:pt x="31151" y="3137"/>
                    <a:pt x="29138" y="3521"/>
                    <a:pt x="27153" y="4073"/>
                  </a:cubicBezTo>
                  <a:lnTo>
                    <a:pt x="27110" y="4073"/>
                  </a:lnTo>
                  <a:cubicBezTo>
                    <a:pt x="26126" y="4478"/>
                    <a:pt x="25185" y="5058"/>
                    <a:pt x="24380" y="5730"/>
                  </a:cubicBezTo>
                  <a:cubicBezTo>
                    <a:pt x="18253" y="5326"/>
                    <a:pt x="12347" y="3984"/>
                    <a:pt x="6532" y="1883"/>
                  </a:cubicBezTo>
                  <a:cubicBezTo>
                    <a:pt x="5443" y="1490"/>
                    <a:pt x="3511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3;p41">
              <a:extLst>
                <a:ext uri="{FF2B5EF4-FFF2-40B4-BE49-F238E27FC236}">
                  <a16:creationId xmlns:a16="http://schemas.microsoft.com/office/drawing/2014/main" id="{36340E2A-08AC-FA36-F702-F5ACD1C23131}"/>
                </a:ext>
              </a:extLst>
            </p:cNvPr>
            <p:cNvSpPr/>
            <p:nvPr/>
          </p:nvSpPr>
          <p:spPr>
            <a:xfrm rot="5400000">
              <a:off x="6554752" y="2839249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4;p41">
              <a:extLst>
                <a:ext uri="{FF2B5EF4-FFF2-40B4-BE49-F238E27FC236}">
                  <a16:creationId xmlns:a16="http://schemas.microsoft.com/office/drawing/2014/main" id="{A743FFB2-A5EF-91A6-F073-F34D5D6C70C6}"/>
                </a:ext>
              </a:extLst>
            </p:cNvPr>
            <p:cNvSpPr/>
            <p:nvPr/>
          </p:nvSpPr>
          <p:spPr>
            <a:xfrm>
              <a:off x="6335458" y="2089516"/>
              <a:ext cx="158724" cy="375313"/>
            </a:xfrm>
            <a:custGeom>
              <a:avLst/>
              <a:gdLst/>
              <a:ahLst/>
              <a:cxnLst/>
              <a:rect l="l" t="t" r="r" b="b"/>
              <a:pathLst>
                <a:path w="3113" h="7358" extrusionOk="0">
                  <a:moveTo>
                    <a:pt x="1038" y="0"/>
                  </a:moveTo>
                  <a:lnTo>
                    <a:pt x="1038" y="1181"/>
                  </a:lnTo>
                  <a:cubicBezTo>
                    <a:pt x="426" y="1370"/>
                    <a:pt x="0" y="1936"/>
                    <a:pt x="0" y="2641"/>
                  </a:cubicBezTo>
                  <a:cubicBezTo>
                    <a:pt x="0" y="3490"/>
                    <a:pt x="709" y="4200"/>
                    <a:pt x="1558" y="4200"/>
                  </a:cubicBezTo>
                  <a:cubicBezTo>
                    <a:pt x="1841" y="4200"/>
                    <a:pt x="2075" y="4434"/>
                    <a:pt x="2075" y="4717"/>
                  </a:cubicBezTo>
                  <a:cubicBezTo>
                    <a:pt x="2075" y="5000"/>
                    <a:pt x="1841" y="5237"/>
                    <a:pt x="1558" y="5237"/>
                  </a:cubicBezTo>
                  <a:cubicBezTo>
                    <a:pt x="1275" y="5237"/>
                    <a:pt x="1038" y="5000"/>
                    <a:pt x="1038" y="4717"/>
                  </a:cubicBezTo>
                  <a:lnTo>
                    <a:pt x="0" y="4717"/>
                  </a:lnTo>
                  <a:cubicBezTo>
                    <a:pt x="0" y="5426"/>
                    <a:pt x="426" y="5992"/>
                    <a:pt x="1038" y="6180"/>
                  </a:cubicBezTo>
                  <a:lnTo>
                    <a:pt x="1038" y="7358"/>
                  </a:lnTo>
                  <a:lnTo>
                    <a:pt x="2075" y="7358"/>
                  </a:lnTo>
                  <a:lnTo>
                    <a:pt x="2075" y="6180"/>
                  </a:lnTo>
                  <a:cubicBezTo>
                    <a:pt x="2690" y="5992"/>
                    <a:pt x="3113" y="5426"/>
                    <a:pt x="3113" y="4717"/>
                  </a:cubicBezTo>
                  <a:cubicBezTo>
                    <a:pt x="3113" y="3868"/>
                    <a:pt x="2407" y="3162"/>
                    <a:pt x="1558" y="3162"/>
                  </a:cubicBezTo>
                  <a:cubicBezTo>
                    <a:pt x="1275" y="3162"/>
                    <a:pt x="1038" y="2924"/>
                    <a:pt x="1038" y="2641"/>
                  </a:cubicBezTo>
                  <a:cubicBezTo>
                    <a:pt x="1038" y="2358"/>
                    <a:pt x="1275" y="2124"/>
                    <a:pt x="1558" y="2124"/>
                  </a:cubicBezTo>
                  <a:cubicBezTo>
                    <a:pt x="1841" y="2124"/>
                    <a:pt x="2075" y="2358"/>
                    <a:pt x="2075" y="2641"/>
                  </a:cubicBezTo>
                  <a:lnTo>
                    <a:pt x="3113" y="2641"/>
                  </a:lnTo>
                  <a:cubicBezTo>
                    <a:pt x="3113" y="1936"/>
                    <a:pt x="2690" y="1370"/>
                    <a:pt x="2075" y="1181"/>
                  </a:cubicBezTo>
                  <a:lnTo>
                    <a:pt x="2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015;p41">
              <a:extLst>
                <a:ext uri="{FF2B5EF4-FFF2-40B4-BE49-F238E27FC236}">
                  <a16:creationId xmlns:a16="http://schemas.microsoft.com/office/drawing/2014/main" id="{A1D3026A-1EE4-E540-6D58-1882A6A7D033}"/>
                </a:ext>
              </a:extLst>
            </p:cNvPr>
            <p:cNvGrpSpPr/>
            <p:nvPr/>
          </p:nvGrpSpPr>
          <p:grpSpPr>
            <a:xfrm>
              <a:off x="6825616" y="2545819"/>
              <a:ext cx="532378" cy="532378"/>
              <a:chOff x="1774175" y="3649950"/>
              <a:chExt cx="601625" cy="601625"/>
            </a:xfrm>
          </p:grpSpPr>
          <p:sp>
            <p:nvSpPr>
              <p:cNvPr id="30" name="Google Shape;1016;p41">
                <a:extLst>
                  <a:ext uri="{FF2B5EF4-FFF2-40B4-BE49-F238E27FC236}">
                    <a16:creationId xmlns:a16="http://schemas.microsoft.com/office/drawing/2014/main" id="{1601176E-91F1-9011-974F-0C4F5D4907F5}"/>
                  </a:ext>
                </a:extLst>
              </p:cNvPr>
              <p:cNvSpPr/>
              <p:nvPr/>
            </p:nvSpPr>
            <p:spPr>
              <a:xfrm>
                <a:off x="1774175" y="3649950"/>
                <a:ext cx="601625" cy="601625"/>
              </a:xfrm>
              <a:custGeom>
                <a:avLst/>
                <a:gdLst/>
                <a:ahLst/>
                <a:cxnLst/>
                <a:rect l="l" t="t" r="r" b="b"/>
                <a:pathLst>
                  <a:path w="24065" h="24065" extrusionOk="0">
                    <a:moveTo>
                      <a:pt x="12034" y="3438"/>
                    </a:moveTo>
                    <a:cubicBezTo>
                      <a:pt x="16789" y="3438"/>
                      <a:pt x="20627" y="7276"/>
                      <a:pt x="20627" y="12034"/>
                    </a:cubicBezTo>
                    <a:cubicBezTo>
                      <a:pt x="20627" y="16751"/>
                      <a:pt x="16789" y="20589"/>
                      <a:pt x="12034" y="20589"/>
                    </a:cubicBezTo>
                    <a:cubicBezTo>
                      <a:pt x="7317" y="20589"/>
                      <a:pt x="3480" y="16751"/>
                      <a:pt x="3480" y="12034"/>
                    </a:cubicBezTo>
                    <a:cubicBezTo>
                      <a:pt x="3480" y="7276"/>
                      <a:pt x="7317" y="3438"/>
                      <a:pt x="12034" y="3438"/>
                    </a:cubicBezTo>
                    <a:close/>
                    <a:moveTo>
                      <a:pt x="12034" y="0"/>
                    </a:moveTo>
                    <a:cubicBezTo>
                      <a:pt x="5398" y="0"/>
                      <a:pt x="0" y="5398"/>
                      <a:pt x="0" y="12034"/>
                    </a:cubicBezTo>
                    <a:cubicBezTo>
                      <a:pt x="0" y="18670"/>
                      <a:pt x="5398" y="24065"/>
                      <a:pt x="12034" y="24065"/>
                    </a:cubicBezTo>
                    <a:cubicBezTo>
                      <a:pt x="18670" y="24065"/>
                      <a:pt x="24065" y="18670"/>
                      <a:pt x="24065" y="12034"/>
                    </a:cubicBezTo>
                    <a:cubicBezTo>
                      <a:pt x="24065" y="5398"/>
                      <a:pt x="18670" y="0"/>
                      <a:pt x="12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17;p41">
                <a:extLst>
                  <a:ext uri="{FF2B5EF4-FFF2-40B4-BE49-F238E27FC236}">
                    <a16:creationId xmlns:a16="http://schemas.microsoft.com/office/drawing/2014/main" id="{7A61D972-3C33-8440-85DF-427E51452D16}"/>
                  </a:ext>
                </a:extLst>
              </p:cNvPr>
              <p:cNvSpPr/>
              <p:nvPr/>
            </p:nvSpPr>
            <p:spPr>
              <a:xfrm>
                <a:off x="1950050" y="3825825"/>
                <a:ext cx="249875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5" extrusionOk="0">
                    <a:moveTo>
                      <a:pt x="4999" y="1"/>
                    </a:moveTo>
                    <a:cubicBezTo>
                      <a:pt x="2239" y="1"/>
                      <a:pt x="1" y="2239"/>
                      <a:pt x="1" y="4999"/>
                    </a:cubicBezTo>
                    <a:cubicBezTo>
                      <a:pt x="1" y="7756"/>
                      <a:pt x="2239" y="9994"/>
                      <a:pt x="4999" y="9994"/>
                    </a:cubicBezTo>
                    <a:cubicBezTo>
                      <a:pt x="7756" y="9994"/>
                      <a:pt x="9994" y="7756"/>
                      <a:pt x="9994" y="4999"/>
                    </a:cubicBezTo>
                    <a:cubicBezTo>
                      <a:pt x="9994" y="2239"/>
                      <a:pt x="7756" y="1"/>
                      <a:pt x="4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746;p36">
            <a:extLst>
              <a:ext uri="{FF2B5EF4-FFF2-40B4-BE49-F238E27FC236}">
                <a16:creationId xmlns:a16="http://schemas.microsoft.com/office/drawing/2014/main" id="{36C02349-26C3-EEB6-0CBE-267B3DE028AD}"/>
              </a:ext>
            </a:extLst>
          </p:cNvPr>
          <p:cNvSpPr txBox="1">
            <a:spLocks/>
          </p:cNvSpPr>
          <p:nvPr/>
        </p:nvSpPr>
        <p:spPr>
          <a:xfrm>
            <a:off x="2274691" y="1962734"/>
            <a:ext cx="3889956" cy="162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pt-BR" b="1" dirty="0"/>
              <a:t>IDE Visual Studio </a:t>
            </a:r>
            <a:r>
              <a:rPr lang="pt-BR" b="1" dirty="0" err="1"/>
              <a:t>Code</a:t>
            </a:r>
            <a:r>
              <a:rPr lang="pt-BR" b="1" dirty="0"/>
              <a:t> </a:t>
            </a:r>
            <a:r>
              <a:rPr lang="pt-BR" dirty="0"/>
              <a:t>para o desenvolvimento do Sistema Visual do lado do cliente (front-</a:t>
            </a:r>
            <a:r>
              <a:rPr lang="pt-BR" dirty="0" err="1"/>
              <a:t>end</a:t>
            </a:r>
            <a:r>
              <a:rPr lang="pt-BR" dirty="0"/>
              <a:t>);</a:t>
            </a:r>
          </a:p>
        </p:txBody>
      </p:sp>
      <p:sp>
        <p:nvSpPr>
          <p:cNvPr id="44" name="Google Shape;746;p36">
            <a:extLst>
              <a:ext uri="{FF2B5EF4-FFF2-40B4-BE49-F238E27FC236}">
                <a16:creationId xmlns:a16="http://schemas.microsoft.com/office/drawing/2014/main" id="{475E226E-BA6E-4117-D45B-D964518B7666}"/>
              </a:ext>
            </a:extLst>
          </p:cNvPr>
          <p:cNvSpPr txBox="1">
            <a:spLocks/>
          </p:cNvSpPr>
          <p:nvPr/>
        </p:nvSpPr>
        <p:spPr>
          <a:xfrm>
            <a:off x="1953632" y="3295582"/>
            <a:ext cx="3167372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dirty="0"/>
              <a:t>como linguagem para a programação;</a:t>
            </a:r>
          </a:p>
        </p:txBody>
      </p:sp>
      <p:pic>
        <p:nvPicPr>
          <p:cNvPr id="41" name="Imagem 40" descr="Visualstudio código logo - Ícones Social media e Logos">
            <a:extLst>
              <a:ext uri="{FF2B5EF4-FFF2-40B4-BE49-F238E27FC236}">
                <a16:creationId xmlns:a16="http://schemas.microsoft.com/office/drawing/2014/main" id="{9CD89A41-367B-0623-C9B6-B325938A7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5" y="1858908"/>
            <a:ext cx="1685088" cy="84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Imagem 44" descr="Download React Logo in SVG Vector or PNG File Format - Logo.wine">
            <a:extLst>
              <a:ext uri="{FF2B5EF4-FFF2-40B4-BE49-F238E27FC236}">
                <a16:creationId xmlns:a16="http://schemas.microsoft.com/office/drawing/2014/main" id="{F34050AE-C707-C15E-5188-B2234D7DBF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07" y="3039712"/>
            <a:ext cx="1344993" cy="896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47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</a:t>
            </a:r>
            <a:endParaRPr dirty="0"/>
          </a:p>
        </p:txBody>
      </p:sp>
      <p:sp>
        <p:nvSpPr>
          <p:cNvPr id="746" name="Google Shape;746;p36"/>
          <p:cNvSpPr txBox="1">
            <a:spLocks noGrp="1"/>
          </p:cNvSpPr>
          <p:nvPr>
            <p:ph type="subTitle" idx="1"/>
          </p:nvPr>
        </p:nvSpPr>
        <p:spPr>
          <a:xfrm>
            <a:off x="812727" y="1173260"/>
            <a:ext cx="5243012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o desenvolvimento do projeto, foram utilizadas as seguintes ferramentas: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80;p41">
            <a:extLst>
              <a:ext uri="{FF2B5EF4-FFF2-40B4-BE49-F238E27FC236}">
                <a16:creationId xmlns:a16="http://schemas.microsoft.com/office/drawing/2014/main" id="{D890747A-5B45-D053-633C-A4255C042521}"/>
              </a:ext>
            </a:extLst>
          </p:cNvPr>
          <p:cNvGrpSpPr/>
          <p:nvPr/>
        </p:nvGrpSpPr>
        <p:grpSpPr>
          <a:xfrm>
            <a:off x="6178350" y="891446"/>
            <a:ext cx="2478600" cy="4195963"/>
            <a:chOff x="6178350" y="891446"/>
            <a:chExt cx="2478600" cy="4195963"/>
          </a:xfrm>
        </p:grpSpPr>
        <p:sp>
          <p:nvSpPr>
            <p:cNvPr id="3" name="Google Shape;981;p41">
              <a:extLst>
                <a:ext uri="{FF2B5EF4-FFF2-40B4-BE49-F238E27FC236}">
                  <a16:creationId xmlns:a16="http://schemas.microsoft.com/office/drawing/2014/main" id="{E96C9CC7-2A8D-6602-621F-B5C451F3678E}"/>
                </a:ext>
              </a:extLst>
            </p:cNvPr>
            <p:cNvSpPr/>
            <p:nvPr/>
          </p:nvSpPr>
          <p:spPr>
            <a:xfrm flipH="1">
              <a:off x="6178350" y="1037875"/>
              <a:ext cx="2478600" cy="247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982;p41">
              <a:extLst>
                <a:ext uri="{FF2B5EF4-FFF2-40B4-BE49-F238E27FC236}">
                  <a16:creationId xmlns:a16="http://schemas.microsoft.com/office/drawing/2014/main" id="{E6F6FD6F-A4BB-3798-1D20-E5A0A51DC8FF}"/>
                </a:ext>
              </a:extLst>
            </p:cNvPr>
            <p:cNvGrpSpPr/>
            <p:nvPr/>
          </p:nvGrpSpPr>
          <p:grpSpPr>
            <a:xfrm>
              <a:off x="6582993" y="1416812"/>
              <a:ext cx="1017623" cy="1016667"/>
              <a:chOff x="2389089" y="936810"/>
              <a:chExt cx="817499" cy="816731"/>
            </a:xfrm>
          </p:grpSpPr>
          <p:sp>
            <p:nvSpPr>
              <p:cNvPr id="34" name="Google Shape;983;p41">
                <a:extLst>
                  <a:ext uri="{FF2B5EF4-FFF2-40B4-BE49-F238E27FC236}">
                    <a16:creationId xmlns:a16="http://schemas.microsoft.com/office/drawing/2014/main" id="{4615A9D0-754A-1311-827F-736ABDB666E4}"/>
                  </a:ext>
                </a:extLst>
              </p:cNvPr>
              <p:cNvSpPr/>
              <p:nvPr/>
            </p:nvSpPr>
            <p:spPr>
              <a:xfrm flipH="1">
                <a:off x="2466788" y="1025662"/>
                <a:ext cx="662100" cy="662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984;p41">
                <a:extLst>
                  <a:ext uri="{FF2B5EF4-FFF2-40B4-BE49-F238E27FC236}">
                    <a16:creationId xmlns:a16="http://schemas.microsoft.com/office/drawing/2014/main" id="{9D13C993-1816-DDDA-C4B3-29082B5A683A}"/>
                  </a:ext>
                </a:extLst>
              </p:cNvPr>
              <p:cNvGrpSpPr/>
              <p:nvPr/>
            </p:nvGrpSpPr>
            <p:grpSpPr>
              <a:xfrm>
                <a:off x="2389089" y="936810"/>
                <a:ext cx="817499" cy="816731"/>
                <a:chOff x="4583700" y="1306100"/>
                <a:chExt cx="1064175" cy="1063175"/>
              </a:xfrm>
            </p:grpSpPr>
            <p:sp>
              <p:nvSpPr>
                <p:cNvPr id="36" name="Google Shape;985;p41">
                  <a:extLst>
                    <a:ext uri="{FF2B5EF4-FFF2-40B4-BE49-F238E27FC236}">
                      <a16:creationId xmlns:a16="http://schemas.microsoft.com/office/drawing/2014/main" id="{8CAD35B6-EB50-6218-103F-A9F6AF2C26F1}"/>
                    </a:ext>
                  </a:extLst>
                </p:cNvPr>
                <p:cNvSpPr/>
                <p:nvPr/>
              </p:nvSpPr>
              <p:spPr>
                <a:xfrm>
                  <a:off x="4583700" y="1306100"/>
                  <a:ext cx="1064175" cy="10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7" h="42527" extrusionOk="0">
                      <a:moveTo>
                        <a:pt x="21265" y="5267"/>
                      </a:moveTo>
                      <a:cubicBezTo>
                        <a:pt x="30109" y="5267"/>
                        <a:pt x="37260" y="12418"/>
                        <a:pt x="37260" y="21262"/>
                      </a:cubicBezTo>
                      <a:cubicBezTo>
                        <a:pt x="37260" y="30069"/>
                        <a:pt x="30109" y="37220"/>
                        <a:pt x="21265" y="37220"/>
                      </a:cubicBezTo>
                      <a:cubicBezTo>
                        <a:pt x="12459" y="37220"/>
                        <a:pt x="5307" y="30069"/>
                        <a:pt x="5307" y="21262"/>
                      </a:cubicBezTo>
                      <a:cubicBezTo>
                        <a:pt x="5307" y="12418"/>
                        <a:pt x="12459" y="5267"/>
                        <a:pt x="21265" y="5267"/>
                      </a:cubicBezTo>
                      <a:close/>
                      <a:moveTo>
                        <a:pt x="21265" y="1"/>
                      </a:moveTo>
                      <a:cubicBezTo>
                        <a:pt x="9536" y="1"/>
                        <a:pt x="1" y="9496"/>
                        <a:pt x="1" y="21262"/>
                      </a:cubicBezTo>
                      <a:cubicBezTo>
                        <a:pt x="1" y="32991"/>
                        <a:pt x="9536" y="42526"/>
                        <a:pt x="21265" y="42526"/>
                      </a:cubicBezTo>
                      <a:cubicBezTo>
                        <a:pt x="33031" y="42526"/>
                        <a:pt x="42566" y="32991"/>
                        <a:pt x="42566" y="21262"/>
                      </a:cubicBezTo>
                      <a:cubicBezTo>
                        <a:pt x="42566" y="9496"/>
                        <a:pt x="33031" y="1"/>
                        <a:pt x="212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86;p41">
                  <a:extLst>
                    <a:ext uri="{FF2B5EF4-FFF2-40B4-BE49-F238E27FC236}">
                      <a16:creationId xmlns:a16="http://schemas.microsoft.com/office/drawing/2014/main" id="{8EB3CADD-E9BA-1C86-4386-F9F1BF59BDF2}"/>
                    </a:ext>
                  </a:extLst>
                </p:cNvPr>
                <p:cNvSpPr/>
                <p:nvPr/>
              </p:nvSpPr>
              <p:spPr>
                <a:xfrm>
                  <a:off x="4684675" y="2009750"/>
                  <a:ext cx="873775" cy="35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51" h="14381" extrusionOk="0">
                      <a:moveTo>
                        <a:pt x="31683" y="0"/>
                      </a:moveTo>
                      <a:cubicBezTo>
                        <a:pt x="29106" y="5383"/>
                        <a:pt x="23609" y="9074"/>
                        <a:pt x="17226" y="9074"/>
                      </a:cubicBezTo>
                      <a:cubicBezTo>
                        <a:pt x="11920" y="9074"/>
                        <a:pt x="7189" y="6460"/>
                        <a:pt x="4267" y="2461"/>
                      </a:cubicBezTo>
                      <a:lnTo>
                        <a:pt x="1" y="5537"/>
                      </a:lnTo>
                      <a:cubicBezTo>
                        <a:pt x="3846" y="10880"/>
                        <a:pt x="10151" y="14380"/>
                        <a:pt x="17226" y="14380"/>
                      </a:cubicBezTo>
                      <a:cubicBezTo>
                        <a:pt x="24645" y="14380"/>
                        <a:pt x="31145" y="10612"/>
                        <a:pt x="34950" y="4845"/>
                      </a:cubicBezTo>
                      <a:lnTo>
                        <a:pt x="316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87;p41">
                  <a:extLst>
                    <a:ext uri="{FF2B5EF4-FFF2-40B4-BE49-F238E27FC236}">
                      <a16:creationId xmlns:a16="http://schemas.microsoft.com/office/drawing/2014/main" id="{615DA6BC-65DC-EDB6-1741-E4B8DB2F534F}"/>
                    </a:ext>
                  </a:extLst>
                </p:cNvPr>
                <p:cNvSpPr/>
                <p:nvPr/>
              </p:nvSpPr>
              <p:spPr>
                <a:xfrm>
                  <a:off x="5115325" y="1306100"/>
                  <a:ext cx="532550" cy="9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2" h="36412" extrusionOk="0">
                      <a:moveTo>
                        <a:pt x="0" y="1"/>
                      </a:moveTo>
                      <a:lnTo>
                        <a:pt x="0" y="5267"/>
                      </a:lnTo>
                      <a:cubicBezTo>
                        <a:pt x="8844" y="5267"/>
                        <a:pt x="15995" y="12418"/>
                        <a:pt x="15995" y="21262"/>
                      </a:cubicBezTo>
                      <a:cubicBezTo>
                        <a:pt x="15995" y="25722"/>
                        <a:pt x="14187" y="29721"/>
                        <a:pt x="11228" y="32643"/>
                      </a:cubicBezTo>
                      <a:lnTo>
                        <a:pt x="14956" y="36411"/>
                      </a:lnTo>
                      <a:cubicBezTo>
                        <a:pt x="18841" y="32529"/>
                        <a:pt x="21301" y="27183"/>
                        <a:pt x="21301" y="21262"/>
                      </a:cubicBezTo>
                      <a:cubicBezTo>
                        <a:pt x="21301" y="9496"/>
                        <a:pt x="11766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88;p41">
                  <a:extLst>
                    <a:ext uri="{FF2B5EF4-FFF2-40B4-BE49-F238E27FC236}">
                      <a16:creationId xmlns:a16="http://schemas.microsoft.com/office/drawing/2014/main" id="{815BE305-96CD-D1CD-1CD2-40A38680C490}"/>
                    </a:ext>
                  </a:extLst>
                </p:cNvPr>
                <p:cNvSpPr/>
                <p:nvPr/>
              </p:nvSpPr>
              <p:spPr>
                <a:xfrm>
                  <a:off x="4886550" y="1750200"/>
                  <a:ext cx="458500" cy="1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0" h="4421" extrusionOk="0">
                      <a:moveTo>
                        <a:pt x="0" y="1"/>
                      </a:moveTo>
                      <a:lnTo>
                        <a:pt x="0" y="4421"/>
                      </a:lnTo>
                      <a:lnTo>
                        <a:pt x="18339" y="4421"/>
                      </a:lnTo>
                      <a:lnTo>
                        <a:pt x="183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89;p41">
                  <a:extLst>
                    <a:ext uri="{FF2B5EF4-FFF2-40B4-BE49-F238E27FC236}">
                      <a16:creationId xmlns:a16="http://schemas.microsoft.com/office/drawing/2014/main" id="{C8F730BD-8ACC-63EB-2441-85533F6D0246}"/>
                    </a:ext>
                  </a:extLst>
                </p:cNvPr>
                <p:cNvSpPr/>
                <p:nvPr/>
              </p:nvSpPr>
              <p:spPr>
                <a:xfrm>
                  <a:off x="4944225" y="1922225"/>
                  <a:ext cx="343150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2231" extrusionOk="0">
                      <a:moveTo>
                        <a:pt x="0" y="1"/>
                      </a:moveTo>
                      <a:lnTo>
                        <a:pt x="0" y="2231"/>
                      </a:lnTo>
                      <a:lnTo>
                        <a:pt x="13725" y="2231"/>
                      </a:lnTo>
                      <a:lnTo>
                        <a:pt x="137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990;p41">
              <a:extLst>
                <a:ext uri="{FF2B5EF4-FFF2-40B4-BE49-F238E27FC236}">
                  <a16:creationId xmlns:a16="http://schemas.microsoft.com/office/drawing/2014/main" id="{B259B910-1D8C-F8C5-7121-A6D3E3DDA86F}"/>
                </a:ext>
              </a:extLst>
            </p:cNvPr>
            <p:cNvSpPr/>
            <p:nvPr/>
          </p:nvSpPr>
          <p:spPr>
            <a:xfrm rot="5400000">
              <a:off x="6635002" y="2702936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91;p41">
              <a:extLst>
                <a:ext uri="{FF2B5EF4-FFF2-40B4-BE49-F238E27FC236}">
                  <a16:creationId xmlns:a16="http://schemas.microsoft.com/office/drawing/2014/main" id="{57BE32E2-95C5-1B90-3FC2-70CB3D9BB825}"/>
                </a:ext>
              </a:extLst>
            </p:cNvPr>
            <p:cNvGrpSpPr/>
            <p:nvPr/>
          </p:nvGrpSpPr>
          <p:grpSpPr>
            <a:xfrm>
              <a:off x="7307334" y="891446"/>
              <a:ext cx="299989" cy="299811"/>
              <a:chOff x="2461125" y="503925"/>
              <a:chExt cx="411000" cy="410700"/>
            </a:xfrm>
          </p:grpSpPr>
          <p:sp>
            <p:nvSpPr>
              <p:cNvPr id="32" name="Google Shape;992;p41">
                <a:extLst>
                  <a:ext uri="{FF2B5EF4-FFF2-40B4-BE49-F238E27FC236}">
                    <a16:creationId xmlns:a16="http://schemas.microsoft.com/office/drawing/2014/main" id="{09B52994-9240-681D-0862-09D44F8A2E82}"/>
                  </a:ext>
                </a:extLst>
              </p:cNvPr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93;p41">
                <a:extLst>
                  <a:ext uri="{FF2B5EF4-FFF2-40B4-BE49-F238E27FC236}">
                    <a16:creationId xmlns:a16="http://schemas.microsoft.com/office/drawing/2014/main" id="{3C4D1959-34FC-87B6-5DAD-DDB8ADBCF4D2}"/>
                  </a:ext>
                </a:extLst>
              </p:cNvPr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994;p41">
              <a:extLst>
                <a:ext uri="{FF2B5EF4-FFF2-40B4-BE49-F238E27FC236}">
                  <a16:creationId xmlns:a16="http://schemas.microsoft.com/office/drawing/2014/main" id="{E850E32A-2A41-5602-87EB-9302A6861290}"/>
                </a:ext>
              </a:extLst>
            </p:cNvPr>
            <p:cNvSpPr/>
            <p:nvPr/>
          </p:nvSpPr>
          <p:spPr>
            <a:xfrm rot="5400000">
              <a:off x="7538736" y="1441616"/>
              <a:ext cx="364344" cy="368691"/>
            </a:xfrm>
            <a:custGeom>
              <a:avLst/>
              <a:gdLst/>
              <a:ahLst/>
              <a:cxnLst/>
              <a:rect l="l" t="t" r="r" b="b"/>
              <a:pathLst>
                <a:path w="17506" h="17717" extrusionOk="0">
                  <a:moveTo>
                    <a:pt x="16754" y="1"/>
                  </a:moveTo>
                  <a:cubicBezTo>
                    <a:pt x="16420" y="1"/>
                    <a:pt x="16129" y="208"/>
                    <a:pt x="16045" y="542"/>
                  </a:cubicBezTo>
                  <a:lnTo>
                    <a:pt x="542" y="542"/>
                  </a:lnTo>
                  <a:lnTo>
                    <a:pt x="542" y="16252"/>
                  </a:lnTo>
                  <a:cubicBezTo>
                    <a:pt x="252" y="16336"/>
                    <a:pt x="1" y="16630"/>
                    <a:pt x="1" y="16964"/>
                  </a:cubicBezTo>
                  <a:cubicBezTo>
                    <a:pt x="1" y="17382"/>
                    <a:pt x="335" y="17716"/>
                    <a:pt x="753" y="17716"/>
                  </a:cubicBezTo>
                  <a:cubicBezTo>
                    <a:pt x="1127" y="17716"/>
                    <a:pt x="1462" y="17382"/>
                    <a:pt x="1462" y="16964"/>
                  </a:cubicBezTo>
                  <a:cubicBezTo>
                    <a:pt x="1462" y="16630"/>
                    <a:pt x="1254" y="16336"/>
                    <a:pt x="920" y="16252"/>
                  </a:cubicBezTo>
                  <a:lnTo>
                    <a:pt x="920" y="920"/>
                  </a:lnTo>
                  <a:lnTo>
                    <a:pt x="16045" y="920"/>
                  </a:lnTo>
                  <a:cubicBezTo>
                    <a:pt x="16129" y="1254"/>
                    <a:pt x="16420" y="1461"/>
                    <a:pt x="16754" y="1461"/>
                  </a:cubicBezTo>
                  <a:cubicBezTo>
                    <a:pt x="17172" y="1461"/>
                    <a:pt x="17506" y="1127"/>
                    <a:pt x="17506" y="753"/>
                  </a:cubicBezTo>
                  <a:cubicBezTo>
                    <a:pt x="17506" y="335"/>
                    <a:pt x="17172" y="1"/>
                    <a:pt x="16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5;p41">
              <a:extLst>
                <a:ext uri="{FF2B5EF4-FFF2-40B4-BE49-F238E27FC236}">
                  <a16:creationId xmlns:a16="http://schemas.microsoft.com/office/drawing/2014/main" id="{C0F12F9F-2BFA-6549-81E4-163D755AD975}"/>
                </a:ext>
              </a:extLst>
            </p:cNvPr>
            <p:cNvSpPr/>
            <p:nvPr/>
          </p:nvSpPr>
          <p:spPr>
            <a:xfrm>
              <a:off x="7941696" y="4756820"/>
              <a:ext cx="145009" cy="219776"/>
            </a:xfrm>
            <a:custGeom>
              <a:avLst/>
              <a:gdLst/>
              <a:ahLst/>
              <a:cxnLst/>
              <a:rect l="l" t="t" r="r" b="b"/>
              <a:pathLst>
                <a:path w="5190" h="7866" extrusionOk="0">
                  <a:moveTo>
                    <a:pt x="0" y="1"/>
                  </a:moveTo>
                  <a:cubicBezTo>
                    <a:pt x="179" y="1121"/>
                    <a:pt x="447" y="2195"/>
                    <a:pt x="537" y="3311"/>
                  </a:cubicBezTo>
                  <a:cubicBezTo>
                    <a:pt x="580" y="4342"/>
                    <a:pt x="447" y="5459"/>
                    <a:pt x="0" y="6400"/>
                  </a:cubicBezTo>
                  <a:cubicBezTo>
                    <a:pt x="1449" y="6942"/>
                    <a:pt x="2750" y="7866"/>
                    <a:pt x="4167" y="7866"/>
                  </a:cubicBezTo>
                  <a:cubicBezTo>
                    <a:pt x="4500" y="7866"/>
                    <a:pt x="4840" y="7815"/>
                    <a:pt x="5189" y="7695"/>
                  </a:cubicBezTo>
                  <a:cubicBezTo>
                    <a:pt x="5143" y="7652"/>
                    <a:pt x="5143" y="7606"/>
                    <a:pt x="5143" y="7563"/>
                  </a:cubicBezTo>
                  <a:cubicBezTo>
                    <a:pt x="4474" y="5863"/>
                    <a:pt x="4384" y="4564"/>
                    <a:pt x="4295" y="2731"/>
                  </a:cubicBezTo>
                  <a:cubicBezTo>
                    <a:pt x="4248" y="1926"/>
                    <a:pt x="4295" y="896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;p41">
              <a:extLst>
                <a:ext uri="{FF2B5EF4-FFF2-40B4-BE49-F238E27FC236}">
                  <a16:creationId xmlns:a16="http://schemas.microsoft.com/office/drawing/2014/main" id="{93380F84-591C-7ACE-1514-5924AA4BFE78}"/>
                </a:ext>
              </a:extLst>
            </p:cNvPr>
            <p:cNvSpPr/>
            <p:nvPr/>
          </p:nvSpPr>
          <p:spPr>
            <a:xfrm>
              <a:off x="7710403" y="4930610"/>
              <a:ext cx="399989" cy="156799"/>
            </a:xfrm>
            <a:custGeom>
              <a:avLst/>
              <a:gdLst/>
              <a:ahLst/>
              <a:cxnLst/>
              <a:rect l="l" t="t" r="r" b="b"/>
              <a:pathLst>
                <a:path w="14316" h="5612" extrusionOk="0">
                  <a:moveTo>
                    <a:pt x="7963" y="1"/>
                  </a:moveTo>
                  <a:cubicBezTo>
                    <a:pt x="7784" y="359"/>
                    <a:pt x="7426" y="849"/>
                    <a:pt x="7068" y="1117"/>
                  </a:cubicBezTo>
                  <a:cubicBezTo>
                    <a:pt x="6310" y="1833"/>
                    <a:pt x="5637" y="2148"/>
                    <a:pt x="4653" y="2370"/>
                  </a:cubicBezTo>
                  <a:cubicBezTo>
                    <a:pt x="3626" y="2549"/>
                    <a:pt x="2595" y="2728"/>
                    <a:pt x="1700" y="3222"/>
                  </a:cubicBezTo>
                  <a:cubicBezTo>
                    <a:pt x="805" y="3759"/>
                    <a:pt x="0" y="4295"/>
                    <a:pt x="136" y="5323"/>
                  </a:cubicBezTo>
                  <a:cubicBezTo>
                    <a:pt x="716" y="5544"/>
                    <a:pt x="1566" y="5612"/>
                    <a:pt x="2500" y="5612"/>
                  </a:cubicBezTo>
                  <a:cubicBezTo>
                    <a:pt x="3652" y="5612"/>
                    <a:pt x="4933" y="5508"/>
                    <a:pt x="5995" y="5459"/>
                  </a:cubicBezTo>
                  <a:cubicBezTo>
                    <a:pt x="6710" y="5412"/>
                    <a:pt x="7383" y="5412"/>
                    <a:pt x="8010" y="5144"/>
                  </a:cubicBezTo>
                  <a:cubicBezTo>
                    <a:pt x="8367" y="4965"/>
                    <a:pt x="8725" y="4743"/>
                    <a:pt x="9083" y="4696"/>
                  </a:cubicBezTo>
                  <a:cubicBezTo>
                    <a:pt x="9159" y="4685"/>
                    <a:pt x="9235" y="4680"/>
                    <a:pt x="9309" y="4680"/>
                  </a:cubicBezTo>
                  <a:cubicBezTo>
                    <a:pt x="9850" y="4680"/>
                    <a:pt x="10360" y="4938"/>
                    <a:pt x="10873" y="5054"/>
                  </a:cubicBezTo>
                  <a:cubicBezTo>
                    <a:pt x="11187" y="5133"/>
                    <a:pt x="11502" y="5165"/>
                    <a:pt x="11815" y="5165"/>
                  </a:cubicBezTo>
                  <a:cubicBezTo>
                    <a:pt x="12571" y="5165"/>
                    <a:pt x="13321" y="4976"/>
                    <a:pt x="14047" y="4786"/>
                  </a:cubicBezTo>
                  <a:cubicBezTo>
                    <a:pt x="14316" y="3712"/>
                    <a:pt x="14004" y="2238"/>
                    <a:pt x="13600" y="1164"/>
                  </a:cubicBezTo>
                  <a:cubicBezTo>
                    <a:pt x="13213" y="1296"/>
                    <a:pt x="12820" y="1353"/>
                    <a:pt x="12423" y="1353"/>
                  </a:cubicBezTo>
                  <a:cubicBezTo>
                    <a:pt x="10942" y="1353"/>
                    <a:pt x="9411" y="565"/>
                    <a:pt x="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7;p41">
              <a:extLst>
                <a:ext uri="{FF2B5EF4-FFF2-40B4-BE49-F238E27FC236}">
                  <a16:creationId xmlns:a16="http://schemas.microsoft.com/office/drawing/2014/main" id="{06EF5539-C1DC-383C-257A-626059660D66}"/>
                </a:ext>
              </a:extLst>
            </p:cNvPr>
            <p:cNvSpPr/>
            <p:nvPr/>
          </p:nvSpPr>
          <p:spPr>
            <a:xfrm>
              <a:off x="8386651" y="4651847"/>
              <a:ext cx="158727" cy="219888"/>
            </a:xfrm>
            <a:custGeom>
              <a:avLst/>
              <a:gdLst/>
              <a:ahLst/>
              <a:cxnLst/>
              <a:rect l="l" t="t" r="r" b="b"/>
              <a:pathLst>
                <a:path w="5681" h="7870" extrusionOk="0">
                  <a:moveTo>
                    <a:pt x="1" y="0"/>
                  </a:moveTo>
                  <a:cubicBezTo>
                    <a:pt x="312" y="1120"/>
                    <a:pt x="717" y="2194"/>
                    <a:pt x="939" y="3310"/>
                  </a:cubicBezTo>
                  <a:cubicBezTo>
                    <a:pt x="1118" y="4341"/>
                    <a:pt x="1164" y="5458"/>
                    <a:pt x="849" y="6399"/>
                  </a:cubicBezTo>
                  <a:cubicBezTo>
                    <a:pt x="2255" y="6975"/>
                    <a:pt x="3543" y="7869"/>
                    <a:pt x="4785" y="7869"/>
                  </a:cubicBezTo>
                  <a:cubicBezTo>
                    <a:pt x="5086" y="7869"/>
                    <a:pt x="5384" y="7817"/>
                    <a:pt x="5681" y="7695"/>
                  </a:cubicBezTo>
                  <a:cubicBezTo>
                    <a:pt x="5681" y="7652"/>
                    <a:pt x="5638" y="7605"/>
                    <a:pt x="5638" y="7562"/>
                  </a:cubicBezTo>
                  <a:cubicBezTo>
                    <a:pt x="4786" y="5862"/>
                    <a:pt x="4564" y="4563"/>
                    <a:pt x="4206" y="2731"/>
                  </a:cubicBezTo>
                  <a:cubicBezTo>
                    <a:pt x="4027" y="1925"/>
                    <a:pt x="3938" y="895"/>
                    <a:pt x="3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8;p41">
              <a:extLst>
                <a:ext uri="{FF2B5EF4-FFF2-40B4-BE49-F238E27FC236}">
                  <a16:creationId xmlns:a16="http://schemas.microsoft.com/office/drawing/2014/main" id="{4BECCD43-09A5-250A-04E2-7A653DE65ADF}"/>
                </a:ext>
              </a:extLst>
            </p:cNvPr>
            <p:cNvSpPr/>
            <p:nvPr/>
          </p:nvSpPr>
          <p:spPr>
            <a:xfrm>
              <a:off x="8221661" y="4825637"/>
              <a:ext cx="355006" cy="156799"/>
            </a:xfrm>
            <a:custGeom>
              <a:avLst/>
              <a:gdLst/>
              <a:ahLst/>
              <a:cxnLst/>
              <a:rect l="l" t="t" r="r" b="b"/>
              <a:pathLst>
                <a:path w="12706" h="5612" extrusionOk="0">
                  <a:moveTo>
                    <a:pt x="6486" y="0"/>
                  </a:moveTo>
                  <a:cubicBezTo>
                    <a:pt x="6396" y="358"/>
                    <a:pt x="6128" y="848"/>
                    <a:pt x="5859" y="1117"/>
                  </a:cubicBezTo>
                  <a:cubicBezTo>
                    <a:pt x="5280" y="1832"/>
                    <a:pt x="4743" y="2147"/>
                    <a:pt x="3848" y="2369"/>
                  </a:cubicBezTo>
                  <a:cubicBezTo>
                    <a:pt x="2996" y="2548"/>
                    <a:pt x="2059" y="2727"/>
                    <a:pt x="1343" y="3221"/>
                  </a:cubicBezTo>
                  <a:cubicBezTo>
                    <a:pt x="627" y="3758"/>
                    <a:pt x="1" y="4295"/>
                    <a:pt x="269" y="5322"/>
                  </a:cubicBezTo>
                  <a:cubicBezTo>
                    <a:pt x="809" y="5543"/>
                    <a:pt x="1574" y="5611"/>
                    <a:pt x="2406" y="5611"/>
                  </a:cubicBezTo>
                  <a:cubicBezTo>
                    <a:pt x="3433" y="5611"/>
                    <a:pt x="4563" y="5507"/>
                    <a:pt x="5502" y="5458"/>
                  </a:cubicBezTo>
                  <a:cubicBezTo>
                    <a:pt x="6128" y="5411"/>
                    <a:pt x="6754" y="5411"/>
                    <a:pt x="7291" y="5143"/>
                  </a:cubicBezTo>
                  <a:cubicBezTo>
                    <a:pt x="7559" y="4964"/>
                    <a:pt x="7828" y="4742"/>
                    <a:pt x="8143" y="4695"/>
                  </a:cubicBezTo>
                  <a:cubicBezTo>
                    <a:pt x="8208" y="4685"/>
                    <a:pt x="8274" y="4680"/>
                    <a:pt x="8340" y="4680"/>
                  </a:cubicBezTo>
                  <a:cubicBezTo>
                    <a:pt x="8820" y="4680"/>
                    <a:pt x="9324" y="4937"/>
                    <a:pt x="9796" y="5053"/>
                  </a:cubicBezTo>
                  <a:cubicBezTo>
                    <a:pt x="10084" y="5132"/>
                    <a:pt x="10369" y="5165"/>
                    <a:pt x="10650" y="5165"/>
                  </a:cubicBezTo>
                  <a:cubicBezTo>
                    <a:pt x="11328" y="5165"/>
                    <a:pt x="11984" y="4975"/>
                    <a:pt x="12616" y="4785"/>
                  </a:cubicBezTo>
                  <a:cubicBezTo>
                    <a:pt x="12706" y="3711"/>
                    <a:pt x="12212" y="2237"/>
                    <a:pt x="11675" y="1163"/>
                  </a:cubicBezTo>
                  <a:cubicBezTo>
                    <a:pt x="11337" y="1308"/>
                    <a:pt x="10985" y="1369"/>
                    <a:pt x="10622" y="1369"/>
                  </a:cubicBezTo>
                  <a:cubicBezTo>
                    <a:pt x="9306" y="1369"/>
                    <a:pt x="7855" y="561"/>
                    <a:pt x="6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9;p41">
              <a:extLst>
                <a:ext uri="{FF2B5EF4-FFF2-40B4-BE49-F238E27FC236}">
                  <a16:creationId xmlns:a16="http://schemas.microsoft.com/office/drawing/2014/main" id="{80C03372-6690-A6D1-F524-9263264EE03D}"/>
                </a:ext>
              </a:extLst>
            </p:cNvPr>
            <p:cNvSpPr/>
            <p:nvPr/>
          </p:nvSpPr>
          <p:spPr>
            <a:xfrm>
              <a:off x="7761702" y="3078206"/>
              <a:ext cx="773659" cy="1816100"/>
            </a:xfrm>
            <a:custGeom>
              <a:avLst/>
              <a:gdLst/>
              <a:ahLst/>
              <a:cxnLst/>
              <a:rect l="l" t="t" r="r" b="b"/>
              <a:pathLst>
                <a:path w="27690" h="65000" extrusionOk="0">
                  <a:moveTo>
                    <a:pt x="2326" y="1"/>
                  </a:moveTo>
                  <a:cubicBezTo>
                    <a:pt x="0" y="21159"/>
                    <a:pt x="1743" y="44690"/>
                    <a:pt x="3980" y="65000"/>
                  </a:cubicBezTo>
                  <a:lnTo>
                    <a:pt x="11316" y="65000"/>
                  </a:lnTo>
                  <a:cubicBezTo>
                    <a:pt x="10916" y="54220"/>
                    <a:pt x="10690" y="44511"/>
                    <a:pt x="11943" y="34222"/>
                  </a:cubicBezTo>
                  <a:cubicBezTo>
                    <a:pt x="13152" y="39679"/>
                    <a:pt x="14584" y="45094"/>
                    <a:pt x="16552" y="50326"/>
                  </a:cubicBezTo>
                  <a:cubicBezTo>
                    <a:pt x="17937" y="53952"/>
                    <a:pt x="19326" y="57620"/>
                    <a:pt x="20711" y="61242"/>
                  </a:cubicBezTo>
                  <a:lnTo>
                    <a:pt x="27690" y="61242"/>
                  </a:lnTo>
                  <a:cubicBezTo>
                    <a:pt x="17000" y="14270"/>
                    <a:pt x="23352" y="12258"/>
                    <a:pt x="2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0;p41">
              <a:extLst>
                <a:ext uri="{FF2B5EF4-FFF2-40B4-BE49-F238E27FC236}">
                  <a16:creationId xmlns:a16="http://schemas.microsoft.com/office/drawing/2014/main" id="{A91EFD0B-9D02-9469-1F77-33F273744382}"/>
                </a:ext>
              </a:extLst>
            </p:cNvPr>
            <p:cNvSpPr/>
            <p:nvPr/>
          </p:nvSpPr>
          <p:spPr>
            <a:xfrm>
              <a:off x="8307858" y="4695630"/>
              <a:ext cx="243832" cy="123802"/>
            </a:xfrm>
            <a:custGeom>
              <a:avLst/>
              <a:gdLst/>
              <a:ahLst/>
              <a:cxnLst/>
              <a:rect l="l" t="t" r="r" b="b"/>
              <a:pathLst>
                <a:path w="8727" h="4431" extrusionOk="0">
                  <a:moveTo>
                    <a:pt x="8143" y="1"/>
                  </a:moveTo>
                  <a:cubicBezTo>
                    <a:pt x="6119" y="838"/>
                    <a:pt x="3960" y="1266"/>
                    <a:pt x="1812" y="1266"/>
                  </a:cubicBezTo>
                  <a:cubicBezTo>
                    <a:pt x="1206" y="1266"/>
                    <a:pt x="601" y="1232"/>
                    <a:pt x="1" y="1164"/>
                  </a:cubicBezTo>
                  <a:lnTo>
                    <a:pt x="1" y="1164"/>
                  </a:lnTo>
                  <a:cubicBezTo>
                    <a:pt x="226" y="2237"/>
                    <a:pt x="538" y="3264"/>
                    <a:pt x="942" y="4295"/>
                  </a:cubicBezTo>
                  <a:cubicBezTo>
                    <a:pt x="1601" y="4386"/>
                    <a:pt x="2269" y="4431"/>
                    <a:pt x="2939" y="4431"/>
                  </a:cubicBezTo>
                  <a:cubicBezTo>
                    <a:pt x="4905" y="4431"/>
                    <a:pt x="6889" y="4045"/>
                    <a:pt x="8726" y="3311"/>
                  </a:cubicBezTo>
                  <a:cubicBezTo>
                    <a:pt x="8279" y="2280"/>
                    <a:pt x="8100" y="1117"/>
                    <a:pt x="8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1;p41">
              <a:extLst>
                <a:ext uri="{FF2B5EF4-FFF2-40B4-BE49-F238E27FC236}">
                  <a16:creationId xmlns:a16="http://schemas.microsoft.com/office/drawing/2014/main" id="{FC3B834A-C913-19C8-52A3-6AF0919B26A6}"/>
                </a:ext>
              </a:extLst>
            </p:cNvPr>
            <p:cNvSpPr/>
            <p:nvPr/>
          </p:nvSpPr>
          <p:spPr>
            <a:xfrm>
              <a:off x="7854186" y="4795629"/>
              <a:ext cx="236205" cy="117572"/>
            </a:xfrm>
            <a:custGeom>
              <a:avLst/>
              <a:gdLst/>
              <a:ahLst/>
              <a:cxnLst/>
              <a:rect l="l" t="t" r="r" b="b"/>
              <a:pathLst>
                <a:path w="8454" h="4208" extrusionOk="0">
                  <a:moveTo>
                    <a:pt x="8275" y="0"/>
                  </a:moveTo>
                  <a:cubicBezTo>
                    <a:pt x="6379" y="403"/>
                    <a:pt x="4461" y="613"/>
                    <a:pt x="2536" y="613"/>
                  </a:cubicBezTo>
                  <a:cubicBezTo>
                    <a:pt x="1692" y="613"/>
                    <a:pt x="846" y="573"/>
                    <a:pt x="1" y="491"/>
                  </a:cubicBezTo>
                  <a:lnTo>
                    <a:pt x="1" y="491"/>
                  </a:lnTo>
                  <a:cubicBezTo>
                    <a:pt x="312" y="1611"/>
                    <a:pt x="358" y="2817"/>
                    <a:pt x="222" y="3980"/>
                  </a:cubicBezTo>
                  <a:cubicBezTo>
                    <a:pt x="1247" y="4132"/>
                    <a:pt x="2283" y="4207"/>
                    <a:pt x="3320" y="4207"/>
                  </a:cubicBezTo>
                  <a:cubicBezTo>
                    <a:pt x="5047" y="4207"/>
                    <a:pt x="6776" y="3997"/>
                    <a:pt x="8454" y="3579"/>
                  </a:cubicBezTo>
                  <a:cubicBezTo>
                    <a:pt x="8275" y="2370"/>
                    <a:pt x="8185" y="1206"/>
                    <a:pt x="8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2;p41">
              <a:extLst>
                <a:ext uri="{FF2B5EF4-FFF2-40B4-BE49-F238E27FC236}">
                  <a16:creationId xmlns:a16="http://schemas.microsoft.com/office/drawing/2014/main" id="{C7C4D56E-FBC9-5E87-059E-EC4C7E42293F}"/>
                </a:ext>
              </a:extLst>
            </p:cNvPr>
            <p:cNvSpPr/>
            <p:nvPr/>
          </p:nvSpPr>
          <p:spPr>
            <a:xfrm>
              <a:off x="7996683" y="1747005"/>
              <a:ext cx="321198" cy="356263"/>
            </a:xfrm>
            <a:custGeom>
              <a:avLst/>
              <a:gdLst/>
              <a:ahLst/>
              <a:cxnLst/>
              <a:rect l="l" t="t" r="r" b="b"/>
              <a:pathLst>
                <a:path w="11496" h="12751" extrusionOk="0">
                  <a:moveTo>
                    <a:pt x="6202" y="0"/>
                  </a:moveTo>
                  <a:cubicBezTo>
                    <a:pt x="5675" y="0"/>
                    <a:pt x="5126" y="48"/>
                    <a:pt x="4563" y="136"/>
                  </a:cubicBezTo>
                  <a:lnTo>
                    <a:pt x="2638" y="626"/>
                  </a:lnTo>
                  <a:cubicBezTo>
                    <a:pt x="2595" y="895"/>
                    <a:pt x="1969" y="1789"/>
                    <a:pt x="1654" y="2999"/>
                  </a:cubicBezTo>
                  <a:cubicBezTo>
                    <a:pt x="1611" y="3267"/>
                    <a:pt x="1922" y="4116"/>
                    <a:pt x="1790" y="4384"/>
                  </a:cubicBezTo>
                  <a:cubicBezTo>
                    <a:pt x="537" y="6621"/>
                    <a:pt x="491" y="9305"/>
                    <a:pt x="133" y="10915"/>
                  </a:cubicBezTo>
                  <a:cubicBezTo>
                    <a:pt x="43" y="11141"/>
                    <a:pt x="0" y="11363"/>
                    <a:pt x="43" y="11588"/>
                  </a:cubicBezTo>
                  <a:cubicBezTo>
                    <a:pt x="179" y="12036"/>
                    <a:pt x="670" y="12304"/>
                    <a:pt x="1117" y="12436"/>
                  </a:cubicBezTo>
                  <a:cubicBezTo>
                    <a:pt x="1853" y="12645"/>
                    <a:pt x="2611" y="12750"/>
                    <a:pt x="3368" y="12750"/>
                  </a:cubicBezTo>
                  <a:cubicBezTo>
                    <a:pt x="4728" y="12750"/>
                    <a:pt x="6083" y="12410"/>
                    <a:pt x="7291" y="11721"/>
                  </a:cubicBezTo>
                  <a:cubicBezTo>
                    <a:pt x="9126" y="10693"/>
                    <a:pt x="10511" y="8904"/>
                    <a:pt x="11048" y="6846"/>
                  </a:cubicBezTo>
                  <a:cubicBezTo>
                    <a:pt x="11496" y="5010"/>
                    <a:pt x="11274" y="2999"/>
                    <a:pt x="10111" y="1521"/>
                  </a:cubicBezTo>
                  <a:cubicBezTo>
                    <a:pt x="9200" y="443"/>
                    <a:pt x="7807" y="0"/>
                    <a:pt x="6202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3;p41">
              <a:extLst>
                <a:ext uri="{FF2B5EF4-FFF2-40B4-BE49-F238E27FC236}">
                  <a16:creationId xmlns:a16="http://schemas.microsoft.com/office/drawing/2014/main" id="{1F0D9DF9-AF47-B5ED-C762-1A3EC7146E30}"/>
                </a:ext>
              </a:extLst>
            </p:cNvPr>
            <p:cNvSpPr/>
            <p:nvPr/>
          </p:nvSpPr>
          <p:spPr>
            <a:xfrm>
              <a:off x="8005373" y="2008445"/>
              <a:ext cx="266324" cy="94828"/>
            </a:xfrm>
            <a:custGeom>
              <a:avLst/>
              <a:gdLst/>
              <a:ahLst/>
              <a:cxnLst/>
              <a:rect l="l" t="t" r="r" b="b"/>
              <a:pathLst>
                <a:path w="9532" h="3394" extrusionOk="0">
                  <a:moveTo>
                    <a:pt x="8438" y="0"/>
                  </a:moveTo>
                  <a:cubicBezTo>
                    <a:pt x="5465" y="0"/>
                    <a:pt x="2149" y="807"/>
                    <a:pt x="1" y="2679"/>
                  </a:cubicBezTo>
                  <a:cubicBezTo>
                    <a:pt x="226" y="2857"/>
                    <a:pt x="538" y="2990"/>
                    <a:pt x="806" y="3079"/>
                  </a:cubicBezTo>
                  <a:cubicBezTo>
                    <a:pt x="1542" y="3288"/>
                    <a:pt x="2300" y="3393"/>
                    <a:pt x="3057" y="3393"/>
                  </a:cubicBezTo>
                  <a:cubicBezTo>
                    <a:pt x="4417" y="3393"/>
                    <a:pt x="5772" y="3053"/>
                    <a:pt x="6980" y="2364"/>
                  </a:cubicBezTo>
                  <a:cubicBezTo>
                    <a:pt x="7964" y="1827"/>
                    <a:pt x="8858" y="1022"/>
                    <a:pt x="9531" y="37"/>
                  </a:cubicBezTo>
                  <a:cubicBezTo>
                    <a:pt x="9174" y="13"/>
                    <a:pt x="8809" y="0"/>
                    <a:pt x="8438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4;p41">
              <a:extLst>
                <a:ext uri="{FF2B5EF4-FFF2-40B4-BE49-F238E27FC236}">
                  <a16:creationId xmlns:a16="http://schemas.microsoft.com/office/drawing/2014/main" id="{71DC0D06-5091-0BAD-00B9-555B1366DD1E}"/>
                </a:ext>
              </a:extLst>
            </p:cNvPr>
            <p:cNvSpPr/>
            <p:nvPr/>
          </p:nvSpPr>
          <p:spPr>
            <a:xfrm>
              <a:off x="8016689" y="1962734"/>
              <a:ext cx="258696" cy="299237"/>
            </a:xfrm>
            <a:custGeom>
              <a:avLst/>
              <a:gdLst/>
              <a:ahLst/>
              <a:cxnLst/>
              <a:rect l="l" t="t" r="r" b="b"/>
              <a:pathLst>
                <a:path w="9259" h="10710" extrusionOk="0">
                  <a:moveTo>
                    <a:pt x="6806" y="0"/>
                  </a:moveTo>
                  <a:cubicBezTo>
                    <a:pt x="5889" y="0"/>
                    <a:pt x="4868" y="1047"/>
                    <a:pt x="3579" y="2078"/>
                  </a:cubicBezTo>
                  <a:cubicBezTo>
                    <a:pt x="2996" y="2525"/>
                    <a:pt x="2548" y="3151"/>
                    <a:pt x="2369" y="3821"/>
                  </a:cubicBezTo>
                  <a:cubicBezTo>
                    <a:pt x="1833" y="5836"/>
                    <a:pt x="1027" y="7804"/>
                    <a:pt x="0" y="9593"/>
                  </a:cubicBezTo>
                  <a:cubicBezTo>
                    <a:pt x="3085" y="9951"/>
                    <a:pt x="6174" y="10352"/>
                    <a:pt x="9259" y="10710"/>
                  </a:cubicBezTo>
                  <a:cubicBezTo>
                    <a:pt x="8722" y="7847"/>
                    <a:pt x="8543" y="4984"/>
                    <a:pt x="8722" y="2121"/>
                  </a:cubicBezTo>
                  <a:cubicBezTo>
                    <a:pt x="8097" y="566"/>
                    <a:pt x="7480" y="0"/>
                    <a:pt x="6806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5;p41">
              <a:extLst>
                <a:ext uri="{FF2B5EF4-FFF2-40B4-BE49-F238E27FC236}">
                  <a16:creationId xmlns:a16="http://schemas.microsoft.com/office/drawing/2014/main" id="{0087C929-BBA6-6519-DDA2-C2D59D3458A0}"/>
                </a:ext>
              </a:extLst>
            </p:cNvPr>
            <p:cNvSpPr/>
            <p:nvPr/>
          </p:nvSpPr>
          <p:spPr>
            <a:xfrm>
              <a:off x="8057873" y="1756589"/>
              <a:ext cx="220027" cy="341706"/>
            </a:xfrm>
            <a:custGeom>
              <a:avLst/>
              <a:gdLst/>
              <a:ahLst/>
              <a:cxnLst/>
              <a:rect l="l" t="t" r="r" b="b"/>
              <a:pathLst>
                <a:path w="7875" h="12230" extrusionOk="0">
                  <a:moveTo>
                    <a:pt x="1875" y="0"/>
                  </a:moveTo>
                  <a:cubicBezTo>
                    <a:pt x="1478" y="0"/>
                    <a:pt x="1078" y="72"/>
                    <a:pt x="763" y="283"/>
                  </a:cubicBezTo>
                  <a:cubicBezTo>
                    <a:pt x="316" y="598"/>
                    <a:pt x="1" y="1088"/>
                    <a:pt x="90" y="1582"/>
                  </a:cubicBezTo>
                  <a:cubicBezTo>
                    <a:pt x="226" y="2252"/>
                    <a:pt x="895" y="2656"/>
                    <a:pt x="1343" y="3193"/>
                  </a:cubicBezTo>
                  <a:cubicBezTo>
                    <a:pt x="1926" y="3862"/>
                    <a:pt x="2016" y="4846"/>
                    <a:pt x="2058" y="5741"/>
                  </a:cubicBezTo>
                  <a:cubicBezTo>
                    <a:pt x="2105" y="6636"/>
                    <a:pt x="2105" y="7577"/>
                    <a:pt x="2506" y="8382"/>
                  </a:cubicBezTo>
                  <a:cubicBezTo>
                    <a:pt x="2774" y="8962"/>
                    <a:pt x="3311" y="9456"/>
                    <a:pt x="3805" y="9903"/>
                  </a:cubicBezTo>
                  <a:cubicBezTo>
                    <a:pt x="4610" y="10708"/>
                    <a:pt x="5415" y="11467"/>
                    <a:pt x="6264" y="12229"/>
                  </a:cubicBezTo>
                  <a:cubicBezTo>
                    <a:pt x="7205" y="10529"/>
                    <a:pt x="7742" y="8651"/>
                    <a:pt x="7831" y="6725"/>
                  </a:cubicBezTo>
                  <a:cubicBezTo>
                    <a:pt x="7874" y="5787"/>
                    <a:pt x="7831" y="4803"/>
                    <a:pt x="7473" y="3909"/>
                  </a:cubicBezTo>
                  <a:cubicBezTo>
                    <a:pt x="7069" y="2835"/>
                    <a:pt x="6264" y="1983"/>
                    <a:pt x="5369" y="1314"/>
                  </a:cubicBezTo>
                  <a:cubicBezTo>
                    <a:pt x="4431" y="598"/>
                    <a:pt x="3358" y="61"/>
                    <a:pt x="2194" y="15"/>
                  </a:cubicBezTo>
                  <a:cubicBezTo>
                    <a:pt x="2089" y="6"/>
                    <a:pt x="1982" y="0"/>
                    <a:pt x="1875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6;p41">
              <a:extLst>
                <a:ext uri="{FF2B5EF4-FFF2-40B4-BE49-F238E27FC236}">
                  <a16:creationId xmlns:a16="http://schemas.microsoft.com/office/drawing/2014/main" id="{5AE449E3-9D06-5B28-04BB-7A60392E35F9}"/>
                </a:ext>
              </a:extLst>
            </p:cNvPr>
            <p:cNvSpPr/>
            <p:nvPr/>
          </p:nvSpPr>
          <p:spPr>
            <a:xfrm>
              <a:off x="8027865" y="1685788"/>
              <a:ext cx="300020" cy="382499"/>
            </a:xfrm>
            <a:custGeom>
              <a:avLst/>
              <a:gdLst/>
              <a:ahLst/>
              <a:cxnLst/>
              <a:rect l="l" t="t" r="r" b="b"/>
              <a:pathLst>
                <a:path w="10738" h="13690" extrusionOk="0">
                  <a:moveTo>
                    <a:pt x="853" y="1"/>
                  </a:moveTo>
                  <a:cubicBezTo>
                    <a:pt x="584" y="580"/>
                    <a:pt x="448" y="1207"/>
                    <a:pt x="448" y="1833"/>
                  </a:cubicBezTo>
                  <a:lnTo>
                    <a:pt x="269" y="1074"/>
                  </a:lnTo>
                  <a:lnTo>
                    <a:pt x="269" y="1074"/>
                  </a:lnTo>
                  <a:cubicBezTo>
                    <a:pt x="1" y="1923"/>
                    <a:pt x="316" y="2864"/>
                    <a:pt x="853" y="3533"/>
                  </a:cubicBezTo>
                  <a:cubicBezTo>
                    <a:pt x="1433" y="4249"/>
                    <a:pt x="2238" y="4653"/>
                    <a:pt x="3043" y="4965"/>
                  </a:cubicBezTo>
                  <a:cubicBezTo>
                    <a:pt x="3311" y="5101"/>
                    <a:pt x="3580" y="5143"/>
                    <a:pt x="3848" y="5233"/>
                  </a:cubicBezTo>
                  <a:cubicBezTo>
                    <a:pt x="3580" y="5727"/>
                    <a:pt x="3490" y="6307"/>
                    <a:pt x="3358" y="6843"/>
                  </a:cubicBezTo>
                  <a:cubicBezTo>
                    <a:pt x="3222" y="7248"/>
                    <a:pt x="3043" y="7649"/>
                    <a:pt x="2821" y="8007"/>
                  </a:cubicBezTo>
                  <a:cubicBezTo>
                    <a:pt x="2775" y="8096"/>
                    <a:pt x="2732" y="8143"/>
                    <a:pt x="2732" y="8275"/>
                  </a:cubicBezTo>
                  <a:cubicBezTo>
                    <a:pt x="2732" y="8364"/>
                    <a:pt x="2732" y="8454"/>
                    <a:pt x="2775" y="8500"/>
                  </a:cubicBezTo>
                  <a:cubicBezTo>
                    <a:pt x="2911" y="8901"/>
                    <a:pt x="3000" y="9259"/>
                    <a:pt x="3090" y="9617"/>
                  </a:cubicBezTo>
                  <a:cubicBezTo>
                    <a:pt x="3179" y="9259"/>
                    <a:pt x="3311" y="8901"/>
                    <a:pt x="3490" y="8543"/>
                  </a:cubicBezTo>
                  <a:cubicBezTo>
                    <a:pt x="3626" y="8275"/>
                    <a:pt x="3805" y="8007"/>
                    <a:pt x="3984" y="7738"/>
                  </a:cubicBezTo>
                  <a:cubicBezTo>
                    <a:pt x="4074" y="7964"/>
                    <a:pt x="4163" y="8185"/>
                    <a:pt x="4253" y="8364"/>
                  </a:cubicBezTo>
                  <a:cubicBezTo>
                    <a:pt x="4743" y="9349"/>
                    <a:pt x="5505" y="10154"/>
                    <a:pt x="6264" y="10959"/>
                  </a:cubicBezTo>
                  <a:cubicBezTo>
                    <a:pt x="6980" y="11811"/>
                    <a:pt x="7696" y="12659"/>
                    <a:pt x="8053" y="13690"/>
                  </a:cubicBezTo>
                  <a:cubicBezTo>
                    <a:pt x="8368" y="12795"/>
                    <a:pt x="8995" y="11990"/>
                    <a:pt x="9531" y="11227"/>
                  </a:cubicBezTo>
                  <a:cubicBezTo>
                    <a:pt x="10111" y="10422"/>
                    <a:pt x="10605" y="9574"/>
                    <a:pt x="10695" y="8633"/>
                  </a:cubicBezTo>
                  <a:cubicBezTo>
                    <a:pt x="10738" y="8096"/>
                    <a:pt x="10605" y="7516"/>
                    <a:pt x="10380" y="7022"/>
                  </a:cubicBezTo>
                  <a:cubicBezTo>
                    <a:pt x="10605" y="6264"/>
                    <a:pt x="10648" y="5458"/>
                    <a:pt x="10469" y="4653"/>
                  </a:cubicBezTo>
                  <a:cubicBezTo>
                    <a:pt x="10158" y="3533"/>
                    <a:pt x="9353" y="2506"/>
                    <a:pt x="8322" y="1923"/>
                  </a:cubicBezTo>
                  <a:cubicBezTo>
                    <a:pt x="6311" y="849"/>
                    <a:pt x="3759" y="1432"/>
                    <a:pt x="1701" y="491"/>
                  </a:cubicBezTo>
                  <a:lnTo>
                    <a:pt x="1701" y="1028"/>
                  </a:lnTo>
                  <a:cubicBezTo>
                    <a:pt x="1254" y="895"/>
                    <a:pt x="896" y="49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7;p41">
              <a:extLst>
                <a:ext uri="{FF2B5EF4-FFF2-40B4-BE49-F238E27FC236}">
                  <a16:creationId xmlns:a16="http://schemas.microsoft.com/office/drawing/2014/main" id="{638E1441-8B79-27CA-2FD7-867D66070BB4}"/>
                </a:ext>
              </a:extLst>
            </p:cNvPr>
            <p:cNvSpPr/>
            <p:nvPr/>
          </p:nvSpPr>
          <p:spPr>
            <a:xfrm>
              <a:off x="8112888" y="1892715"/>
              <a:ext cx="72504" cy="108379"/>
            </a:xfrm>
            <a:custGeom>
              <a:avLst/>
              <a:gdLst/>
              <a:ahLst/>
              <a:cxnLst/>
              <a:rect l="l" t="t" r="r" b="b"/>
              <a:pathLst>
                <a:path w="2595" h="3879" extrusionOk="0">
                  <a:moveTo>
                    <a:pt x="1446" y="1"/>
                  </a:moveTo>
                  <a:cubicBezTo>
                    <a:pt x="1147" y="1"/>
                    <a:pt x="867" y="194"/>
                    <a:pt x="716" y="422"/>
                  </a:cubicBezTo>
                  <a:cubicBezTo>
                    <a:pt x="494" y="690"/>
                    <a:pt x="447" y="1048"/>
                    <a:pt x="358" y="1363"/>
                  </a:cubicBezTo>
                  <a:lnTo>
                    <a:pt x="47" y="3374"/>
                  </a:lnTo>
                  <a:cubicBezTo>
                    <a:pt x="0" y="3600"/>
                    <a:pt x="225" y="3821"/>
                    <a:pt x="447" y="3868"/>
                  </a:cubicBezTo>
                  <a:cubicBezTo>
                    <a:pt x="486" y="3875"/>
                    <a:pt x="526" y="3879"/>
                    <a:pt x="567" y="3879"/>
                  </a:cubicBezTo>
                  <a:cubicBezTo>
                    <a:pt x="763" y="3879"/>
                    <a:pt x="972" y="3799"/>
                    <a:pt x="1120" y="3689"/>
                  </a:cubicBezTo>
                  <a:cubicBezTo>
                    <a:pt x="2058" y="3152"/>
                    <a:pt x="2595" y="1943"/>
                    <a:pt x="2326" y="915"/>
                  </a:cubicBezTo>
                  <a:cubicBezTo>
                    <a:pt x="2237" y="511"/>
                    <a:pt x="1968" y="110"/>
                    <a:pt x="1611" y="21"/>
                  </a:cubicBezTo>
                  <a:cubicBezTo>
                    <a:pt x="1555" y="7"/>
                    <a:pt x="1500" y="1"/>
                    <a:pt x="1446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8;p41">
              <a:extLst>
                <a:ext uri="{FF2B5EF4-FFF2-40B4-BE49-F238E27FC236}">
                  <a16:creationId xmlns:a16="http://schemas.microsoft.com/office/drawing/2014/main" id="{0D96EE91-0B7F-2510-6CE7-91945AE05EA8}"/>
                </a:ext>
              </a:extLst>
            </p:cNvPr>
            <p:cNvSpPr/>
            <p:nvPr/>
          </p:nvSpPr>
          <p:spPr>
            <a:xfrm>
              <a:off x="8050385" y="2108612"/>
              <a:ext cx="256294" cy="73370"/>
            </a:xfrm>
            <a:custGeom>
              <a:avLst/>
              <a:gdLst/>
              <a:ahLst/>
              <a:cxnLst/>
              <a:rect l="l" t="t" r="r" b="b"/>
              <a:pathLst>
                <a:path w="9173" h="2626" extrusionOk="0">
                  <a:moveTo>
                    <a:pt x="7069" y="0"/>
                  </a:moveTo>
                  <a:cubicBezTo>
                    <a:pt x="6059" y="0"/>
                    <a:pt x="5057" y="53"/>
                    <a:pt x="4073" y="257"/>
                  </a:cubicBezTo>
                  <a:cubicBezTo>
                    <a:pt x="2505" y="615"/>
                    <a:pt x="1031" y="1284"/>
                    <a:pt x="0" y="2447"/>
                  </a:cubicBezTo>
                  <a:cubicBezTo>
                    <a:pt x="1589" y="2307"/>
                    <a:pt x="3202" y="2167"/>
                    <a:pt x="4808" y="2167"/>
                  </a:cubicBezTo>
                  <a:cubicBezTo>
                    <a:pt x="6277" y="2167"/>
                    <a:pt x="7740" y="2284"/>
                    <a:pt x="9173" y="2626"/>
                  </a:cubicBezTo>
                  <a:cubicBezTo>
                    <a:pt x="8815" y="1778"/>
                    <a:pt x="8679" y="926"/>
                    <a:pt x="8725" y="31"/>
                  </a:cubicBezTo>
                  <a:cubicBezTo>
                    <a:pt x="8172" y="16"/>
                    <a:pt x="7619" y="0"/>
                    <a:pt x="7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9;p41">
              <a:extLst>
                <a:ext uri="{FF2B5EF4-FFF2-40B4-BE49-F238E27FC236}">
                  <a16:creationId xmlns:a16="http://schemas.microsoft.com/office/drawing/2014/main" id="{91F1ADC9-C0C0-6D52-26C3-1086863EA33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848" y="9058"/>
                    <a:pt x="4789" y="9194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711" y="7225"/>
                    <a:pt x="6442" y="6688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0;p41">
              <a:extLst>
                <a:ext uri="{FF2B5EF4-FFF2-40B4-BE49-F238E27FC236}">
                  <a16:creationId xmlns:a16="http://schemas.microsoft.com/office/drawing/2014/main" id="{66407419-5E26-5A81-B5F8-AAF511684AB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268" y="8209"/>
                    <a:pt x="3490" y="8431"/>
                    <a:pt x="3715" y="8657"/>
                  </a:cubicBezTo>
                  <a:cubicBezTo>
                    <a:pt x="4384" y="9194"/>
                    <a:pt x="5057" y="9505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847" y="7358"/>
                    <a:pt x="6621" y="7046"/>
                    <a:pt x="6489" y="6642"/>
                  </a:cubicBezTo>
                  <a:cubicBezTo>
                    <a:pt x="6442" y="6463"/>
                    <a:pt x="6399" y="6284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1;p41">
              <a:extLst>
                <a:ext uri="{FF2B5EF4-FFF2-40B4-BE49-F238E27FC236}">
                  <a16:creationId xmlns:a16="http://schemas.microsoft.com/office/drawing/2014/main" id="{6859677B-BBBB-5487-1AD1-5D5E201A42AA}"/>
                </a:ext>
              </a:extLst>
            </p:cNvPr>
            <p:cNvSpPr/>
            <p:nvPr/>
          </p:nvSpPr>
          <p:spPr>
            <a:xfrm>
              <a:off x="7239213" y="2051446"/>
              <a:ext cx="101227" cy="123048"/>
            </a:xfrm>
            <a:custGeom>
              <a:avLst/>
              <a:gdLst/>
              <a:ahLst/>
              <a:cxnLst/>
              <a:rect l="l" t="t" r="r" b="b"/>
              <a:pathLst>
                <a:path w="3623" h="4404" extrusionOk="0">
                  <a:moveTo>
                    <a:pt x="2593" y="0"/>
                  </a:moveTo>
                  <a:cubicBezTo>
                    <a:pt x="2500" y="0"/>
                    <a:pt x="2400" y="19"/>
                    <a:pt x="2280" y="19"/>
                  </a:cubicBezTo>
                  <a:cubicBezTo>
                    <a:pt x="1654" y="198"/>
                    <a:pt x="1028" y="556"/>
                    <a:pt x="627" y="1093"/>
                  </a:cubicBezTo>
                  <a:cubicBezTo>
                    <a:pt x="222" y="1630"/>
                    <a:pt x="1" y="2303"/>
                    <a:pt x="1" y="2972"/>
                  </a:cubicBezTo>
                  <a:cubicBezTo>
                    <a:pt x="670" y="3376"/>
                    <a:pt x="1296" y="3867"/>
                    <a:pt x="1879" y="4403"/>
                  </a:cubicBezTo>
                  <a:cubicBezTo>
                    <a:pt x="1654" y="3777"/>
                    <a:pt x="1922" y="3018"/>
                    <a:pt x="2280" y="2435"/>
                  </a:cubicBezTo>
                  <a:cubicBezTo>
                    <a:pt x="2685" y="1855"/>
                    <a:pt x="3175" y="1361"/>
                    <a:pt x="3622" y="825"/>
                  </a:cubicBezTo>
                  <a:cubicBezTo>
                    <a:pt x="3222" y="735"/>
                    <a:pt x="3132" y="155"/>
                    <a:pt x="2728" y="19"/>
                  </a:cubicBezTo>
                  <a:cubicBezTo>
                    <a:pt x="2684" y="5"/>
                    <a:pt x="2639" y="0"/>
                    <a:pt x="2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2;p41">
              <a:extLst>
                <a:ext uri="{FF2B5EF4-FFF2-40B4-BE49-F238E27FC236}">
                  <a16:creationId xmlns:a16="http://schemas.microsoft.com/office/drawing/2014/main" id="{26B56540-142B-DC8C-4DE2-68955451BC4B}"/>
                </a:ext>
              </a:extLst>
            </p:cNvPr>
            <p:cNvSpPr/>
            <p:nvPr/>
          </p:nvSpPr>
          <p:spPr>
            <a:xfrm>
              <a:off x="7259218" y="2060666"/>
              <a:ext cx="1262441" cy="1200051"/>
            </a:xfrm>
            <a:custGeom>
              <a:avLst/>
              <a:gdLst/>
              <a:ahLst/>
              <a:cxnLst/>
              <a:rect l="l" t="t" r="r" b="b"/>
              <a:pathLst>
                <a:path w="45184" h="42951" extrusionOk="0">
                  <a:moveTo>
                    <a:pt x="2293" y="1"/>
                  </a:moveTo>
                  <a:cubicBezTo>
                    <a:pt x="2258" y="1"/>
                    <a:pt x="2224" y="2"/>
                    <a:pt x="2191" y="4"/>
                  </a:cubicBezTo>
                  <a:cubicBezTo>
                    <a:pt x="1027" y="47"/>
                    <a:pt x="0" y="2420"/>
                    <a:pt x="90" y="3716"/>
                  </a:cubicBezTo>
                  <a:cubicBezTo>
                    <a:pt x="5637" y="9531"/>
                    <a:pt x="12748" y="13514"/>
                    <a:pt x="20489" y="15662"/>
                  </a:cubicBezTo>
                  <a:cubicBezTo>
                    <a:pt x="19995" y="22325"/>
                    <a:pt x="19237" y="33867"/>
                    <a:pt x="18521" y="40177"/>
                  </a:cubicBezTo>
                  <a:cubicBezTo>
                    <a:pt x="18431" y="41161"/>
                    <a:pt x="19190" y="42277"/>
                    <a:pt x="19101" y="42950"/>
                  </a:cubicBezTo>
                  <a:lnTo>
                    <a:pt x="41111" y="41920"/>
                  </a:lnTo>
                  <a:cubicBezTo>
                    <a:pt x="41962" y="39103"/>
                    <a:pt x="41916" y="36193"/>
                    <a:pt x="41605" y="32794"/>
                  </a:cubicBezTo>
                  <a:cubicBezTo>
                    <a:pt x="41962" y="32436"/>
                    <a:pt x="42274" y="32035"/>
                    <a:pt x="42589" y="31677"/>
                  </a:cubicBezTo>
                  <a:cubicBezTo>
                    <a:pt x="43705" y="30378"/>
                    <a:pt x="44736" y="28946"/>
                    <a:pt x="45004" y="27246"/>
                  </a:cubicBezTo>
                  <a:cubicBezTo>
                    <a:pt x="45183" y="25951"/>
                    <a:pt x="44868" y="24652"/>
                    <a:pt x="44600" y="23399"/>
                  </a:cubicBezTo>
                  <a:cubicBezTo>
                    <a:pt x="43662" y="19509"/>
                    <a:pt x="42721" y="15572"/>
                    <a:pt x="41826" y="11678"/>
                  </a:cubicBezTo>
                  <a:cubicBezTo>
                    <a:pt x="41469" y="10247"/>
                    <a:pt x="41111" y="8772"/>
                    <a:pt x="40352" y="7520"/>
                  </a:cubicBezTo>
                  <a:cubicBezTo>
                    <a:pt x="40126" y="7205"/>
                    <a:pt x="39905" y="6894"/>
                    <a:pt x="39636" y="6625"/>
                  </a:cubicBezTo>
                  <a:cubicBezTo>
                    <a:pt x="39099" y="5326"/>
                    <a:pt x="38427" y="4163"/>
                    <a:pt x="37757" y="3941"/>
                  </a:cubicBezTo>
                  <a:cubicBezTo>
                    <a:pt x="36246" y="3371"/>
                    <a:pt x="34701" y="3137"/>
                    <a:pt x="33144" y="3137"/>
                  </a:cubicBezTo>
                  <a:cubicBezTo>
                    <a:pt x="31151" y="3137"/>
                    <a:pt x="29138" y="3521"/>
                    <a:pt x="27153" y="4073"/>
                  </a:cubicBezTo>
                  <a:lnTo>
                    <a:pt x="27110" y="4073"/>
                  </a:lnTo>
                  <a:cubicBezTo>
                    <a:pt x="26126" y="4478"/>
                    <a:pt x="25185" y="5058"/>
                    <a:pt x="24380" y="5730"/>
                  </a:cubicBezTo>
                  <a:cubicBezTo>
                    <a:pt x="18253" y="5326"/>
                    <a:pt x="12347" y="3984"/>
                    <a:pt x="6532" y="1883"/>
                  </a:cubicBezTo>
                  <a:cubicBezTo>
                    <a:pt x="5443" y="1490"/>
                    <a:pt x="3511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3;p41">
              <a:extLst>
                <a:ext uri="{FF2B5EF4-FFF2-40B4-BE49-F238E27FC236}">
                  <a16:creationId xmlns:a16="http://schemas.microsoft.com/office/drawing/2014/main" id="{36340E2A-08AC-FA36-F702-F5ACD1C23131}"/>
                </a:ext>
              </a:extLst>
            </p:cNvPr>
            <p:cNvSpPr/>
            <p:nvPr/>
          </p:nvSpPr>
          <p:spPr>
            <a:xfrm rot="5400000">
              <a:off x="6554752" y="2839249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4;p41">
              <a:extLst>
                <a:ext uri="{FF2B5EF4-FFF2-40B4-BE49-F238E27FC236}">
                  <a16:creationId xmlns:a16="http://schemas.microsoft.com/office/drawing/2014/main" id="{A743FFB2-A5EF-91A6-F073-F34D5D6C70C6}"/>
                </a:ext>
              </a:extLst>
            </p:cNvPr>
            <p:cNvSpPr/>
            <p:nvPr/>
          </p:nvSpPr>
          <p:spPr>
            <a:xfrm>
              <a:off x="6335458" y="2089516"/>
              <a:ext cx="158724" cy="375313"/>
            </a:xfrm>
            <a:custGeom>
              <a:avLst/>
              <a:gdLst/>
              <a:ahLst/>
              <a:cxnLst/>
              <a:rect l="l" t="t" r="r" b="b"/>
              <a:pathLst>
                <a:path w="3113" h="7358" extrusionOk="0">
                  <a:moveTo>
                    <a:pt x="1038" y="0"/>
                  </a:moveTo>
                  <a:lnTo>
                    <a:pt x="1038" y="1181"/>
                  </a:lnTo>
                  <a:cubicBezTo>
                    <a:pt x="426" y="1370"/>
                    <a:pt x="0" y="1936"/>
                    <a:pt x="0" y="2641"/>
                  </a:cubicBezTo>
                  <a:cubicBezTo>
                    <a:pt x="0" y="3490"/>
                    <a:pt x="709" y="4200"/>
                    <a:pt x="1558" y="4200"/>
                  </a:cubicBezTo>
                  <a:cubicBezTo>
                    <a:pt x="1841" y="4200"/>
                    <a:pt x="2075" y="4434"/>
                    <a:pt x="2075" y="4717"/>
                  </a:cubicBezTo>
                  <a:cubicBezTo>
                    <a:pt x="2075" y="5000"/>
                    <a:pt x="1841" y="5237"/>
                    <a:pt x="1558" y="5237"/>
                  </a:cubicBezTo>
                  <a:cubicBezTo>
                    <a:pt x="1275" y="5237"/>
                    <a:pt x="1038" y="5000"/>
                    <a:pt x="1038" y="4717"/>
                  </a:cubicBezTo>
                  <a:lnTo>
                    <a:pt x="0" y="4717"/>
                  </a:lnTo>
                  <a:cubicBezTo>
                    <a:pt x="0" y="5426"/>
                    <a:pt x="426" y="5992"/>
                    <a:pt x="1038" y="6180"/>
                  </a:cubicBezTo>
                  <a:lnTo>
                    <a:pt x="1038" y="7358"/>
                  </a:lnTo>
                  <a:lnTo>
                    <a:pt x="2075" y="7358"/>
                  </a:lnTo>
                  <a:lnTo>
                    <a:pt x="2075" y="6180"/>
                  </a:lnTo>
                  <a:cubicBezTo>
                    <a:pt x="2690" y="5992"/>
                    <a:pt x="3113" y="5426"/>
                    <a:pt x="3113" y="4717"/>
                  </a:cubicBezTo>
                  <a:cubicBezTo>
                    <a:pt x="3113" y="3868"/>
                    <a:pt x="2407" y="3162"/>
                    <a:pt x="1558" y="3162"/>
                  </a:cubicBezTo>
                  <a:cubicBezTo>
                    <a:pt x="1275" y="3162"/>
                    <a:pt x="1038" y="2924"/>
                    <a:pt x="1038" y="2641"/>
                  </a:cubicBezTo>
                  <a:cubicBezTo>
                    <a:pt x="1038" y="2358"/>
                    <a:pt x="1275" y="2124"/>
                    <a:pt x="1558" y="2124"/>
                  </a:cubicBezTo>
                  <a:cubicBezTo>
                    <a:pt x="1841" y="2124"/>
                    <a:pt x="2075" y="2358"/>
                    <a:pt x="2075" y="2641"/>
                  </a:cubicBezTo>
                  <a:lnTo>
                    <a:pt x="3113" y="2641"/>
                  </a:lnTo>
                  <a:cubicBezTo>
                    <a:pt x="3113" y="1936"/>
                    <a:pt x="2690" y="1370"/>
                    <a:pt x="2075" y="1181"/>
                  </a:cubicBezTo>
                  <a:lnTo>
                    <a:pt x="2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015;p41">
              <a:extLst>
                <a:ext uri="{FF2B5EF4-FFF2-40B4-BE49-F238E27FC236}">
                  <a16:creationId xmlns:a16="http://schemas.microsoft.com/office/drawing/2014/main" id="{A1D3026A-1EE4-E540-6D58-1882A6A7D033}"/>
                </a:ext>
              </a:extLst>
            </p:cNvPr>
            <p:cNvGrpSpPr/>
            <p:nvPr/>
          </p:nvGrpSpPr>
          <p:grpSpPr>
            <a:xfrm>
              <a:off x="6825616" y="2545819"/>
              <a:ext cx="532378" cy="532378"/>
              <a:chOff x="1774175" y="3649950"/>
              <a:chExt cx="601625" cy="601625"/>
            </a:xfrm>
          </p:grpSpPr>
          <p:sp>
            <p:nvSpPr>
              <p:cNvPr id="30" name="Google Shape;1016;p41">
                <a:extLst>
                  <a:ext uri="{FF2B5EF4-FFF2-40B4-BE49-F238E27FC236}">
                    <a16:creationId xmlns:a16="http://schemas.microsoft.com/office/drawing/2014/main" id="{1601176E-91F1-9011-974F-0C4F5D4907F5}"/>
                  </a:ext>
                </a:extLst>
              </p:cNvPr>
              <p:cNvSpPr/>
              <p:nvPr/>
            </p:nvSpPr>
            <p:spPr>
              <a:xfrm>
                <a:off x="1774175" y="3649950"/>
                <a:ext cx="601625" cy="601625"/>
              </a:xfrm>
              <a:custGeom>
                <a:avLst/>
                <a:gdLst/>
                <a:ahLst/>
                <a:cxnLst/>
                <a:rect l="l" t="t" r="r" b="b"/>
                <a:pathLst>
                  <a:path w="24065" h="24065" extrusionOk="0">
                    <a:moveTo>
                      <a:pt x="12034" y="3438"/>
                    </a:moveTo>
                    <a:cubicBezTo>
                      <a:pt x="16789" y="3438"/>
                      <a:pt x="20627" y="7276"/>
                      <a:pt x="20627" y="12034"/>
                    </a:cubicBezTo>
                    <a:cubicBezTo>
                      <a:pt x="20627" y="16751"/>
                      <a:pt x="16789" y="20589"/>
                      <a:pt x="12034" y="20589"/>
                    </a:cubicBezTo>
                    <a:cubicBezTo>
                      <a:pt x="7317" y="20589"/>
                      <a:pt x="3480" y="16751"/>
                      <a:pt x="3480" y="12034"/>
                    </a:cubicBezTo>
                    <a:cubicBezTo>
                      <a:pt x="3480" y="7276"/>
                      <a:pt x="7317" y="3438"/>
                      <a:pt x="12034" y="3438"/>
                    </a:cubicBezTo>
                    <a:close/>
                    <a:moveTo>
                      <a:pt x="12034" y="0"/>
                    </a:moveTo>
                    <a:cubicBezTo>
                      <a:pt x="5398" y="0"/>
                      <a:pt x="0" y="5398"/>
                      <a:pt x="0" y="12034"/>
                    </a:cubicBezTo>
                    <a:cubicBezTo>
                      <a:pt x="0" y="18670"/>
                      <a:pt x="5398" y="24065"/>
                      <a:pt x="12034" y="24065"/>
                    </a:cubicBezTo>
                    <a:cubicBezTo>
                      <a:pt x="18670" y="24065"/>
                      <a:pt x="24065" y="18670"/>
                      <a:pt x="24065" y="12034"/>
                    </a:cubicBezTo>
                    <a:cubicBezTo>
                      <a:pt x="24065" y="5398"/>
                      <a:pt x="18670" y="0"/>
                      <a:pt x="12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17;p41">
                <a:extLst>
                  <a:ext uri="{FF2B5EF4-FFF2-40B4-BE49-F238E27FC236}">
                    <a16:creationId xmlns:a16="http://schemas.microsoft.com/office/drawing/2014/main" id="{7A61D972-3C33-8440-85DF-427E51452D16}"/>
                  </a:ext>
                </a:extLst>
              </p:cNvPr>
              <p:cNvSpPr/>
              <p:nvPr/>
            </p:nvSpPr>
            <p:spPr>
              <a:xfrm>
                <a:off x="1950050" y="3825825"/>
                <a:ext cx="249875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5" extrusionOk="0">
                    <a:moveTo>
                      <a:pt x="4999" y="1"/>
                    </a:moveTo>
                    <a:cubicBezTo>
                      <a:pt x="2239" y="1"/>
                      <a:pt x="1" y="2239"/>
                      <a:pt x="1" y="4999"/>
                    </a:cubicBezTo>
                    <a:cubicBezTo>
                      <a:pt x="1" y="7756"/>
                      <a:pt x="2239" y="9994"/>
                      <a:pt x="4999" y="9994"/>
                    </a:cubicBezTo>
                    <a:cubicBezTo>
                      <a:pt x="7756" y="9994"/>
                      <a:pt x="9994" y="7756"/>
                      <a:pt x="9994" y="4999"/>
                    </a:cubicBezTo>
                    <a:cubicBezTo>
                      <a:pt x="9994" y="2239"/>
                      <a:pt x="7756" y="1"/>
                      <a:pt x="4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746;p36">
            <a:extLst>
              <a:ext uri="{FF2B5EF4-FFF2-40B4-BE49-F238E27FC236}">
                <a16:creationId xmlns:a16="http://schemas.microsoft.com/office/drawing/2014/main" id="{36C02349-26C3-EEB6-0CBE-267B3DE028AD}"/>
              </a:ext>
            </a:extLst>
          </p:cNvPr>
          <p:cNvSpPr txBox="1">
            <a:spLocks/>
          </p:cNvSpPr>
          <p:nvPr/>
        </p:nvSpPr>
        <p:spPr>
          <a:xfrm>
            <a:off x="1776678" y="1962734"/>
            <a:ext cx="4387969" cy="162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pt-BR" b="1" dirty="0"/>
              <a:t>GitHub </a:t>
            </a:r>
            <a:r>
              <a:rPr lang="pt-BR" dirty="0"/>
              <a:t>para o controle de versão dos códigos do sistema;</a:t>
            </a:r>
          </a:p>
        </p:txBody>
      </p:sp>
      <p:sp>
        <p:nvSpPr>
          <p:cNvPr id="44" name="Google Shape;746;p36">
            <a:extLst>
              <a:ext uri="{FF2B5EF4-FFF2-40B4-BE49-F238E27FC236}">
                <a16:creationId xmlns:a16="http://schemas.microsoft.com/office/drawing/2014/main" id="{475E226E-BA6E-4117-D45B-D964518B7666}"/>
              </a:ext>
            </a:extLst>
          </p:cNvPr>
          <p:cNvSpPr txBox="1">
            <a:spLocks/>
          </p:cNvSpPr>
          <p:nvPr/>
        </p:nvSpPr>
        <p:spPr>
          <a:xfrm>
            <a:off x="1953632" y="3295582"/>
            <a:ext cx="4089762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pt-BR" b="1" dirty="0"/>
              <a:t>Azure </a:t>
            </a:r>
            <a:r>
              <a:rPr lang="pt-BR" dirty="0"/>
              <a:t>para a gestão de pessoas e projeto de software.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549E67-5F48-A1AD-037F-6B0590CD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00" y="1709883"/>
            <a:ext cx="754946" cy="7549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does “Azure DevOps” have for us? | by Seema Saharan | Medium">
            <a:extLst>
              <a:ext uri="{FF2B5EF4-FFF2-40B4-BE49-F238E27FC236}">
                <a16:creationId xmlns:a16="http://schemas.microsoft.com/office/drawing/2014/main" id="{6A710A81-C080-EE79-2189-FBD9CC2A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8" y="3106217"/>
            <a:ext cx="1152018" cy="720011"/>
          </a:xfrm>
          <a:prstGeom prst="roundRect">
            <a:avLst>
              <a:gd name="adj" fmla="val 326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1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Status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46;p36">
            <a:extLst>
              <a:ext uri="{FF2B5EF4-FFF2-40B4-BE49-F238E27FC236}">
                <a16:creationId xmlns:a16="http://schemas.microsoft.com/office/drawing/2014/main" id="{69AB1AE5-B484-5B04-3DB1-CAC442E99E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238945"/>
            <a:ext cx="2819836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Até o momento atual de desenvolvimento do sistema, as seguintes classes já foram implementadas (completas e incompletas):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588BCB6-AD89-7FAA-101C-2BAC3B7F8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" t="3405" r="1669" b="1279"/>
          <a:stretch/>
        </p:blipFill>
        <p:spPr>
          <a:xfrm>
            <a:off x="3539836" y="175445"/>
            <a:ext cx="5430982" cy="4792610"/>
          </a:xfrm>
          <a:prstGeom prst="roundRect">
            <a:avLst>
              <a:gd name="adj" fmla="val 7907"/>
            </a:avLst>
          </a:prstGeom>
        </p:spPr>
      </p:pic>
    </p:spTree>
    <p:extLst>
      <p:ext uri="{BB962C8B-B14F-4D97-AF65-F5344CB8AC3E}">
        <p14:creationId xmlns:p14="http://schemas.microsoft.com/office/powerpoint/2010/main" val="11616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Segurança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46;p36">
            <a:extLst>
              <a:ext uri="{FF2B5EF4-FFF2-40B4-BE49-F238E27FC236}">
                <a16:creationId xmlns:a16="http://schemas.microsoft.com/office/drawing/2014/main" id="{69AB1AE5-B484-5B04-3DB1-CAC442E99E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381820"/>
            <a:ext cx="3587756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o objetivo dos dados ter segurança dentro do sistema, todos tipos de usuários devem antes de ter acesso ao sistema, estarem logado, e os dados de sua sessão serem válidos, bem como o token de acesso a cada modal que o usuário requisita.</a:t>
            </a:r>
          </a:p>
        </p:txBody>
      </p:sp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AA01F67-970E-DB67-E06D-A8F6923F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245" y="731375"/>
            <a:ext cx="3857625" cy="38576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9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 txBox="1">
            <a:spLocks noGrp="1"/>
          </p:cNvSpPr>
          <p:nvPr>
            <p:ph type="title"/>
          </p:nvPr>
        </p:nvSpPr>
        <p:spPr>
          <a:xfrm>
            <a:off x="4310275" y="2622165"/>
            <a:ext cx="41205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Conclusão</a:t>
            </a:r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 idx="2"/>
          </p:nvPr>
        </p:nvSpPr>
        <p:spPr>
          <a:xfrm>
            <a:off x="4310275" y="1729213"/>
            <a:ext cx="114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04</a:t>
            </a:r>
            <a:endParaRPr sz="5000" dirty="0"/>
          </a:p>
        </p:txBody>
      </p:sp>
      <p:sp>
        <p:nvSpPr>
          <p:cNvPr id="617" name="Google Shape;617;p34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" name="Google Shape;1209;p49">
            <a:extLst>
              <a:ext uri="{FF2B5EF4-FFF2-40B4-BE49-F238E27FC236}">
                <a16:creationId xmlns:a16="http://schemas.microsoft.com/office/drawing/2014/main" id="{7E79AFA3-AF54-E0C7-5AF5-CDD43E959375}"/>
              </a:ext>
            </a:extLst>
          </p:cNvPr>
          <p:cNvGrpSpPr/>
          <p:nvPr/>
        </p:nvGrpSpPr>
        <p:grpSpPr>
          <a:xfrm>
            <a:off x="610680" y="890235"/>
            <a:ext cx="3049283" cy="3363022"/>
            <a:chOff x="637011" y="1116226"/>
            <a:chExt cx="2930312" cy="3231811"/>
          </a:xfrm>
        </p:grpSpPr>
        <p:sp>
          <p:nvSpPr>
            <p:cNvPr id="696" name="Google Shape;1210;p49">
              <a:extLst>
                <a:ext uri="{FF2B5EF4-FFF2-40B4-BE49-F238E27FC236}">
                  <a16:creationId xmlns:a16="http://schemas.microsoft.com/office/drawing/2014/main" id="{2DBB5ADA-08E8-1DBA-EBA0-A3108DCF5240}"/>
                </a:ext>
              </a:extLst>
            </p:cNvPr>
            <p:cNvSpPr/>
            <p:nvPr/>
          </p:nvSpPr>
          <p:spPr>
            <a:xfrm>
              <a:off x="1888085" y="2367299"/>
              <a:ext cx="428792" cy="428792"/>
            </a:xfrm>
            <a:custGeom>
              <a:avLst/>
              <a:gdLst/>
              <a:ahLst/>
              <a:cxnLst/>
              <a:rect l="l" t="t" r="r" b="b"/>
              <a:pathLst>
                <a:path w="26662" h="26662" extrusionOk="0">
                  <a:moveTo>
                    <a:pt x="0" y="0"/>
                  </a:moveTo>
                  <a:lnTo>
                    <a:pt x="0" y="26662"/>
                  </a:lnTo>
                  <a:lnTo>
                    <a:pt x="26662" y="26662"/>
                  </a:lnTo>
                  <a:lnTo>
                    <a:pt x="26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211;p49">
              <a:extLst>
                <a:ext uri="{FF2B5EF4-FFF2-40B4-BE49-F238E27FC236}">
                  <a16:creationId xmlns:a16="http://schemas.microsoft.com/office/drawing/2014/main" id="{F4F247F1-9DFE-D505-9F4B-BA667FB47985}"/>
                </a:ext>
              </a:extLst>
            </p:cNvPr>
            <p:cNvSpPr/>
            <p:nvPr/>
          </p:nvSpPr>
          <p:spPr>
            <a:xfrm>
              <a:off x="1975509" y="2445058"/>
              <a:ext cx="273226" cy="290611"/>
            </a:xfrm>
            <a:custGeom>
              <a:avLst/>
              <a:gdLst/>
              <a:ahLst/>
              <a:cxnLst/>
              <a:rect l="l" t="t" r="r" b="b"/>
              <a:pathLst>
                <a:path w="16989" h="18070" extrusionOk="0">
                  <a:moveTo>
                    <a:pt x="321" y="1"/>
                  </a:moveTo>
                  <a:cubicBezTo>
                    <a:pt x="161" y="1"/>
                    <a:pt x="1" y="161"/>
                    <a:pt x="1" y="321"/>
                  </a:cubicBezTo>
                  <a:lnTo>
                    <a:pt x="1" y="17711"/>
                  </a:lnTo>
                  <a:cubicBezTo>
                    <a:pt x="1" y="17909"/>
                    <a:pt x="161" y="18069"/>
                    <a:pt x="321" y="18069"/>
                  </a:cubicBezTo>
                  <a:lnTo>
                    <a:pt x="16669" y="18069"/>
                  </a:lnTo>
                  <a:cubicBezTo>
                    <a:pt x="16870" y="18069"/>
                    <a:pt x="16988" y="17909"/>
                    <a:pt x="16988" y="17711"/>
                  </a:cubicBezTo>
                  <a:lnTo>
                    <a:pt x="16988" y="321"/>
                  </a:lnTo>
                  <a:cubicBezTo>
                    <a:pt x="16988" y="161"/>
                    <a:pt x="16870" y="1"/>
                    <a:pt x="16669" y="1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212;p49">
              <a:extLst>
                <a:ext uri="{FF2B5EF4-FFF2-40B4-BE49-F238E27FC236}">
                  <a16:creationId xmlns:a16="http://schemas.microsoft.com/office/drawing/2014/main" id="{991A51B9-601B-2A92-D8A5-7BB4EBE3605F}"/>
                </a:ext>
              </a:extLst>
            </p:cNvPr>
            <p:cNvSpPr/>
            <p:nvPr/>
          </p:nvSpPr>
          <p:spPr>
            <a:xfrm>
              <a:off x="2145244" y="2620599"/>
              <a:ext cx="627" cy="88068"/>
            </a:xfrm>
            <a:custGeom>
              <a:avLst/>
              <a:gdLst/>
              <a:ahLst/>
              <a:cxnLst/>
              <a:rect l="l" t="t" r="r" b="b"/>
              <a:pathLst>
                <a:path w="39" h="5476" extrusionOk="0">
                  <a:moveTo>
                    <a:pt x="0" y="0"/>
                  </a:moveTo>
                  <a:lnTo>
                    <a:pt x="0" y="5475"/>
                  </a:lnTo>
                  <a:lnTo>
                    <a:pt x="39" y="547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213;p49">
              <a:extLst>
                <a:ext uri="{FF2B5EF4-FFF2-40B4-BE49-F238E27FC236}">
                  <a16:creationId xmlns:a16="http://schemas.microsoft.com/office/drawing/2014/main" id="{019FFDFF-4613-43AB-E6B8-876209124ABC}"/>
                </a:ext>
              </a:extLst>
            </p:cNvPr>
            <p:cNvSpPr/>
            <p:nvPr/>
          </p:nvSpPr>
          <p:spPr>
            <a:xfrm>
              <a:off x="2118853" y="2620599"/>
              <a:ext cx="692" cy="88068"/>
            </a:xfrm>
            <a:custGeom>
              <a:avLst/>
              <a:gdLst/>
              <a:ahLst/>
              <a:cxnLst/>
              <a:rect l="l" t="t" r="r" b="b"/>
              <a:pathLst>
                <a:path w="43" h="5476" extrusionOk="0">
                  <a:moveTo>
                    <a:pt x="1" y="0"/>
                  </a:moveTo>
                  <a:lnTo>
                    <a:pt x="1" y="5475"/>
                  </a:lnTo>
                  <a:lnTo>
                    <a:pt x="42" y="547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214;p49">
              <a:extLst>
                <a:ext uri="{FF2B5EF4-FFF2-40B4-BE49-F238E27FC236}">
                  <a16:creationId xmlns:a16="http://schemas.microsoft.com/office/drawing/2014/main" id="{0A7DB78F-43ED-D97A-28C0-4F1A0239A78B}"/>
                </a:ext>
              </a:extLst>
            </p:cNvPr>
            <p:cNvSpPr/>
            <p:nvPr/>
          </p:nvSpPr>
          <p:spPr>
            <a:xfrm>
              <a:off x="2223678" y="2620599"/>
              <a:ext cx="627" cy="88068"/>
            </a:xfrm>
            <a:custGeom>
              <a:avLst/>
              <a:gdLst/>
              <a:ahLst/>
              <a:cxnLst/>
              <a:rect l="l" t="t" r="r" b="b"/>
              <a:pathLst>
                <a:path w="39" h="5476" extrusionOk="0">
                  <a:moveTo>
                    <a:pt x="0" y="0"/>
                  </a:moveTo>
                  <a:lnTo>
                    <a:pt x="0" y="5475"/>
                  </a:lnTo>
                  <a:lnTo>
                    <a:pt x="38" y="547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215;p49">
              <a:extLst>
                <a:ext uri="{FF2B5EF4-FFF2-40B4-BE49-F238E27FC236}">
                  <a16:creationId xmlns:a16="http://schemas.microsoft.com/office/drawing/2014/main" id="{DEB000FB-052B-24BE-D091-A6FD877D24FC}"/>
                </a:ext>
              </a:extLst>
            </p:cNvPr>
            <p:cNvSpPr/>
            <p:nvPr/>
          </p:nvSpPr>
          <p:spPr>
            <a:xfrm>
              <a:off x="2197287" y="2620599"/>
              <a:ext cx="692" cy="88068"/>
            </a:xfrm>
            <a:custGeom>
              <a:avLst/>
              <a:gdLst/>
              <a:ahLst/>
              <a:cxnLst/>
              <a:rect l="l" t="t" r="r" b="b"/>
              <a:pathLst>
                <a:path w="43" h="5476" extrusionOk="0">
                  <a:moveTo>
                    <a:pt x="0" y="0"/>
                  </a:moveTo>
                  <a:lnTo>
                    <a:pt x="0" y="5475"/>
                  </a:lnTo>
                  <a:lnTo>
                    <a:pt x="42" y="547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216;p49">
              <a:extLst>
                <a:ext uri="{FF2B5EF4-FFF2-40B4-BE49-F238E27FC236}">
                  <a16:creationId xmlns:a16="http://schemas.microsoft.com/office/drawing/2014/main" id="{6280F393-C5DF-1022-8AF5-B7360F016261}"/>
                </a:ext>
              </a:extLst>
            </p:cNvPr>
            <p:cNvSpPr/>
            <p:nvPr/>
          </p:nvSpPr>
          <p:spPr>
            <a:xfrm>
              <a:off x="2170960" y="2620599"/>
              <a:ext cx="1303" cy="88068"/>
            </a:xfrm>
            <a:custGeom>
              <a:avLst/>
              <a:gdLst/>
              <a:ahLst/>
              <a:cxnLst/>
              <a:rect l="l" t="t" r="r" b="b"/>
              <a:pathLst>
                <a:path w="81" h="5476" extrusionOk="0">
                  <a:moveTo>
                    <a:pt x="0" y="0"/>
                  </a:moveTo>
                  <a:lnTo>
                    <a:pt x="0" y="5475"/>
                  </a:lnTo>
                  <a:lnTo>
                    <a:pt x="80" y="547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217;p49">
              <a:extLst>
                <a:ext uri="{FF2B5EF4-FFF2-40B4-BE49-F238E27FC236}">
                  <a16:creationId xmlns:a16="http://schemas.microsoft.com/office/drawing/2014/main" id="{60609000-FB36-8071-AC1A-A07DE364529C}"/>
                </a:ext>
              </a:extLst>
            </p:cNvPr>
            <p:cNvSpPr/>
            <p:nvPr/>
          </p:nvSpPr>
          <p:spPr>
            <a:xfrm>
              <a:off x="2111809" y="2641168"/>
              <a:ext cx="118930" cy="41171"/>
            </a:xfrm>
            <a:custGeom>
              <a:avLst/>
              <a:gdLst/>
              <a:ahLst/>
              <a:cxnLst/>
              <a:rect l="l" t="t" r="r" b="b"/>
              <a:pathLst>
                <a:path w="7395" h="2560" extrusionOk="0">
                  <a:moveTo>
                    <a:pt x="7356" y="1"/>
                  </a:moveTo>
                  <a:lnTo>
                    <a:pt x="7074" y="119"/>
                  </a:lnTo>
                  <a:cubicBezTo>
                    <a:pt x="7036" y="81"/>
                    <a:pt x="7036" y="81"/>
                    <a:pt x="6994" y="81"/>
                  </a:cubicBezTo>
                  <a:cubicBezTo>
                    <a:pt x="6914" y="81"/>
                    <a:pt x="6876" y="119"/>
                    <a:pt x="6834" y="199"/>
                  </a:cubicBezTo>
                  <a:lnTo>
                    <a:pt x="5475" y="241"/>
                  </a:lnTo>
                  <a:cubicBezTo>
                    <a:pt x="5437" y="199"/>
                    <a:pt x="5395" y="161"/>
                    <a:pt x="5357" y="161"/>
                  </a:cubicBezTo>
                  <a:cubicBezTo>
                    <a:pt x="5277" y="161"/>
                    <a:pt x="5236" y="241"/>
                    <a:pt x="5236" y="279"/>
                  </a:cubicBezTo>
                  <a:lnTo>
                    <a:pt x="5236" y="320"/>
                  </a:lnTo>
                  <a:lnTo>
                    <a:pt x="3796" y="1280"/>
                  </a:lnTo>
                  <a:cubicBezTo>
                    <a:pt x="3796" y="1238"/>
                    <a:pt x="3758" y="1238"/>
                    <a:pt x="3716" y="1238"/>
                  </a:cubicBezTo>
                  <a:cubicBezTo>
                    <a:pt x="3637" y="1238"/>
                    <a:pt x="3598" y="1280"/>
                    <a:pt x="3598" y="1360"/>
                  </a:cubicBezTo>
                  <a:lnTo>
                    <a:pt x="3598" y="1398"/>
                  </a:lnTo>
                  <a:lnTo>
                    <a:pt x="2159" y="2358"/>
                  </a:lnTo>
                  <a:cubicBezTo>
                    <a:pt x="2159" y="2319"/>
                    <a:pt x="2118" y="2319"/>
                    <a:pt x="2079" y="2319"/>
                  </a:cubicBezTo>
                  <a:lnTo>
                    <a:pt x="2038" y="2319"/>
                  </a:lnTo>
                  <a:lnTo>
                    <a:pt x="560" y="1040"/>
                  </a:lnTo>
                  <a:cubicBezTo>
                    <a:pt x="598" y="998"/>
                    <a:pt x="598" y="998"/>
                    <a:pt x="598" y="960"/>
                  </a:cubicBezTo>
                  <a:cubicBezTo>
                    <a:pt x="598" y="880"/>
                    <a:pt x="519" y="839"/>
                    <a:pt x="480" y="839"/>
                  </a:cubicBezTo>
                  <a:cubicBezTo>
                    <a:pt x="400" y="839"/>
                    <a:pt x="359" y="880"/>
                    <a:pt x="359" y="918"/>
                  </a:cubicBezTo>
                  <a:lnTo>
                    <a:pt x="39" y="839"/>
                  </a:lnTo>
                  <a:cubicBezTo>
                    <a:pt x="0" y="839"/>
                    <a:pt x="0" y="880"/>
                    <a:pt x="0" y="880"/>
                  </a:cubicBezTo>
                  <a:cubicBezTo>
                    <a:pt x="0" y="880"/>
                    <a:pt x="0" y="918"/>
                    <a:pt x="39" y="918"/>
                  </a:cubicBezTo>
                  <a:lnTo>
                    <a:pt x="359" y="960"/>
                  </a:lnTo>
                  <a:cubicBezTo>
                    <a:pt x="359" y="1040"/>
                    <a:pt x="400" y="1078"/>
                    <a:pt x="480" y="1078"/>
                  </a:cubicBezTo>
                  <a:lnTo>
                    <a:pt x="519" y="1078"/>
                  </a:lnTo>
                  <a:lnTo>
                    <a:pt x="1999" y="2358"/>
                  </a:lnTo>
                  <a:cubicBezTo>
                    <a:pt x="1958" y="2399"/>
                    <a:pt x="1958" y="2399"/>
                    <a:pt x="1958" y="2438"/>
                  </a:cubicBezTo>
                  <a:cubicBezTo>
                    <a:pt x="1958" y="2517"/>
                    <a:pt x="2038" y="2559"/>
                    <a:pt x="2079" y="2559"/>
                  </a:cubicBezTo>
                  <a:cubicBezTo>
                    <a:pt x="2159" y="2559"/>
                    <a:pt x="2197" y="2517"/>
                    <a:pt x="2197" y="2438"/>
                  </a:cubicBezTo>
                  <a:lnTo>
                    <a:pt x="2197" y="2399"/>
                  </a:lnTo>
                  <a:lnTo>
                    <a:pt x="3637" y="1440"/>
                  </a:lnTo>
                  <a:cubicBezTo>
                    <a:pt x="3637" y="1478"/>
                    <a:pt x="3678" y="1478"/>
                    <a:pt x="3716" y="1478"/>
                  </a:cubicBezTo>
                  <a:cubicBezTo>
                    <a:pt x="3796" y="1478"/>
                    <a:pt x="3838" y="1440"/>
                    <a:pt x="3838" y="1360"/>
                  </a:cubicBezTo>
                  <a:lnTo>
                    <a:pt x="3838" y="1318"/>
                  </a:lnTo>
                  <a:lnTo>
                    <a:pt x="5236" y="359"/>
                  </a:lnTo>
                  <a:cubicBezTo>
                    <a:pt x="5277" y="400"/>
                    <a:pt x="5315" y="439"/>
                    <a:pt x="5357" y="439"/>
                  </a:cubicBezTo>
                  <a:cubicBezTo>
                    <a:pt x="5395" y="439"/>
                    <a:pt x="5475" y="359"/>
                    <a:pt x="5475" y="320"/>
                  </a:cubicBezTo>
                  <a:lnTo>
                    <a:pt x="6876" y="241"/>
                  </a:lnTo>
                  <a:cubicBezTo>
                    <a:pt x="6876" y="279"/>
                    <a:pt x="6914" y="320"/>
                    <a:pt x="6994" y="320"/>
                  </a:cubicBezTo>
                  <a:cubicBezTo>
                    <a:pt x="7036" y="320"/>
                    <a:pt x="7116" y="279"/>
                    <a:pt x="7116" y="199"/>
                  </a:cubicBezTo>
                  <a:lnTo>
                    <a:pt x="7116" y="161"/>
                  </a:lnTo>
                  <a:lnTo>
                    <a:pt x="7394" y="39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rgbClr val="FF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218;p49">
              <a:extLst>
                <a:ext uri="{FF2B5EF4-FFF2-40B4-BE49-F238E27FC236}">
                  <a16:creationId xmlns:a16="http://schemas.microsoft.com/office/drawing/2014/main" id="{E13CA42B-C0C9-1185-F271-4F675A4B011C}"/>
                </a:ext>
              </a:extLst>
            </p:cNvPr>
            <p:cNvSpPr/>
            <p:nvPr/>
          </p:nvSpPr>
          <p:spPr>
            <a:xfrm>
              <a:off x="2114993" y="2491344"/>
              <a:ext cx="113173" cy="113173"/>
            </a:xfrm>
            <a:custGeom>
              <a:avLst/>
              <a:gdLst/>
              <a:ahLst/>
              <a:cxnLst/>
              <a:rect l="l" t="t" r="r" b="b"/>
              <a:pathLst>
                <a:path w="7037" h="7037" extrusionOk="0">
                  <a:moveTo>
                    <a:pt x="3518" y="1"/>
                  </a:moveTo>
                  <a:cubicBezTo>
                    <a:pt x="1561" y="1"/>
                    <a:pt x="1" y="1562"/>
                    <a:pt x="1" y="3519"/>
                  </a:cubicBezTo>
                  <a:cubicBezTo>
                    <a:pt x="1" y="5479"/>
                    <a:pt x="1561" y="7037"/>
                    <a:pt x="3518" y="7037"/>
                  </a:cubicBezTo>
                  <a:cubicBezTo>
                    <a:pt x="5479" y="7037"/>
                    <a:pt x="7036" y="5479"/>
                    <a:pt x="7036" y="3519"/>
                  </a:cubicBezTo>
                  <a:cubicBezTo>
                    <a:pt x="7036" y="1562"/>
                    <a:pt x="5479" y="1"/>
                    <a:pt x="3518" y="1"/>
                  </a:cubicBezTo>
                  <a:close/>
                </a:path>
              </a:pathLst>
            </a:custGeom>
            <a:solidFill>
              <a:srgbClr val="FF7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219;p49">
              <a:extLst>
                <a:ext uri="{FF2B5EF4-FFF2-40B4-BE49-F238E27FC236}">
                  <a16:creationId xmlns:a16="http://schemas.microsoft.com/office/drawing/2014/main" id="{B60E2C37-4069-C65B-50E5-55D807C9AA6C}"/>
                </a:ext>
              </a:extLst>
            </p:cNvPr>
            <p:cNvSpPr/>
            <p:nvPr/>
          </p:nvSpPr>
          <p:spPr>
            <a:xfrm>
              <a:off x="2171571" y="2538305"/>
              <a:ext cx="56594" cy="51448"/>
            </a:xfrm>
            <a:custGeom>
              <a:avLst/>
              <a:gdLst/>
              <a:ahLst/>
              <a:cxnLst/>
              <a:rect l="l" t="t" r="r" b="b"/>
              <a:pathLst>
                <a:path w="3519" h="3199" extrusionOk="0">
                  <a:moveTo>
                    <a:pt x="3480" y="1"/>
                  </a:moveTo>
                  <a:lnTo>
                    <a:pt x="0" y="599"/>
                  </a:lnTo>
                  <a:lnTo>
                    <a:pt x="2361" y="3199"/>
                  </a:lnTo>
                  <a:cubicBezTo>
                    <a:pt x="3080" y="2559"/>
                    <a:pt x="3518" y="1638"/>
                    <a:pt x="3518" y="599"/>
                  </a:cubicBezTo>
                  <a:cubicBezTo>
                    <a:pt x="3518" y="400"/>
                    <a:pt x="3518" y="199"/>
                    <a:pt x="3480" y="1"/>
                  </a:cubicBezTo>
                  <a:close/>
                </a:path>
              </a:pathLst>
            </a:custGeom>
            <a:solidFill>
              <a:srgbClr val="00D2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220;p49">
              <a:extLst>
                <a:ext uri="{FF2B5EF4-FFF2-40B4-BE49-F238E27FC236}">
                  <a16:creationId xmlns:a16="http://schemas.microsoft.com/office/drawing/2014/main" id="{710BFBE3-3A17-CF43-667E-E8E53BDBD74A}"/>
                </a:ext>
              </a:extLst>
            </p:cNvPr>
            <p:cNvSpPr/>
            <p:nvPr/>
          </p:nvSpPr>
          <p:spPr>
            <a:xfrm>
              <a:off x="2130432" y="2547922"/>
              <a:ext cx="79110" cy="56594"/>
            </a:xfrm>
            <a:custGeom>
              <a:avLst/>
              <a:gdLst/>
              <a:ahLst/>
              <a:cxnLst/>
              <a:rect l="l" t="t" r="r" b="b"/>
              <a:pathLst>
                <a:path w="4919" h="3519" extrusionOk="0">
                  <a:moveTo>
                    <a:pt x="2558" y="1"/>
                  </a:moveTo>
                  <a:lnTo>
                    <a:pt x="0" y="2399"/>
                  </a:lnTo>
                  <a:cubicBezTo>
                    <a:pt x="640" y="3080"/>
                    <a:pt x="1561" y="3519"/>
                    <a:pt x="2558" y="3519"/>
                  </a:cubicBezTo>
                  <a:cubicBezTo>
                    <a:pt x="3479" y="3519"/>
                    <a:pt x="4317" y="3160"/>
                    <a:pt x="4919" y="2601"/>
                  </a:cubicBezTo>
                  <a:lnTo>
                    <a:pt x="2558" y="1"/>
                  </a:lnTo>
                  <a:close/>
                </a:path>
              </a:pathLst>
            </a:custGeom>
            <a:solidFill>
              <a:srgbClr val="FF3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221;p49">
              <a:extLst>
                <a:ext uri="{FF2B5EF4-FFF2-40B4-BE49-F238E27FC236}">
                  <a16:creationId xmlns:a16="http://schemas.microsoft.com/office/drawing/2014/main" id="{97B47767-4874-95FF-7A7D-827006C6229B}"/>
                </a:ext>
              </a:extLst>
            </p:cNvPr>
            <p:cNvSpPr/>
            <p:nvPr/>
          </p:nvSpPr>
          <p:spPr>
            <a:xfrm>
              <a:off x="2171571" y="2501637"/>
              <a:ext cx="55967" cy="46302"/>
            </a:xfrm>
            <a:custGeom>
              <a:avLst/>
              <a:gdLst/>
              <a:ahLst/>
              <a:cxnLst/>
              <a:rect l="l" t="t" r="r" b="b"/>
              <a:pathLst>
                <a:path w="3480" h="2879" extrusionOk="0">
                  <a:moveTo>
                    <a:pt x="2041" y="1"/>
                  </a:moveTo>
                  <a:lnTo>
                    <a:pt x="0" y="2879"/>
                  </a:lnTo>
                  <a:lnTo>
                    <a:pt x="0" y="2879"/>
                  </a:lnTo>
                  <a:lnTo>
                    <a:pt x="3480" y="2281"/>
                  </a:lnTo>
                  <a:cubicBezTo>
                    <a:pt x="3320" y="1360"/>
                    <a:pt x="2799" y="522"/>
                    <a:pt x="2041" y="1"/>
                  </a:cubicBezTo>
                  <a:close/>
                </a:path>
              </a:pathLst>
            </a:custGeom>
            <a:solidFill>
              <a:srgbClr val="00B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222;p49">
              <a:extLst>
                <a:ext uri="{FF2B5EF4-FFF2-40B4-BE49-F238E27FC236}">
                  <a16:creationId xmlns:a16="http://schemas.microsoft.com/office/drawing/2014/main" id="{F2933B70-277B-FCAF-E082-27372B94FCFE}"/>
                </a:ext>
              </a:extLst>
            </p:cNvPr>
            <p:cNvSpPr/>
            <p:nvPr/>
          </p:nvSpPr>
          <p:spPr>
            <a:xfrm>
              <a:off x="2113095" y="2485055"/>
              <a:ext cx="133067" cy="159989"/>
            </a:xfrm>
            <a:custGeom>
              <a:avLst/>
              <a:gdLst/>
              <a:ahLst/>
              <a:cxnLst/>
              <a:rect l="l" t="t" r="r" b="b"/>
              <a:pathLst>
                <a:path w="8274" h="9948" extrusionOk="0">
                  <a:moveTo>
                    <a:pt x="4139" y="487"/>
                  </a:moveTo>
                  <a:cubicBezTo>
                    <a:pt x="4356" y="487"/>
                    <a:pt x="4577" y="508"/>
                    <a:pt x="4797" y="552"/>
                  </a:cubicBezTo>
                  <a:cubicBezTo>
                    <a:pt x="6595" y="952"/>
                    <a:pt x="7755" y="2711"/>
                    <a:pt x="7394" y="4511"/>
                  </a:cubicBezTo>
                  <a:cubicBezTo>
                    <a:pt x="7048" y="6105"/>
                    <a:pt x="5680" y="7187"/>
                    <a:pt x="4152" y="7187"/>
                  </a:cubicBezTo>
                  <a:cubicBezTo>
                    <a:pt x="3917" y="7187"/>
                    <a:pt x="3678" y="7161"/>
                    <a:pt x="3438" y="7108"/>
                  </a:cubicBezTo>
                  <a:cubicBezTo>
                    <a:pt x="1599" y="6750"/>
                    <a:pt x="439" y="4949"/>
                    <a:pt x="838" y="3152"/>
                  </a:cubicBezTo>
                  <a:cubicBezTo>
                    <a:pt x="1155" y="1572"/>
                    <a:pt x="2578" y="487"/>
                    <a:pt x="4139" y="487"/>
                  </a:cubicBezTo>
                  <a:close/>
                  <a:moveTo>
                    <a:pt x="4169" y="1"/>
                  </a:moveTo>
                  <a:cubicBezTo>
                    <a:pt x="2370" y="1"/>
                    <a:pt x="747" y="1238"/>
                    <a:pt x="359" y="3030"/>
                  </a:cubicBezTo>
                  <a:cubicBezTo>
                    <a:pt x="0" y="4751"/>
                    <a:pt x="880" y="6468"/>
                    <a:pt x="2357" y="7229"/>
                  </a:cubicBezTo>
                  <a:lnTo>
                    <a:pt x="2479" y="7789"/>
                  </a:lnTo>
                  <a:cubicBezTo>
                    <a:pt x="2479" y="7827"/>
                    <a:pt x="2517" y="7869"/>
                    <a:pt x="2559" y="7869"/>
                  </a:cubicBezTo>
                  <a:lnTo>
                    <a:pt x="2757" y="7907"/>
                  </a:lnTo>
                  <a:lnTo>
                    <a:pt x="2399" y="9746"/>
                  </a:lnTo>
                  <a:lnTo>
                    <a:pt x="3317" y="9948"/>
                  </a:lnTo>
                  <a:lnTo>
                    <a:pt x="3678" y="8109"/>
                  </a:lnTo>
                  <a:lnTo>
                    <a:pt x="3876" y="8147"/>
                  </a:lnTo>
                  <a:cubicBezTo>
                    <a:pt x="3918" y="8147"/>
                    <a:pt x="3998" y="8147"/>
                    <a:pt x="3998" y="8109"/>
                  </a:cubicBezTo>
                  <a:lnTo>
                    <a:pt x="4356" y="7667"/>
                  </a:lnTo>
                  <a:cubicBezTo>
                    <a:pt x="6035" y="7549"/>
                    <a:pt x="7474" y="6350"/>
                    <a:pt x="7874" y="4629"/>
                  </a:cubicBezTo>
                  <a:cubicBezTo>
                    <a:pt x="8274" y="2551"/>
                    <a:pt x="6956" y="514"/>
                    <a:pt x="4916" y="72"/>
                  </a:cubicBezTo>
                  <a:cubicBezTo>
                    <a:pt x="4665" y="24"/>
                    <a:pt x="4416" y="1"/>
                    <a:pt x="4169" y="1"/>
                  </a:cubicBezTo>
                  <a:close/>
                </a:path>
              </a:pathLst>
            </a:custGeom>
            <a:solidFill>
              <a:srgbClr val="00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223;p49">
              <a:extLst>
                <a:ext uri="{FF2B5EF4-FFF2-40B4-BE49-F238E27FC236}">
                  <a16:creationId xmlns:a16="http://schemas.microsoft.com/office/drawing/2014/main" id="{8B6A0092-1DB7-9E4D-A1E6-B974044544EE}"/>
                </a:ext>
              </a:extLst>
            </p:cNvPr>
            <p:cNvSpPr/>
            <p:nvPr/>
          </p:nvSpPr>
          <p:spPr>
            <a:xfrm>
              <a:off x="1985127" y="2477883"/>
              <a:ext cx="99695" cy="14764"/>
            </a:xfrm>
            <a:custGeom>
              <a:avLst/>
              <a:gdLst/>
              <a:ahLst/>
              <a:cxnLst/>
              <a:rect l="l" t="t" r="r" b="b"/>
              <a:pathLst>
                <a:path w="6199" h="918" extrusionOk="0">
                  <a:moveTo>
                    <a:pt x="1" y="0"/>
                  </a:moveTo>
                  <a:lnTo>
                    <a:pt x="1" y="918"/>
                  </a:lnTo>
                  <a:lnTo>
                    <a:pt x="6199" y="918"/>
                  </a:lnTo>
                  <a:lnTo>
                    <a:pt x="6199" y="0"/>
                  </a:lnTo>
                  <a:close/>
                </a:path>
              </a:pathLst>
            </a:custGeom>
            <a:solidFill>
              <a:srgbClr val="00B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224;p49">
              <a:extLst>
                <a:ext uri="{FF2B5EF4-FFF2-40B4-BE49-F238E27FC236}">
                  <a16:creationId xmlns:a16="http://schemas.microsoft.com/office/drawing/2014/main" id="{AE012C35-2FF9-9CF6-2AD0-EEB33254FF77}"/>
                </a:ext>
              </a:extLst>
            </p:cNvPr>
            <p:cNvSpPr/>
            <p:nvPr/>
          </p:nvSpPr>
          <p:spPr>
            <a:xfrm>
              <a:off x="1985127" y="2505496"/>
              <a:ext cx="99695" cy="15439"/>
            </a:xfrm>
            <a:custGeom>
              <a:avLst/>
              <a:gdLst/>
              <a:ahLst/>
              <a:cxnLst/>
              <a:rect l="l" t="t" r="r" b="b"/>
              <a:pathLst>
                <a:path w="6199" h="960" extrusionOk="0">
                  <a:moveTo>
                    <a:pt x="1" y="0"/>
                  </a:moveTo>
                  <a:lnTo>
                    <a:pt x="1" y="960"/>
                  </a:lnTo>
                  <a:lnTo>
                    <a:pt x="6199" y="960"/>
                  </a:lnTo>
                  <a:lnTo>
                    <a:pt x="6199" y="0"/>
                  </a:lnTo>
                  <a:close/>
                </a:path>
              </a:pathLst>
            </a:custGeom>
            <a:solidFill>
              <a:srgbClr val="00B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225;p49">
              <a:extLst>
                <a:ext uri="{FF2B5EF4-FFF2-40B4-BE49-F238E27FC236}">
                  <a16:creationId xmlns:a16="http://schemas.microsoft.com/office/drawing/2014/main" id="{8C86B7B0-47D3-7629-CF16-1D7427D0389C}"/>
                </a:ext>
              </a:extLst>
            </p:cNvPr>
            <p:cNvSpPr/>
            <p:nvPr/>
          </p:nvSpPr>
          <p:spPr>
            <a:xfrm>
              <a:off x="1985127" y="2605787"/>
              <a:ext cx="73304" cy="15439"/>
            </a:xfrm>
            <a:custGeom>
              <a:avLst/>
              <a:gdLst/>
              <a:ahLst/>
              <a:cxnLst/>
              <a:rect l="l" t="t" r="r" b="b"/>
              <a:pathLst>
                <a:path w="4558" h="960" extrusionOk="0">
                  <a:moveTo>
                    <a:pt x="1" y="0"/>
                  </a:moveTo>
                  <a:lnTo>
                    <a:pt x="1" y="960"/>
                  </a:lnTo>
                  <a:lnTo>
                    <a:pt x="4558" y="960"/>
                  </a:lnTo>
                  <a:lnTo>
                    <a:pt x="4558" y="0"/>
                  </a:lnTo>
                  <a:close/>
                </a:path>
              </a:pathLst>
            </a:custGeom>
            <a:solidFill>
              <a:srgbClr val="00B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226;p49">
              <a:extLst>
                <a:ext uri="{FF2B5EF4-FFF2-40B4-BE49-F238E27FC236}">
                  <a16:creationId xmlns:a16="http://schemas.microsoft.com/office/drawing/2014/main" id="{34542A6F-C75D-5B65-556D-2BD49B0DA8A1}"/>
                </a:ext>
              </a:extLst>
            </p:cNvPr>
            <p:cNvSpPr/>
            <p:nvPr/>
          </p:nvSpPr>
          <p:spPr>
            <a:xfrm>
              <a:off x="2115668" y="2466914"/>
              <a:ext cx="113156" cy="7125"/>
            </a:xfrm>
            <a:custGeom>
              <a:avLst/>
              <a:gdLst/>
              <a:ahLst/>
              <a:cxnLst/>
              <a:rect l="l" t="t" r="r" b="b"/>
              <a:pathLst>
                <a:path w="7036" h="443" extrusionOk="0">
                  <a:moveTo>
                    <a:pt x="0" y="1"/>
                  </a:moveTo>
                  <a:lnTo>
                    <a:pt x="0" y="442"/>
                  </a:lnTo>
                  <a:lnTo>
                    <a:pt x="7036" y="442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227;p49">
              <a:extLst>
                <a:ext uri="{FF2B5EF4-FFF2-40B4-BE49-F238E27FC236}">
                  <a16:creationId xmlns:a16="http://schemas.microsoft.com/office/drawing/2014/main" id="{C2AB910A-28EB-ADF8-4F9A-ED7C1E7598FC}"/>
                </a:ext>
              </a:extLst>
            </p:cNvPr>
            <p:cNvSpPr/>
            <p:nvPr/>
          </p:nvSpPr>
          <p:spPr>
            <a:xfrm>
              <a:off x="1934981" y="2434154"/>
              <a:ext cx="134418" cy="162031"/>
            </a:xfrm>
            <a:custGeom>
              <a:avLst/>
              <a:gdLst/>
              <a:ahLst/>
              <a:cxnLst/>
              <a:rect l="l" t="t" r="r" b="b"/>
              <a:pathLst>
                <a:path w="8358" h="10075" extrusionOk="0">
                  <a:moveTo>
                    <a:pt x="321" y="1"/>
                  </a:moveTo>
                  <a:cubicBezTo>
                    <a:pt x="161" y="1"/>
                    <a:pt x="1" y="161"/>
                    <a:pt x="1" y="321"/>
                  </a:cubicBezTo>
                  <a:lnTo>
                    <a:pt x="1" y="9755"/>
                  </a:lnTo>
                  <a:cubicBezTo>
                    <a:pt x="1" y="9915"/>
                    <a:pt x="161" y="10074"/>
                    <a:pt x="321" y="10074"/>
                  </a:cubicBezTo>
                  <a:lnTo>
                    <a:pt x="7996" y="10074"/>
                  </a:lnTo>
                  <a:cubicBezTo>
                    <a:pt x="8197" y="10074"/>
                    <a:pt x="8357" y="9915"/>
                    <a:pt x="8357" y="9755"/>
                  </a:cubicBezTo>
                  <a:lnTo>
                    <a:pt x="8357" y="321"/>
                  </a:lnTo>
                  <a:cubicBezTo>
                    <a:pt x="8357" y="161"/>
                    <a:pt x="8197" y="1"/>
                    <a:pt x="7996" y="1"/>
                  </a:cubicBezTo>
                  <a:close/>
                </a:path>
              </a:pathLst>
            </a:custGeom>
            <a:solidFill>
              <a:srgbClr val="00B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228;p49">
              <a:extLst>
                <a:ext uri="{FF2B5EF4-FFF2-40B4-BE49-F238E27FC236}">
                  <a16:creationId xmlns:a16="http://schemas.microsoft.com/office/drawing/2014/main" id="{99377A38-D504-CB62-D14E-95E4E20CA1CC}"/>
                </a:ext>
              </a:extLst>
            </p:cNvPr>
            <p:cNvSpPr/>
            <p:nvPr/>
          </p:nvSpPr>
          <p:spPr>
            <a:xfrm>
              <a:off x="1934981" y="2548597"/>
              <a:ext cx="134418" cy="47588"/>
            </a:xfrm>
            <a:custGeom>
              <a:avLst/>
              <a:gdLst/>
              <a:ahLst/>
              <a:cxnLst/>
              <a:rect l="l" t="t" r="r" b="b"/>
              <a:pathLst>
                <a:path w="8358" h="2959" extrusionOk="0">
                  <a:moveTo>
                    <a:pt x="1" y="0"/>
                  </a:moveTo>
                  <a:lnTo>
                    <a:pt x="1" y="2639"/>
                  </a:lnTo>
                  <a:cubicBezTo>
                    <a:pt x="1" y="2799"/>
                    <a:pt x="161" y="2958"/>
                    <a:pt x="321" y="2958"/>
                  </a:cubicBezTo>
                  <a:lnTo>
                    <a:pt x="7996" y="2958"/>
                  </a:lnTo>
                  <a:cubicBezTo>
                    <a:pt x="8197" y="2958"/>
                    <a:pt x="8357" y="2799"/>
                    <a:pt x="8357" y="2639"/>
                  </a:cubicBezTo>
                  <a:lnTo>
                    <a:pt x="8357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229;p49">
              <a:extLst>
                <a:ext uri="{FF2B5EF4-FFF2-40B4-BE49-F238E27FC236}">
                  <a16:creationId xmlns:a16="http://schemas.microsoft.com/office/drawing/2014/main" id="{5822BE50-68C1-B1F0-38D8-642DE8C3F3BE}"/>
                </a:ext>
              </a:extLst>
            </p:cNvPr>
            <p:cNvSpPr/>
            <p:nvPr/>
          </p:nvSpPr>
          <p:spPr>
            <a:xfrm>
              <a:off x="1946561" y="2557588"/>
              <a:ext cx="100966" cy="7736"/>
            </a:xfrm>
            <a:custGeom>
              <a:avLst/>
              <a:gdLst/>
              <a:ahLst/>
              <a:cxnLst/>
              <a:rect l="l" t="t" r="r" b="b"/>
              <a:pathLst>
                <a:path w="6278" h="481" extrusionOk="0">
                  <a:moveTo>
                    <a:pt x="0" y="1"/>
                  </a:moveTo>
                  <a:lnTo>
                    <a:pt x="0" y="481"/>
                  </a:lnTo>
                  <a:lnTo>
                    <a:pt x="6278" y="481"/>
                  </a:lnTo>
                  <a:lnTo>
                    <a:pt x="6278" y="1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230;p49">
              <a:extLst>
                <a:ext uri="{FF2B5EF4-FFF2-40B4-BE49-F238E27FC236}">
                  <a16:creationId xmlns:a16="http://schemas.microsoft.com/office/drawing/2014/main" id="{1C8A4FC5-A76E-28DF-C8FA-F5C4A16A55EA}"/>
                </a:ext>
              </a:extLst>
            </p:cNvPr>
            <p:cNvSpPr/>
            <p:nvPr/>
          </p:nvSpPr>
          <p:spPr>
            <a:xfrm>
              <a:off x="1946561" y="2567880"/>
              <a:ext cx="77164" cy="8347"/>
            </a:xfrm>
            <a:custGeom>
              <a:avLst/>
              <a:gdLst/>
              <a:ahLst/>
              <a:cxnLst/>
              <a:rect l="l" t="t" r="r" b="b"/>
              <a:pathLst>
                <a:path w="4798" h="519" extrusionOk="0">
                  <a:moveTo>
                    <a:pt x="0" y="1"/>
                  </a:moveTo>
                  <a:lnTo>
                    <a:pt x="0" y="519"/>
                  </a:lnTo>
                  <a:lnTo>
                    <a:pt x="4797" y="519"/>
                  </a:lnTo>
                  <a:lnTo>
                    <a:pt x="4797" y="1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231;p49">
              <a:extLst>
                <a:ext uri="{FF2B5EF4-FFF2-40B4-BE49-F238E27FC236}">
                  <a16:creationId xmlns:a16="http://schemas.microsoft.com/office/drawing/2014/main" id="{7C2E8948-2DFB-D541-AF51-782AABBFD73A}"/>
                </a:ext>
              </a:extLst>
            </p:cNvPr>
            <p:cNvSpPr/>
            <p:nvPr/>
          </p:nvSpPr>
          <p:spPr>
            <a:xfrm>
              <a:off x="1946561" y="2578784"/>
              <a:ext cx="46302" cy="7736"/>
            </a:xfrm>
            <a:custGeom>
              <a:avLst/>
              <a:gdLst/>
              <a:ahLst/>
              <a:cxnLst/>
              <a:rect l="l" t="t" r="r" b="b"/>
              <a:pathLst>
                <a:path w="2879" h="481" extrusionOk="0">
                  <a:moveTo>
                    <a:pt x="0" y="1"/>
                  </a:moveTo>
                  <a:lnTo>
                    <a:pt x="0" y="480"/>
                  </a:lnTo>
                  <a:lnTo>
                    <a:pt x="2879" y="480"/>
                  </a:lnTo>
                  <a:lnTo>
                    <a:pt x="2879" y="1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232;p49">
              <a:extLst>
                <a:ext uri="{FF2B5EF4-FFF2-40B4-BE49-F238E27FC236}">
                  <a16:creationId xmlns:a16="http://schemas.microsoft.com/office/drawing/2014/main" id="{77526662-5FF1-BA32-D336-62D137F5D78F}"/>
                </a:ext>
              </a:extLst>
            </p:cNvPr>
            <p:cNvSpPr/>
            <p:nvPr/>
          </p:nvSpPr>
          <p:spPr>
            <a:xfrm>
              <a:off x="1918947" y="2632789"/>
              <a:ext cx="163302" cy="73979"/>
            </a:xfrm>
            <a:custGeom>
              <a:avLst/>
              <a:gdLst/>
              <a:ahLst/>
              <a:cxnLst/>
              <a:rect l="l" t="t" r="r" b="b"/>
              <a:pathLst>
                <a:path w="10154" h="4600" extrusionOk="0">
                  <a:moveTo>
                    <a:pt x="358" y="0"/>
                  </a:moveTo>
                  <a:cubicBezTo>
                    <a:pt x="160" y="0"/>
                    <a:pt x="0" y="160"/>
                    <a:pt x="0" y="320"/>
                  </a:cubicBezTo>
                  <a:lnTo>
                    <a:pt x="0" y="4238"/>
                  </a:lnTo>
                  <a:cubicBezTo>
                    <a:pt x="0" y="4439"/>
                    <a:pt x="160" y="4599"/>
                    <a:pt x="358" y="4599"/>
                  </a:cubicBezTo>
                  <a:lnTo>
                    <a:pt x="9834" y="4599"/>
                  </a:lnTo>
                  <a:cubicBezTo>
                    <a:pt x="9994" y="4599"/>
                    <a:pt x="10154" y="4439"/>
                    <a:pt x="10154" y="4238"/>
                  </a:cubicBezTo>
                  <a:lnTo>
                    <a:pt x="10154" y="320"/>
                  </a:lnTo>
                  <a:cubicBezTo>
                    <a:pt x="10154" y="160"/>
                    <a:pt x="9994" y="0"/>
                    <a:pt x="9834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233;p49">
              <a:extLst>
                <a:ext uri="{FF2B5EF4-FFF2-40B4-BE49-F238E27FC236}">
                  <a16:creationId xmlns:a16="http://schemas.microsoft.com/office/drawing/2014/main" id="{75D7E6EF-FEA6-13ED-C9A5-AC1B8E0F70F6}"/>
                </a:ext>
              </a:extLst>
            </p:cNvPr>
            <p:cNvSpPr/>
            <p:nvPr/>
          </p:nvSpPr>
          <p:spPr>
            <a:xfrm>
              <a:off x="1935657" y="2646315"/>
              <a:ext cx="49486" cy="49486"/>
            </a:xfrm>
            <a:custGeom>
              <a:avLst/>
              <a:gdLst/>
              <a:ahLst/>
              <a:cxnLst/>
              <a:rect l="l" t="t" r="r" b="b"/>
              <a:pathLst>
                <a:path w="3077" h="3077" extrusionOk="0">
                  <a:moveTo>
                    <a:pt x="1558" y="439"/>
                  </a:moveTo>
                  <a:cubicBezTo>
                    <a:pt x="2159" y="439"/>
                    <a:pt x="2639" y="918"/>
                    <a:pt x="2639" y="1519"/>
                  </a:cubicBezTo>
                  <a:cubicBezTo>
                    <a:pt x="2639" y="2159"/>
                    <a:pt x="2159" y="2639"/>
                    <a:pt x="1558" y="2639"/>
                  </a:cubicBezTo>
                  <a:cubicBezTo>
                    <a:pt x="918" y="2639"/>
                    <a:pt x="439" y="2159"/>
                    <a:pt x="439" y="1519"/>
                  </a:cubicBezTo>
                  <a:cubicBezTo>
                    <a:pt x="439" y="918"/>
                    <a:pt x="918" y="439"/>
                    <a:pt x="1558" y="439"/>
                  </a:cubicBezTo>
                  <a:close/>
                  <a:moveTo>
                    <a:pt x="1558" y="0"/>
                  </a:moveTo>
                  <a:cubicBezTo>
                    <a:pt x="678" y="0"/>
                    <a:pt x="0" y="678"/>
                    <a:pt x="0" y="1519"/>
                  </a:cubicBezTo>
                  <a:cubicBezTo>
                    <a:pt x="0" y="2399"/>
                    <a:pt x="678" y="3077"/>
                    <a:pt x="1558" y="3077"/>
                  </a:cubicBezTo>
                  <a:cubicBezTo>
                    <a:pt x="2399" y="3077"/>
                    <a:pt x="3077" y="2399"/>
                    <a:pt x="3077" y="1519"/>
                  </a:cubicBezTo>
                  <a:cubicBezTo>
                    <a:pt x="3077" y="678"/>
                    <a:pt x="2399" y="0"/>
                    <a:pt x="1558" y="0"/>
                  </a:cubicBezTo>
                  <a:close/>
                </a:path>
              </a:pathLst>
            </a:custGeom>
            <a:solidFill>
              <a:srgbClr val="1E1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234;p49">
              <a:extLst>
                <a:ext uri="{FF2B5EF4-FFF2-40B4-BE49-F238E27FC236}">
                  <a16:creationId xmlns:a16="http://schemas.microsoft.com/office/drawing/2014/main" id="{1C4380BF-37C4-F9D9-E50B-D5B483C4F0B5}"/>
                </a:ext>
              </a:extLst>
            </p:cNvPr>
            <p:cNvSpPr/>
            <p:nvPr/>
          </p:nvSpPr>
          <p:spPr>
            <a:xfrm>
              <a:off x="1950421" y="2661078"/>
              <a:ext cx="19974" cy="19974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40" y="0"/>
                  </a:moveTo>
                  <a:cubicBezTo>
                    <a:pt x="282" y="0"/>
                    <a:pt x="0" y="282"/>
                    <a:pt x="0" y="601"/>
                  </a:cubicBezTo>
                  <a:cubicBezTo>
                    <a:pt x="0" y="960"/>
                    <a:pt x="282" y="1241"/>
                    <a:pt x="640" y="1241"/>
                  </a:cubicBezTo>
                  <a:cubicBezTo>
                    <a:pt x="960" y="1241"/>
                    <a:pt x="1241" y="960"/>
                    <a:pt x="1241" y="601"/>
                  </a:cubicBezTo>
                  <a:cubicBezTo>
                    <a:pt x="1241" y="282"/>
                    <a:pt x="960" y="0"/>
                    <a:pt x="640" y="0"/>
                  </a:cubicBezTo>
                  <a:close/>
                </a:path>
              </a:pathLst>
            </a:custGeom>
            <a:solidFill>
              <a:srgbClr val="1E1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235;p49">
              <a:extLst>
                <a:ext uri="{FF2B5EF4-FFF2-40B4-BE49-F238E27FC236}">
                  <a16:creationId xmlns:a16="http://schemas.microsoft.com/office/drawing/2014/main" id="{87568585-92E8-2D33-57ED-427302E0BF01}"/>
                </a:ext>
              </a:extLst>
            </p:cNvPr>
            <p:cNvSpPr/>
            <p:nvPr/>
          </p:nvSpPr>
          <p:spPr>
            <a:xfrm>
              <a:off x="1997366" y="2650786"/>
              <a:ext cx="68174" cy="9022"/>
            </a:xfrm>
            <a:custGeom>
              <a:avLst/>
              <a:gdLst/>
              <a:ahLst/>
              <a:cxnLst/>
              <a:rect l="l" t="t" r="r" b="b"/>
              <a:pathLst>
                <a:path w="4239" h="561" extrusionOk="0">
                  <a:moveTo>
                    <a:pt x="1" y="1"/>
                  </a:moveTo>
                  <a:lnTo>
                    <a:pt x="1" y="560"/>
                  </a:lnTo>
                  <a:lnTo>
                    <a:pt x="4238" y="560"/>
                  </a:lnTo>
                  <a:lnTo>
                    <a:pt x="4238" y="1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236;p49">
              <a:extLst>
                <a:ext uri="{FF2B5EF4-FFF2-40B4-BE49-F238E27FC236}">
                  <a16:creationId xmlns:a16="http://schemas.microsoft.com/office/drawing/2014/main" id="{8ACBFEF6-2741-DC33-FB37-5FAAE83820D2}"/>
                </a:ext>
              </a:extLst>
            </p:cNvPr>
            <p:cNvSpPr/>
            <p:nvPr/>
          </p:nvSpPr>
          <p:spPr>
            <a:xfrm>
              <a:off x="1997366" y="2665598"/>
              <a:ext cx="61065" cy="8347"/>
            </a:xfrm>
            <a:custGeom>
              <a:avLst/>
              <a:gdLst/>
              <a:ahLst/>
              <a:cxnLst/>
              <a:rect l="l" t="t" r="r" b="b"/>
              <a:pathLst>
                <a:path w="3797" h="519" extrusionOk="0">
                  <a:moveTo>
                    <a:pt x="1" y="1"/>
                  </a:moveTo>
                  <a:lnTo>
                    <a:pt x="1" y="519"/>
                  </a:lnTo>
                  <a:lnTo>
                    <a:pt x="3797" y="519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237;p49">
              <a:extLst>
                <a:ext uri="{FF2B5EF4-FFF2-40B4-BE49-F238E27FC236}">
                  <a16:creationId xmlns:a16="http://schemas.microsoft.com/office/drawing/2014/main" id="{97DAD1B7-4914-3606-3AE8-2BEDCF602C64}"/>
                </a:ext>
              </a:extLst>
            </p:cNvPr>
            <p:cNvSpPr/>
            <p:nvPr/>
          </p:nvSpPr>
          <p:spPr>
            <a:xfrm>
              <a:off x="1997366" y="2679750"/>
              <a:ext cx="41782" cy="9006"/>
            </a:xfrm>
            <a:custGeom>
              <a:avLst/>
              <a:gdLst/>
              <a:ahLst/>
              <a:cxnLst/>
              <a:rect l="l" t="t" r="r" b="b"/>
              <a:pathLst>
                <a:path w="2598" h="560" extrusionOk="0">
                  <a:moveTo>
                    <a:pt x="1" y="0"/>
                  </a:moveTo>
                  <a:lnTo>
                    <a:pt x="1" y="560"/>
                  </a:lnTo>
                  <a:lnTo>
                    <a:pt x="2598" y="560"/>
                  </a:lnTo>
                  <a:lnTo>
                    <a:pt x="2598" y="0"/>
                  </a:lnTo>
                  <a:close/>
                </a:path>
              </a:pathLst>
            </a:custGeom>
            <a:solidFill>
              <a:srgbClr val="BB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238;p49">
              <a:extLst>
                <a:ext uri="{FF2B5EF4-FFF2-40B4-BE49-F238E27FC236}">
                  <a16:creationId xmlns:a16="http://schemas.microsoft.com/office/drawing/2014/main" id="{34B8DEAA-FA40-872D-6CB6-C7000EA1E1B4}"/>
                </a:ext>
              </a:extLst>
            </p:cNvPr>
            <p:cNvSpPr/>
            <p:nvPr/>
          </p:nvSpPr>
          <p:spPr>
            <a:xfrm>
              <a:off x="2213997" y="2701317"/>
              <a:ext cx="67547" cy="57495"/>
            </a:xfrm>
            <a:custGeom>
              <a:avLst/>
              <a:gdLst/>
              <a:ahLst/>
              <a:cxnLst/>
              <a:rect l="l" t="t" r="r" b="b"/>
              <a:pathLst>
                <a:path w="4200" h="3575" extrusionOk="0">
                  <a:moveTo>
                    <a:pt x="558" y="1"/>
                  </a:moveTo>
                  <a:cubicBezTo>
                    <a:pt x="520" y="1"/>
                    <a:pt x="480" y="30"/>
                    <a:pt x="480" y="57"/>
                  </a:cubicBezTo>
                  <a:lnTo>
                    <a:pt x="480" y="616"/>
                  </a:lnTo>
                  <a:cubicBezTo>
                    <a:pt x="480" y="658"/>
                    <a:pt x="480" y="658"/>
                    <a:pt x="442" y="658"/>
                  </a:cubicBezTo>
                  <a:lnTo>
                    <a:pt x="321" y="658"/>
                  </a:lnTo>
                  <a:cubicBezTo>
                    <a:pt x="122" y="658"/>
                    <a:pt x="1" y="818"/>
                    <a:pt x="1" y="1016"/>
                  </a:cubicBezTo>
                  <a:lnTo>
                    <a:pt x="1" y="3216"/>
                  </a:lnTo>
                  <a:cubicBezTo>
                    <a:pt x="1" y="3415"/>
                    <a:pt x="122" y="3574"/>
                    <a:pt x="321" y="3574"/>
                  </a:cubicBezTo>
                  <a:lnTo>
                    <a:pt x="3838" y="3574"/>
                  </a:lnTo>
                  <a:cubicBezTo>
                    <a:pt x="4040" y="3574"/>
                    <a:pt x="4200" y="3415"/>
                    <a:pt x="4200" y="3216"/>
                  </a:cubicBezTo>
                  <a:lnTo>
                    <a:pt x="4200" y="1016"/>
                  </a:lnTo>
                  <a:cubicBezTo>
                    <a:pt x="4200" y="818"/>
                    <a:pt x="4040" y="658"/>
                    <a:pt x="3838" y="658"/>
                  </a:cubicBezTo>
                  <a:lnTo>
                    <a:pt x="1200" y="658"/>
                  </a:lnTo>
                  <a:lnTo>
                    <a:pt x="602" y="18"/>
                  </a:lnTo>
                  <a:cubicBezTo>
                    <a:pt x="590" y="6"/>
                    <a:pt x="574" y="1"/>
                    <a:pt x="558" y="1"/>
                  </a:cubicBezTo>
                  <a:close/>
                </a:path>
              </a:pathLst>
            </a:custGeom>
            <a:solidFill>
              <a:srgbClr val="00B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239;p49">
              <a:extLst>
                <a:ext uri="{FF2B5EF4-FFF2-40B4-BE49-F238E27FC236}">
                  <a16:creationId xmlns:a16="http://schemas.microsoft.com/office/drawing/2014/main" id="{69597A3B-ED94-5198-8973-2417CED28888}"/>
                </a:ext>
              </a:extLst>
            </p:cNvPr>
            <p:cNvSpPr/>
            <p:nvPr/>
          </p:nvSpPr>
          <p:spPr>
            <a:xfrm>
              <a:off x="2221716" y="2722787"/>
              <a:ext cx="51448" cy="5838"/>
            </a:xfrm>
            <a:custGeom>
              <a:avLst/>
              <a:gdLst/>
              <a:ahLst/>
              <a:cxnLst/>
              <a:rect l="l" t="t" r="r" b="b"/>
              <a:pathLst>
                <a:path w="3199" h="363" extrusionOk="0">
                  <a:moveTo>
                    <a:pt x="0" y="1"/>
                  </a:moveTo>
                  <a:lnTo>
                    <a:pt x="0" y="362"/>
                  </a:lnTo>
                  <a:lnTo>
                    <a:pt x="3198" y="362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240;p49">
              <a:extLst>
                <a:ext uri="{FF2B5EF4-FFF2-40B4-BE49-F238E27FC236}">
                  <a16:creationId xmlns:a16="http://schemas.microsoft.com/office/drawing/2014/main" id="{EBE01F7E-7DE2-4671-75CE-5EDEB979570D}"/>
                </a:ext>
              </a:extLst>
            </p:cNvPr>
            <p:cNvSpPr/>
            <p:nvPr/>
          </p:nvSpPr>
          <p:spPr>
            <a:xfrm>
              <a:off x="2221716" y="2733080"/>
              <a:ext cx="51448" cy="5822"/>
            </a:xfrm>
            <a:custGeom>
              <a:avLst/>
              <a:gdLst/>
              <a:ahLst/>
              <a:cxnLst/>
              <a:rect l="l" t="t" r="r" b="b"/>
              <a:pathLst>
                <a:path w="3199" h="362" extrusionOk="0">
                  <a:moveTo>
                    <a:pt x="0" y="0"/>
                  </a:moveTo>
                  <a:lnTo>
                    <a:pt x="0" y="362"/>
                  </a:lnTo>
                  <a:lnTo>
                    <a:pt x="3198" y="362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241;p49">
              <a:extLst>
                <a:ext uri="{FF2B5EF4-FFF2-40B4-BE49-F238E27FC236}">
                  <a16:creationId xmlns:a16="http://schemas.microsoft.com/office/drawing/2014/main" id="{CBD58E55-88C3-5807-D9E9-2B2B62675E5D}"/>
                </a:ext>
              </a:extLst>
            </p:cNvPr>
            <p:cNvSpPr/>
            <p:nvPr/>
          </p:nvSpPr>
          <p:spPr>
            <a:xfrm>
              <a:off x="2221716" y="2744032"/>
              <a:ext cx="37311" cy="5162"/>
            </a:xfrm>
            <a:custGeom>
              <a:avLst/>
              <a:gdLst/>
              <a:ahLst/>
              <a:cxnLst/>
              <a:rect l="l" t="t" r="r" b="b"/>
              <a:pathLst>
                <a:path w="2320" h="321" extrusionOk="0">
                  <a:moveTo>
                    <a:pt x="0" y="1"/>
                  </a:moveTo>
                  <a:lnTo>
                    <a:pt x="0" y="320"/>
                  </a:lnTo>
                  <a:lnTo>
                    <a:pt x="2319" y="320"/>
                  </a:lnTo>
                  <a:lnTo>
                    <a:pt x="2319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242;p49">
              <a:extLst>
                <a:ext uri="{FF2B5EF4-FFF2-40B4-BE49-F238E27FC236}">
                  <a16:creationId xmlns:a16="http://schemas.microsoft.com/office/drawing/2014/main" id="{1A841B30-3424-5D75-56EF-F5BE69088DAA}"/>
                </a:ext>
              </a:extLst>
            </p:cNvPr>
            <p:cNvSpPr/>
            <p:nvPr/>
          </p:nvSpPr>
          <p:spPr>
            <a:xfrm>
              <a:off x="2084131" y="2411639"/>
              <a:ext cx="18028" cy="20586"/>
            </a:xfrm>
            <a:custGeom>
              <a:avLst/>
              <a:gdLst/>
              <a:ahLst/>
              <a:cxnLst/>
              <a:rect l="l" t="t" r="r" b="b"/>
              <a:pathLst>
                <a:path w="1121" h="1280" extrusionOk="0">
                  <a:moveTo>
                    <a:pt x="561" y="0"/>
                  </a:moveTo>
                  <a:lnTo>
                    <a:pt x="1" y="640"/>
                  </a:lnTo>
                  <a:lnTo>
                    <a:pt x="321" y="640"/>
                  </a:lnTo>
                  <a:lnTo>
                    <a:pt x="321" y="1279"/>
                  </a:lnTo>
                  <a:lnTo>
                    <a:pt x="800" y="1279"/>
                  </a:lnTo>
                  <a:lnTo>
                    <a:pt x="800" y="640"/>
                  </a:lnTo>
                  <a:lnTo>
                    <a:pt x="1120" y="64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243;p49">
              <a:extLst>
                <a:ext uri="{FF2B5EF4-FFF2-40B4-BE49-F238E27FC236}">
                  <a16:creationId xmlns:a16="http://schemas.microsoft.com/office/drawing/2014/main" id="{86B2499C-E33B-B721-E812-1EEB528BB1B1}"/>
                </a:ext>
              </a:extLst>
            </p:cNvPr>
            <p:cNvSpPr/>
            <p:nvPr/>
          </p:nvSpPr>
          <p:spPr>
            <a:xfrm>
              <a:off x="1940803" y="2605787"/>
              <a:ext cx="21872" cy="4535"/>
            </a:xfrm>
            <a:custGeom>
              <a:avLst/>
              <a:gdLst/>
              <a:ahLst/>
              <a:cxnLst/>
              <a:rect l="l" t="t" r="r" b="b"/>
              <a:pathLst>
                <a:path w="1360" h="282" extrusionOk="0">
                  <a:moveTo>
                    <a:pt x="0" y="0"/>
                  </a:moveTo>
                  <a:lnTo>
                    <a:pt x="0" y="282"/>
                  </a:lnTo>
                  <a:lnTo>
                    <a:pt x="1359" y="282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244;p49">
              <a:extLst>
                <a:ext uri="{FF2B5EF4-FFF2-40B4-BE49-F238E27FC236}">
                  <a16:creationId xmlns:a16="http://schemas.microsoft.com/office/drawing/2014/main" id="{F8A03ED7-5384-E8A5-CCBB-649A8D1E6916}"/>
                </a:ext>
              </a:extLst>
            </p:cNvPr>
            <p:cNvSpPr/>
            <p:nvPr/>
          </p:nvSpPr>
          <p:spPr>
            <a:xfrm>
              <a:off x="1949134" y="2614166"/>
              <a:ext cx="13541" cy="4487"/>
            </a:xfrm>
            <a:custGeom>
              <a:avLst/>
              <a:gdLst/>
              <a:ahLst/>
              <a:cxnLst/>
              <a:rect l="l" t="t" r="r" b="b"/>
              <a:pathLst>
                <a:path w="842" h="279" extrusionOk="0">
                  <a:moveTo>
                    <a:pt x="0" y="1"/>
                  </a:moveTo>
                  <a:lnTo>
                    <a:pt x="0" y="279"/>
                  </a:lnTo>
                  <a:lnTo>
                    <a:pt x="841" y="279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245;p49">
              <a:extLst>
                <a:ext uri="{FF2B5EF4-FFF2-40B4-BE49-F238E27FC236}">
                  <a16:creationId xmlns:a16="http://schemas.microsoft.com/office/drawing/2014/main" id="{B4DC9254-F5D0-15CC-1313-8C4243EA2224}"/>
                </a:ext>
              </a:extLst>
            </p:cNvPr>
            <p:cNvSpPr/>
            <p:nvPr/>
          </p:nvSpPr>
          <p:spPr>
            <a:xfrm>
              <a:off x="2047527" y="2722176"/>
              <a:ext cx="36009" cy="5774"/>
            </a:xfrm>
            <a:custGeom>
              <a:avLst/>
              <a:gdLst/>
              <a:ahLst/>
              <a:cxnLst/>
              <a:rect l="l" t="t" r="r" b="b"/>
              <a:pathLst>
                <a:path w="2239" h="359" extrusionOk="0">
                  <a:moveTo>
                    <a:pt x="0" y="0"/>
                  </a:moveTo>
                  <a:lnTo>
                    <a:pt x="0" y="359"/>
                  </a:lnTo>
                  <a:lnTo>
                    <a:pt x="2239" y="359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246;p49">
              <a:extLst>
                <a:ext uri="{FF2B5EF4-FFF2-40B4-BE49-F238E27FC236}">
                  <a16:creationId xmlns:a16="http://schemas.microsoft.com/office/drawing/2014/main" id="{200941A4-A2CD-3697-3C2F-BEE5D23F6B30}"/>
                </a:ext>
              </a:extLst>
            </p:cNvPr>
            <p:cNvSpPr/>
            <p:nvPr/>
          </p:nvSpPr>
          <p:spPr>
            <a:xfrm>
              <a:off x="2047527" y="2732469"/>
              <a:ext cx="24445" cy="5774"/>
            </a:xfrm>
            <a:custGeom>
              <a:avLst/>
              <a:gdLst/>
              <a:ahLst/>
              <a:cxnLst/>
              <a:rect l="l" t="t" r="r" b="b"/>
              <a:pathLst>
                <a:path w="1520" h="359" extrusionOk="0">
                  <a:moveTo>
                    <a:pt x="0" y="0"/>
                  </a:moveTo>
                  <a:lnTo>
                    <a:pt x="0" y="358"/>
                  </a:lnTo>
                  <a:lnTo>
                    <a:pt x="1519" y="358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247;p49">
              <a:extLst>
                <a:ext uri="{FF2B5EF4-FFF2-40B4-BE49-F238E27FC236}">
                  <a16:creationId xmlns:a16="http://schemas.microsoft.com/office/drawing/2014/main" id="{DD9ED644-9D73-4F9D-6F4C-B019469B7562}"/>
                </a:ext>
              </a:extLst>
            </p:cNvPr>
            <p:cNvSpPr/>
            <p:nvPr/>
          </p:nvSpPr>
          <p:spPr>
            <a:xfrm>
              <a:off x="2047527" y="2742745"/>
              <a:ext cx="30862" cy="6449"/>
            </a:xfrm>
            <a:custGeom>
              <a:avLst/>
              <a:gdLst/>
              <a:ahLst/>
              <a:cxnLst/>
              <a:rect l="l" t="t" r="r" b="b"/>
              <a:pathLst>
                <a:path w="1919" h="401" extrusionOk="0">
                  <a:moveTo>
                    <a:pt x="0" y="1"/>
                  </a:moveTo>
                  <a:lnTo>
                    <a:pt x="0" y="400"/>
                  </a:lnTo>
                  <a:lnTo>
                    <a:pt x="1919" y="400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248;p49">
              <a:extLst>
                <a:ext uri="{FF2B5EF4-FFF2-40B4-BE49-F238E27FC236}">
                  <a16:creationId xmlns:a16="http://schemas.microsoft.com/office/drawing/2014/main" id="{0A69C496-6BF8-BF45-27C3-F3999AF977C9}"/>
                </a:ext>
              </a:extLst>
            </p:cNvPr>
            <p:cNvSpPr/>
            <p:nvPr/>
          </p:nvSpPr>
          <p:spPr>
            <a:xfrm>
              <a:off x="2259012" y="2543451"/>
              <a:ext cx="19299" cy="17353"/>
            </a:xfrm>
            <a:custGeom>
              <a:avLst/>
              <a:gdLst/>
              <a:ahLst/>
              <a:cxnLst/>
              <a:rect l="l" t="t" r="r" b="b"/>
              <a:pathLst>
                <a:path w="1200" h="1079" extrusionOk="0">
                  <a:moveTo>
                    <a:pt x="601" y="1"/>
                  </a:moveTo>
                  <a:lnTo>
                    <a:pt x="0" y="1078"/>
                  </a:lnTo>
                  <a:lnTo>
                    <a:pt x="1199" y="107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249;p49">
              <a:extLst>
                <a:ext uri="{FF2B5EF4-FFF2-40B4-BE49-F238E27FC236}">
                  <a16:creationId xmlns:a16="http://schemas.microsoft.com/office/drawing/2014/main" id="{532F169B-07EA-D225-B5D1-4D043067311B}"/>
                </a:ext>
              </a:extLst>
            </p:cNvPr>
            <p:cNvSpPr/>
            <p:nvPr/>
          </p:nvSpPr>
          <p:spPr>
            <a:xfrm>
              <a:off x="2259012" y="2562734"/>
              <a:ext cx="19299" cy="16742"/>
            </a:xfrm>
            <a:custGeom>
              <a:avLst/>
              <a:gdLst/>
              <a:ahLst/>
              <a:cxnLst/>
              <a:rect l="l" t="t" r="r" b="b"/>
              <a:pathLst>
                <a:path w="1200" h="1041" extrusionOk="0">
                  <a:moveTo>
                    <a:pt x="601" y="1"/>
                  </a:moveTo>
                  <a:lnTo>
                    <a:pt x="0" y="1040"/>
                  </a:lnTo>
                  <a:lnTo>
                    <a:pt x="1199" y="1040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250;p49">
              <a:extLst>
                <a:ext uri="{FF2B5EF4-FFF2-40B4-BE49-F238E27FC236}">
                  <a16:creationId xmlns:a16="http://schemas.microsoft.com/office/drawing/2014/main" id="{054EFDE5-02D1-C721-3806-0EE668BE631B}"/>
                </a:ext>
              </a:extLst>
            </p:cNvPr>
            <p:cNvSpPr/>
            <p:nvPr/>
          </p:nvSpPr>
          <p:spPr>
            <a:xfrm>
              <a:off x="2259012" y="2581357"/>
              <a:ext cx="19299" cy="17401"/>
            </a:xfrm>
            <a:custGeom>
              <a:avLst/>
              <a:gdLst/>
              <a:ahLst/>
              <a:cxnLst/>
              <a:rect l="l" t="t" r="r" b="b"/>
              <a:pathLst>
                <a:path w="1200" h="1082" extrusionOk="0">
                  <a:moveTo>
                    <a:pt x="601" y="0"/>
                  </a:moveTo>
                  <a:lnTo>
                    <a:pt x="0" y="1081"/>
                  </a:lnTo>
                  <a:lnTo>
                    <a:pt x="1199" y="108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251;p49">
              <a:extLst>
                <a:ext uri="{FF2B5EF4-FFF2-40B4-BE49-F238E27FC236}">
                  <a16:creationId xmlns:a16="http://schemas.microsoft.com/office/drawing/2014/main" id="{4F45B861-9332-4C79-C54B-B32FF06E79C4}"/>
                </a:ext>
              </a:extLst>
            </p:cNvPr>
            <p:cNvSpPr/>
            <p:nvPr/>
          </p:nvSpPr>
          <p:spPr>
            <a:xfrm>
              <a:off x="2106003" y="2683594"/>
              <a:ext cx="18012" cy="33484"/>
            </a:xfrm>
            <a:custGeom>
              <a:avLst/>
              <a:gdLst/>
              <a:ahLst/>
              <a:cxnLst/>
              <a:rect l="l" t="t" r="r" b="b"/>
              <a:pathLst>
                <a:path w="1120" h="2082" extrusionOk="0">
                  <a:moveTo>
                    <a:pt x="640" y="1"/>
                  </a:moveTo>
                  <a:cubicBezTo>
                    <a:pt x="640" y="1"/>
                    <a:pt x="42" y="919"/>
                    <a:pt x="42" y="1159"/>
                  </a:cubicBezTo>
                  <a:cubicBezTo>
                    <a:pt x="0" y="1399"/>
                    <a:pt x="240" y="2080"/>
                    <a:pt x="361" y="2080"/>
                  </a:cubicBezTo>
                  <a:cubicBezTo>
                    <a:pt x="364" y="2081"/>
                    <a:pt x="368" y="2081"/>
                    <a:pt x="371" y="2081"/>
                  </a:cubicBezTo>
                  <a:cubicBezTo>
                    <a:pt x="511" y="2081"/>
                    <a:pt x="1119" y="1354"/>
                    <a:pt x="1119" y="1120"/>
                  </a:cubicBezTo>
                  <a:cubicBezTo>
                    <a:pt x="1081" y="880"/>
                    <a:pt x="1001" y="439"/>
                    <a:pt x="880" y="279"/>
                  </a:cubicBezTo>
                  <a:cubicBezTo>
                    <a:pt x="800" y="119"/>
                    <a:pt x="640" y="1"/>
                    <a:pt x="640" y="1"/>
                  </a:cubicBez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252;p49">
              <a:extLst>
                <a:ext uri="{FF2B5EF4-FFF2-40B4-BE49-F238E27FC236}">
                  <a16:creationId xmlns:a16="http://schemas.microsoft.com/office/drawing/2014/main" id="{DD30AC53-E9D7-C99A-5A36-20ACC1D5A009}"/>
                </a:ext>
              </a:extLst>
            </p:cNvPr>
            <p:cNvSpPr/>
            <p:nvPr/>
          </p:nvSpPr>
          <p:spPr>
            <a:xfrm>
              <a:off x="2113095" y="2651461"/>
              <a:ext cx="27630" cy="44500"/>
            </a:xfrm>
            <a:custGeom>
              <a:avLst/>
              <a:gdLst/>
              <a:ahLst/>
              <a:cxnLst/>
              <a:rect l="l" t="t" r="r" b="b"/>
              <a:pathLst>
                <a:path w="1718" h="2767" extrusionOk="0">
                  <a:moveTo>
                    <a:pt x="1318" y="0"/>
                  </a:moveTo>
                  <a:cubicBezTo>
                    <a:pt x="1318" y="0"/>
                    <a:pt x="119" y="1519"/>
                    <a:pt x="39" y="1679"/>
                  </a:cubicBezTo>
                  <a:cubicBezTo>
                    <a:pt x="0" y="1798"/>
                    <a:pt x="160" y="2597"/>
                    <a:pt x="480" y="2757"/>
                  </a:cubicBezTo>
                  <a:cubicBezTo>
                    <a:pt x="498" y="2764"/>
                    <a:pt x="517" y="2767"/>
                    <a:pt x="537" y="2767"/>
                  </a:cubicBezTo>
                  <a:cubicBezTo>
                    <a:pt x="889" y="2767"/>
                    <a:pt x="1640" y="1824"/>
                    <a:pt x="1679" y="1558"/>
                  </a:cubicBezTo>
                  <a:cubicBezTo>
                    <a:pt x="1718" y="1238"/>
                    <a:pt x="1599" y="678"/>
                    <a:pt x="1558" y="518"/>
                  </a:cubicBezTo>
                  <a:cubicBezTo>
                    <a:pt x="1519" y="358"/>
                    <a:pt x="1318" y="0"/>
                    <a:pt x="1318" y="0"/>
                  </a:cubicBez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253;p49">
              <a:extLst>
                <a:ext uri="{FF2B5EF4-FFF2-40B4-BE49-F238E27FC236}">
                  <a16:creationId xmlns:a16="http://schemas.microsoft.com/office/drawing/2014/main" id="{2082EFF7-87A3-3B9D-B3D8-94BFC3D57BF1}"/>
                </a:ext>
              </a:extLst>
            </p:cNvPr>
            <p:cNvSpPr/>
            <p:nvPr/>
          </p:nvSpPr>
          <p:spPr>
            <a:xfrm>
              <a:off x="2132378" y="2627498"/>
              <a:ext cx="63638" cy="69589"/>
            </a:xfrm>
            <a:custGeom>
              <a:avLst/>
              <a:gdLst/>
              <a:ahLst/>
              <a:cxnLst/>
              <a:rect l="l" t="t" r="r" b="b"/>
              <a:pathLst>
                <a:path w="3957" h="4327" extrusionOk="0">
                  <a:moveTo>
                    <a:pt x="1645" y="0"/>
                  </a:moveTo>
                  <a:cubicBezTo>
                    <a:pt x="1586" y="0"/>
                    <a:pt x="1530" y="3"/>
                    <a:pt x="1478" y="10"/>
                  </a:cubicBezTo>
                  <a:cubicBezTo>
                    <a:pt x="1200" y="51"/>
                    <a:pt x="279" y="489"/>
                    <a:pt x="119" y="611"/>
                  </a:cubicBezTo>
                  <a:cubicBezTo>
                    <a:pt x="1" y="729"/>
                    <a:pt x="39" y="1490"/>
                    <a:pt x="39" y="1490"/>
                  </a:cubicBezTo>
                  <a:cubicBezTo>
                    <a:pt x="39" y="1490"/>
                    <a:pt x="81" y="2130"/>
                    <a:pt x="320" y="2488"/>
                  </a:cubicBezTo>
                  <a:cubicBezTo>
                    <a:pt x="560" y="2808"/>
                    <a:pt x="1158" y="3288"/>
                    <a:pt x="1158" y="3288"/>
                  </a:cubicBezTo>
                  <a:lnTo>
                    <a:pt x="3838" y="4327"/>
                  </a:lnTo>
                  <a:cubicBezTo>
                    <a:pt x="3838" y="4327"/>
                    <a:pt x="3957" y="3649"/>
                    <a:pt x="3918" y="3447"/>
                  </a:cubicBezTo>
                  <a:cubicBezTo>
                    <a:pt x="3877" y="3288"/>
                    <a:pt x="2757" y="451"/>
                    <a:pt x="2517" y="249"/>
                  </a:cubicBezTo>
                  <a:cubicBezTo>
                    <a:pt x="2316" y="83"/>
                    <a:pt x="1947" y="0"/>
                    <a:pt x="1645" y="0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254;p49">
              <a:extLst>
                <a:ext uri="{FF2B5EF4-FFF2-40B4-BE49-F238E27FC236}">
                  <a16:creationId xmlns:a16="http://schemas.microsoft.com/office/drawing/2014/main" id="{4E5AEC6F-3A12-8D90-B793-758CAA07B5F2}"/>
                </a:ext>
              </a:extLst>
            </p:cNvPr>
            <p:cNvSpPr/>
            <p:nvPr/>
          </p:nvSpPr>
          <p:spPr>
            <a:xfrm>
              <a:off x="2136238" y="2627643"/>
              <a:ext cx="24445" cy="43117"/>
            </a:xfrm>
            <a:custGeom>
              <a:avLst/>
              <a:gdLst/>
              <a:ahLst/>
              <a:cxnLst/>
              <a:rect l="l" t="t" r="r" b="b"/>
              <a:pathLst>
                <a:path w="1520" h="2681" extrusionOk="0">
                  <a:moveTo>
                    <a:pt x="1238" y="1"/>
                  </a:moveTo>
                  <a:cubicBezTo>
                    <a:pt x="1120" y="42"/>
                    <a:pt x="880" y="122"/>
                    <a:pt x="678" y="202"/>
                  </a:cubicBezTo>
                  <a:cubicBezTo>
                    <a:pt x="640" y="240"/>
                    <a:pt x="599" y="282"/>
                    <a:pt x="599" y="362"/>
                  </a:cubicBezTo>
                  <a:cubicBezTo>
                    <a:pt x="400" y="682"/>
                    <a:pt x="320" y="1321"/>
                    <a:pt x="240" y="1600"/>
                  </a:cubicBezTo>
                  <a:cubicBezTo>
                    <a:pt x="199" y="1839"/>
                    <a:pt x="80" y="2239"/>
                    <a:pt x="0" y="2361"/>
                  </a:cubicBezTo>
                  <a:cubicBezTo>
                    <a:pt x="39" y="2399"/>
                    <a:pt x="39" y="2441"/>
                    <a:pt x="80" y="2479"/>
                  </a:cubicBezTo>
                  <a:cubicBezTo>
                    <a:pt x="119" y="2521"/>
                    <a:pt x="160" y="2601"/>
                    <a:pt x="240" y="2680"/>
                  </a:cubicBezTo>
                  <a:cubicBezTo>
                    <a:pt x="359" y="2559"/>
                    <a:pt x="439" y="2441"/>
                    <a:pt x="599" y="2281"/>
                  </a:cubicBezTo>
                  <a:cubicBezTo>
                    <a:pt x="758" y="2121"/>
                    <a:pt x="1040" y="1680"/>
                    <a:pt x="1200" y="1360"/>
                  </a:cubicBezTo>
                  <a:cubicBezTo>
                    <a:pt x="1360" y="1002"/>
                    <a:pt x="1478" y="400"/>
                    <a:pt x="1520" y="122"/>
                  </a:cubicBezTo>
                  <a:lnTo>
                    <a:pt x="1520" y="1"/>
                  </a:ln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255;p49">
              <a:extLst>
                <a:ext uri="{FF2B5EF4-FFF2-40B4-BE49-F238E27FC236}">
                  <a16:creationId xmlns:a16="http://schemas.microsoft.com/office/drawing/2014/main" id="{B18DB8B0-44A5-38AB-1A39-12E9DEA6D3F9}"/>
                </a:ext>
              </a:extLst>
            </p:cNvPr>
            <p:cNvSpPr/>
            <p:nvPr/>
          </p:nvSpPr>
          <p:spPr>
            <a:xfrm>
              <a:off x="2157435" y="2630892"/>
              <a:ext cx="18012" cy="61725"/>
            </a:xfrm>
            <a:custGeom>
              <a:avLst/>
              <a:gdLst/>
              <a:ahLst/>
              <a:cxnLst/>
              <a:rect l="l" t="t" r="r" b="b"/>
              <a:pathLst>
                <a:path w="1120" h="3838" extrusionOk="0">
                  <a:moveTo>
                    <a:pt x="921" y="0"/>
                  </a:moveTo>
                  <a:lnTo>
                    <a:pt x="921" y="38"/>
                  </a:lnTo>
                  <a:cubicBezTo>
                    <a:pt x="959" y="198"/>
                    <a:pt x="959" y="800"/>
                    <a:pt x="841" y="1078"/>
                  </a:cubicBezTo>
                  <a:cubicBezTo>
                    <a:pt x="761" y="1398"/>
                    <a:pt x="521" y="2117"/>
                    <a:pt x="441" y="2357"/>
                  </a:cubicBezTo>
                  <a:cubicBezTo>
                    <a:pt x="361" y="2478"/>
                    <a:pt x="281" y="2917"/>
                    <a:pt x="160" y="3316"/>
                  </a:cubicBezTo>
                  <a:cubicBezTo>
                    <a:pt x="122" y="3518"/>
                    <a:pt x="80" y="3678"/>
                    <a:pt x="0" y="3838"/>
                  </a:cubicBezTo>
                  <a:cubicBezTo>
                    <a:pt x="80" y="3716"/>
                    <a:pt x="202" y="3556"/>
                    <a:pt x="320" y="3358"/>
                  </a:cubicBezTo>
                  <a:cubicBezTo>
                    <a:pt x="400" y="3156"/>
                    <a:pt x="521" y="2917"/>
                    <a:pt x="560" y="2677"/>
                  </a:cubicBezTo>
                  <a:cubicBezTo>
                    <a:pt x="761" y="1957"/>
                    <a:pt x="1039" y="1119"/>
                    <a:pt x="1039" y="800"/>
                  </a:cubicBezTo>
                  <a:cubicBezTo>
                    <a:pt x="1081" y="560"/>
                    <a:pt x="1119" y="358"/>
                    <a:pt x="1081" y="198"/>
                  </a:cubicBezTo>
                  <a:cubicBezTo>
                    <a:pt x="1039" y="118"/>
                    <a:pt x="1001" y="38"/>
                    <a:pt x="959" y="38"/>
                  </a:cubicBezTo>
                  <a:cubicBezTo>
                    <a:pt x="959" y="0"/>
                    <a:pt x="921" y="0"/>
                    <a:pt x="921" y="0"/>
                  </a:cubicBez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256;p49">
              <a:extLst>
                <a:ext uri="{FF2B5EF4-FFF2-40B4-BE49-F238E27FC236}">
                  <a16:creationId xmlns:a16="http://schemas.microsoft.com/office/drawing/2014/main" id="{336AE642-79B9-5E20-D869-0D55B9C690AD}"/>
                </a:ext>
              </a:extLst>
            </p:cNvPr>
            <p:cNvSpPr/>
            <p:nvPr/>
          </p:nvSpPr>
          <p:spPr>
            <a:xfrm>
              <a:off x="2104089" y="2621805"/>
              <a:ext cx="92603" cy="184579"/>
            </a:xfrm>
            <a:custGeom>
              <a:avLst/>
              <a:gdLst/>
              <a:ahLst/>
              <a:cxnLst/>
              <a:rect l="l" t="t" r="r" b="b"/>
              <a:pathLst>
                <a:path w="5758" h="11477" extrusionOk="0">
                  <a:moveTo>
                    <a:pt x="3758" y="1"/>
                  </a:moveTo>
                  <a:cubicBezTo>
                    <a:pt x="3694" y="1"/>
                    <a:pt x="3626" y="5"/>
                    <a:pt x="3557" y="5"/>
                  </a:cubicBezTo>
                  <a:cubicBezTo>
                    <a:pt x="3359" y="5"/>
                    <a:pt x="3199" y="165"/>
                    <a:pt x="3199" y="165"/>
                  </a:cubicBezTo>
                  <a:cubicBezTo>
                    <a:pt x="3199" y="165"/>
                    <a:pt x="2799" y="603"/>
                    <a:pt x="2677" y="885"/>
                  </a:cubicBezTo>
                  <a:cubicBezTo>
                    <a:pt x="2518" y="1163"/>
                    <a:pt x="2319" y="1963"/>
                    <a:pt x="2239" y="2164"/>
                  </a:cubicBezTo>
                  <a:cubicBezTo>
                    <a:pt x="2198" y="2404"/>
                    <a:pt x="2038" y="2842"/>
                    <a:pt x="1840" y="3203"/>
                  </a:cubicBezTo>
                  <a:cubicBezTo>
                    <a:pt x="1638" y="3562"/>
                    <a:pt x="880" y="4483"/>
                    <a:pt x="519" y="5241"/>
                  </a:cubicBezTo>
                  <a:cubicBezTo>
                    <a:pt x="161" y="6040"/>
                    <a:pt x="1" y="6881"/>
                    <a:pt x="39" y="7441"/>
                  </a:cubicBezTo>
                  <a:cubicBezTo>
                    <a:pt x="39" y="7799"/>
                    <a:pt x="161" y="8240"/>
                    <a:pt x="241" y="8518"/>
                  </a:cubicBezTo>
                  <a:cubicBezTo>
                    <a:pt x="241" y="8560"/>
                    <a:pt x="199" y="8560"/>
                    <a:pt x="199" y="8560"/>
                  </a:cubicBezTo>
                  <a:cubicBezTo>
                    <a:pt x="199" y="8880"/>
                    <a:pt x="199" y="9120"/>
                    <a:pt x="241" y="9318"/>
                  </a:cubicBezTo>
                  <a:cubicBezTo>
                    <a:pt x="321" y="9519"/>
                    <a:pt x="401" y="10117"/>
                    <a:pt x="401" y="10399"/>
                  </a:cubicBezTo>
                  <a:cubicBezTo>
                    <a:pt x="401" y="10677"/>
                    <a:pt x="199" y="11358"/>
                    <a:pt x="199" y="11358"/>
                  </a:cubicBezTo>
                  <a:lnTo>
                    <a:pt x="3678" y="11477"/>
                  </a:lnTo>
                  <a:lnTo>
                    <a:pt x="3678" y="10677"/>
                  </a:lnTo>
                  <a:cubicBezTo>
                    <a:pt x="3678" y="10399"/>
                    <a:pt x="4037" y="9120"/>
                    <a:pt x="4276" y="8678"/>
                  </a:cubicBezTo>
                  <a:cubicBezTo>
                    <a:pt x="4478" y="8240"/>
                    <a:pt x="4916" y="7479"/>
                    <a:pt x="5038" y="6801"/>
                  </a:cubicBezTo>
                  <a:cubicBezTo>
                    <a:pt x="5156" y="6120"/>
                    <a:pt x="5517" y="5480"/>
                    <a:pt x="5636" y="5161"/>
                  </a:cubicBezTo>
                  <a:cubicBezTo>
                    <a:pt x="5757" y="4841"/>
                    <a:pt x="5716" y="4601"/>
                    <a:pt x="5556" y="4323"/>
                  </a:cubicBezTo>
                  <a:cubicBezTo>
                    <a:pt x="5437" y="4083"/>
                    <a:pt x="4276" y="3482"/>
                    <a:pt x="3598" y="3482"/>
                  </a:cubicBezTo>
                  <a:cubicBezTo>
                    <a:pt x="3637" y="3242"/>
                    <a:pt x="3717" y="3002"/>
                    <a:pt x="3758" y="2922"/>
                  </a:cubicBezTo>
                  <a:cubicBezTo>
                    <a:pt x="3838" y="2682"/>
                    <a:pt x="4078" y="1963"/>
                    <a:pt x="4158" y="1643"/>
                  </a:cubicBezTo>
                  <a:cubicBezTo>
                    <a:pt x="4276" y="1365"/>
                    <a:pt x="4276" y="763"/>
                    <a:pt x="4238" y="603"/>
                  </a:cubicBezTo>
                  <a:cubicBezTo>
                    <a:pt x="4196" y="444"/>
                    <a:pt x="4117" y="364"/>
                    <a:pt x="4117" y="364"/>
                  </a:cubicBezTo>
                  <a:cubicBezTo>
                    <a:pt x="4117" y="364"/>
                    <a:pt x="4117" y="245"/>
                    <a:pt x="4037" y="124"/>
                  </a:cubicBezTo>
                  <a:cubicBezTo>
                    <a:pt x="3984" y="19"/>
                    <a:pt x="3880" y="1"/>
                    <a:pt x="3758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257;p49">
              <a:extLst>
                <a:ext uri="{FF2B5EF4-FFF2-40B4-BE49-F238E27FC236}">
                  <a16:creationId xmlns:a16="http://schemas.microsoft.com/office/drawing/2014/main" id="{DC1EF841-8B41-5009-5B8C-181D877D546E}"/>
                </a:ext>
              </a:extLst>
            </p:cNvPr>
            <p:cNvSpPr/>
            <p:nvPr/>
          </p:nvSpPr>
          <p:spPr>
            <a:xfrm>
              <a:off x="637011" y="1116226"/>
              <a:ext cx="2930312" cy="2930328"/>
            </a:xfrm>
            <a:custGeom>
              <a:avLst/>
              <a:gdLst/>
              <a:ahLst/>
              <a:cxnLst/>
              <a:rect l="l" t="t" r="r" b="b"/>
              <a:pathLst>
                <a:path w="182205" h="182206" extrusionOk="0">
                  <a:moveTo>
                    <a:pt x="91101" y="1"/>
                  </a:moveTo>
                  <a:cubicBezTo>
                    <a:pt x="70075" y="1"/>
                    <a:pt x="50727" y="7116"/>
                    <a:pt x="35338" y="19067"/>
                  </a:cubicBezTo>
                  <a:lnTo>
                    <a:pt x="72275" y="19067"/>
                  </a:lnTo>
                  <a:cubicBezTo>
                    <a:pt x="73714" y="19067"/>
                    <a:pt x="74872" y="20228"/>
                    <a:pt x="74872" y="21667"/>
                  </a:cubicBezTo>
                  <a:lnTo>
                    <a:pt x="74872" y="24344"/>
                  </a:lnTo>
                  <a:lnTo>
                    <a:pt x="153103" y="24344"/>
                  </a:lnTo>
                  <a:cubicBezTo>
                    <a:pt x="136874" y="9233"/>
                    <a:pt x="115048" y="1"/>
                    <a:pt x="91101" y="1"/>
                  </a:cubicBezTo>
                  <a:close/>
                  <a:moveTo>
                    <a:pt x="162777" y="34859"/>
                  </a:moveTo>
                  <a:lnTo>
                    <a:pt x="162777" y="147347"/>
                  </a:lnTo>
                  <a:cubicBezTo>
                    <a:pt x="174968" y="131876"/>
                    <a:pt x="182205" y="112330"/>
                    <a:pt x="182205" y="91101"/>
                  </a:cubicBezTo>
                  <a:cubicBezTo>
                    <a:pt x="182205" y="69877"/>
                    <a:pt x="174968" y="50369"/>
                    <a:pt x="162777" y="34859"/>
                  </a:cubicBezTo>
                  <a:close/>
                  <a:moveTo>
                    <a:pt x="9355" y="50887"/>
                  </a:moveTo>
                  <a:cubicBezTo>
                    <a:pt x="3359" y="63001"/>
                    <a:pt x="1" y="76672"/>
                    <a:pt x="1" y="91101"/>
                  </a:cubicBezTo>
                  <a:cubicBezTo>
                    <a:pt x="1" y="117485"/>
                    <a:pt x="11232" y="141271"/>
                    <a:pt x="29141" y="157901"/>
                  </a:cubicBezTo>
                  <a:lnTo>
                    <a:pt x="29141" y="98217"/>
                  </a:lnTo>
                  <a:lnTo>
                    <a:pt x="11952" y="98217"/>
                  </a:lnTo>
                  <a:cubicBezTo>
                    <a:pt x="10513" y="98217"/>
                    <a:pt x="9355" y="97059"/>
                    <a:pt x="9355" y="95620"/>
                  </a:cubicBezTo>
                  <a:lnTo>
                    <a:pt x="9355" y="50887"/>
                  </a:lnTo>
                  <a:close/>
                  <a:moveTo>
                    <a:pt x="131076" y="166375"/>
                  </a:moveTo>
                  <a:cubicBezTo>
                    <a:pt x="130318" y="169173"/>
                    <a:pt x="129039" y="172052"/>
                    <a:pt x="127798" y="174530"/>
                  </a:cubicBezTo>
                  <a:cubicBezTo>
                    <a:pt x="132956" y="172250"/>
                    <a:pt x="137833" y="169532"/>
                    <a:pt x="142429" y="166375"/>
                  </a:cubicBezTo>
                  <a:close/>
                  <a:moveTo>
                    <a:pt x="39774" y="166375"/>
                  </a:moveTo>
                  <a:cubicBezTo>
                    <a:pt x="54405" y="176369"/>
                    <a:pt x="72073" y="182205"/>
                    <a:pt x="91101" y="182205"/>
                  </a:cubicBezTo>
                  <a:cubicBezTo>
                    <a:pt x="91981" y="182205"/>
                    <a:pt x="92822" y="182205"/>
                    <a:pt x="93701" y="182164"/>
                  </a:cubicBezTo>
                  <a:cubicBezTo>
                    <a:pt x="93580" y="181044"/>
                    <a:pt x="93621" y="179765"/>
                    <a:pt x="93701" y="178246"/>
                  </a:cubicBezTo>
                  <a:cubicBezTo>
                    <a:pt x="93701" y="178128"/>
                    <a:pt x="93701" y="177968"/>
                    <a:pt x="93740" y="177808"/>
                  </a:cubicBezTo>
                  <a:cubicBezTo>
                    <a:pt x="93142" y="175688"/>
                    <a:pt x="92300" y="172291"/>
                    <a:pt x="92182" y="169372"/>
                  </a:cubicBezTo>
                  <a:cubicBezTo>
                    <a:pt x="92141" y="168454"/>
                    <a:pt x="92141" y="167453"/>
                    <a:pt x="92221" y="166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258;p49">
              <a:extLst>
                <a:ext uri="{FF2B5EF4-FFF2-40B4-BE49-F238E27FC236}">
                  <a16:creationId xmlns:a16="http://schemas.microsoft.com/office/drawing/2014/main" id="{8DAD0AA7-4BEB-57BD-8098-384D52A72F3C}"/>
                </a:ext>
              </a:extLst>
            </p:cNvPr>
            <p:cNvSpPr/>
            <p:nvPr/>
          </p:nvSpPr>
          <p:spPr>
            <a:xfrm>
              <a:off x="1105655" y="1507722"/>
              <a:ext cx="2149233" cy="2284246"/>
            </a:xfrm>
            <a:custGeom>
              <a:avLst/>
              <a:gdLst/>
              <a:ahLst/>
              <a:cxnLst/>
              <a:rect l="l" t="t" r="r" b="b"/>
              <a:pathLst>
                <a:path w="133638" h="142033" extrusionOk="0">
                  <a:moveTo>
                    <a:pt x="2601" y="1"/>
                  </a:moveTo>
                  <a:cubicBezTo>
                    <a:pt x="1162" y="1"/>
                    <a:pt x="1" y="1200"/>
                    <a:pt x="1" y="2601"/>
                  </a:cubicBezTo>
                  <a:lnTo>
                    <a:pt x="1" y="139432"/>
                  </a:lnTo>
                  <a:cubicBezTo>
                    <a:pt x="1" y="140871"/>
                    <a:pt x="1162" y="142032"/>
                    <a:pt x="2601" y="142032"/>
                  </a:cubicBezTo>
                  <a:lnTo>
                    <a:pt x="131037" y="142032"/>
                  </a:lnTo>
                  <a:cubicBezTo>
                    <a:pt x="132476" y="142032"/>
                    <a:pt x="133637" y="140871"/>
                    <a:pt x="133637" y="139432"/>
                  </a:cubicBezTo>
                  <a:lnTo>
                    <a:pt x="133637" y="2601"/>
                  </a:lnTo>
                  <a:cubicBezTo>
                    <a:pt x="133637" y="1200"/>
                    <a:pt x="132476" y="1"/>
                    <a:pt x="13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259;p49">
              <a:extLst>
                <a:ext uri="{FF2B5EF4-FFF2-40B4-BE49-F238E27FC236}">
                  <a16:creationId xmlns:a16="http://schemas.microsoft.com/office/drawing/2014/main" id="{BF36E4FD-D592-3261-C22E-DEFEDB9E594D}"/>
                </a:ext>
              </a:extLst>
            </p:cNvPr>
            <p:cNvSpPr/>
            <p:nvPr/>
          </p:nvSpPr>
          <p:spPr>
            <a:xfrm>
              <a:off x="2438396" y="2890608"/>
              <a:ext cx="6449" cy="691097"/>
            </a:xfrm>
            <a:custGeom>
              <a:avLst/>
              <a:gdLst/>
              <a:ahLst/>
              <a:cxnLst/>
              <a:rect l="l" t="t" r="r" b="b"/>
              <a:pathLst>
                <a:path w="401" h="42972" extrusionOk="0">
                  <a:moveTo>
                    <a:pt x="1" y="1"/>
                  </a:moveTo>
                  <a:lnTo>
                    <a:pt x="1" y="42972"/>
                  </a:lnTo>
                  <a:lnTo>
                    <a:pt x="400" y="4297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260;p49">
              <a:extLst>
                <a:ext uri="{FF2B5EF4-FFF2-40B4-BE49-F238E27FC236}">
                  <a16:creationId xmlns:a16="http://schemas.microsoft.com/office/drawing/2014/main" id="{56C64759-B89C-7A13-EF7B-8A2C789EA5E6}"/>
                </a:ext>
              </a:extLst>
            </p:cNvPr>
            <p:cNvSpPr/>
            <p:nvPr/>
          </p:nvSpPr>
          <p:spPr>
            <a:xfrm>
              <a:off x="2232009" y="2890608"/>
              <a:ext cx="7108" cy="691097"/>
            </a:xfrm>
            <a:custGeom>
              <a:avLst/>
              <a:gdLst/>
              <a:ahLst/>
              <a:cxnLst/>
              <a:rect l="l" t="t" r="r" b="b"/>
              <a:pathLst>
                <a:path w="442" h="42972" extrusionOk="0">
                  <a:moveTo>
                    <a:pt x="0" y="1"/>
                  </a:moveTo>
                  <a:lnTo>
                    <a:pt x="0" y="42972"/>
                  </a:lnTo>
                  <a:lnTo>
                    <a:pt x="441" y="42972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261;p49">
              <a:extLst>
                <a:ext uri="{FF2B5EF4-FFF2-40B4-BE49-F238E27FC236}">
                  <a16:creationId xmlns:a16="http://schemas.microsoft.com/office/drawing/2014/main" id="{57E427ED-6F41-A415-E1E9-5C958015C645}"/>
                </a:ext>
              </a:extLst>
            </p:cNvPr>
            <p:cNvSpPr/>
            <p:nvPr/>
          </p:nvSpPr>
          <p:spPr>
            <a:xfrm>
              <a:off x="3055578" y="2890608"/>
              <a:ext cx="7060" cy="691097"/>
            </a:xfrm>
            <a:custGeom>
              <a:avLst/>
              <a:gdLst/>
              <a:ahLst/>
              <a:cxnLst/>
              <a:rect l="l" t="t" r="r" b="b"/>
              <a:pathLst>
                <a:path w="439" h="42972" extrusionOk="0">
                  <a:moveTo>
                    <a:pt x="0" y="1"/>
                  </a:moveTo>
                  <a:lnTo>
                    <a:pt x="0" y="42972"/>
                  </a:lnTo>
                  <a:lnTo>
                    <a:pt x="438" y="4297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262;p49">
              <a:extLst>
                <a:ext uri="{FF2B5EF4-FFF2-40B4-BE49-F238E27FC236}">
                  <a16:creationId xmlns:a16="http://schemas.microsoft.com/office/drawing/2014/main" id="{BBA60D36-78E5-A611-40C2-C00BDCB8FD40}"/>
                </a:ext>
              </a:extLst>
            </p:cNvPr>
            <p:cNvSpPr/>
            <p:nvPr/>
          </p:nvSpPr>
          <p:spPr>
            <a:xfrm>
              <a:off x="2849851" y="2890608"/>
              <a:ext cx="6433" cy="691097"/>
            </a:xfrm>
            <a:custGeom>
              <a:avLst/>
              <a:gdLst/>
              <a:ahLst/>
              <a:cxnLst/>
              <a:rect l="l" t="t" r="r" b="b"/>
              <a:pathLst>
                <a:path w="400" h="42972" extrusionOk="0">
                  <a:moveTo>
                    <a:pt x="0" y="1"/>
                  </a:moveTo>
                  <a:lnTo>
                    <a:pt x="0" y="42972"/>
                  </a:lnTo>
                  <a:lnTo>
                    <a:pt x="400" y="4297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263;p49">
              <a:extLst>
                <a:ext uri="{FF2B5EF4-FFF2-40B4-BE49-F238E27FC236}">
                  <a16:creationId xmlns:a16="http://schemas.microsoft.com/office/drawing/2014/main" id="{628C6A4D-8B90-0535-130C-B8F2208BB370}"/>
                </a:ext>
              </a:extLst>
            </p:cNvPr>
            <p:cNvSpPr/>
            <p:nvPr/>
          </p:nvSpPr>
          <p:spPr>
            <a:xfrm>
              <a:off x="2644123" y="2890608"/>
              <a:ext cx="6449" cy="691097"/>
            </a:xfrm>
            <a:custGeom>
              <a:avLst/>
              <a:gdLst/>
              <a:ahLst/>
              <a:cxnLst/>
              <a:rect l="l" t="t" r="r" b="b"/>
              <a:pathLst>
                <a:path w="401" h="42972" extrusionOk="0">
                  <a:moveTo>
                    <a:pt x="0" y="1"/>
                  </a:moveTo>
                  <a:lnTo>
                    <a:pt x="0" y="42972"/>
                  </a:lnTo>
                  <a:lnTo>
                    <a:pt x="400" y="4297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264;p49">
              <a:extLst>
                <a:ext uri="{FF2B5EF4-FFF2-40B4-BE49-F238E27FC236}">
                  <a16:creationId xmlns:a16="http://schemas.microsoft.com/office/drawing/2014/main" id="{29057550-8237-2BC7-E759-01FC0370FAD9}"/>
                </a:ext>
              </a:extLst>
            </p:cNvPr>
            <p:cNvSpPr/>
            <p:nvPr/>
          </p:nvSpPr>
          <p:spPr>
            <a:xfrm>
              <a:off x="2176718" y="3048715"/>
              <a:ext cx="937352" cy="324706"/>
            </a:xfrm>
            <a:custGeom>
              <a:avLst/>
              <a:gdLst/>
              <a:ahLst/>
              <a:cxnLst/>
              <a:rect l="l" t="t" r="r" b="b"/>
              <a:pathLst>
                <a:path w="58284" h="20190" extrusionOk="0">
                  <a:moveTo>
                    <a:pt x="58087" y="1"/>
                  </a:moveTo>
                  <a:cubicBezTo>
                    <a:pt x="58048" y="1"/>
                    <a:pt x="58006" y="14"/>
                    <a:pt x="57963" y="42"/>
                  </a:cubicBezTo>
                  <a:lnTo>
                    <a:pt x="55645" y="1123"/>
                  </a:lnTo>
                  <a:cubicBezTo>
                    <a:pt x="55447" y="883"/>
                    <a:pt x="55165" y="723"/>
                    <a:pt x="54845" y="723"/>
                  </a:cubicBezTo>
                  <a:cubicBezTo>
                    <a:pt x="54366" y="723"/>
                    <a:pt x="53966" y="1081"/>
                    <a:pt x="53927" y="1561"/>
                  </a:cubicBezTo>
                  <a:lnTo>
                    <a:pt x="42974" y="2121"/>
                  </a:lnTo>
                  <a:cubicBezTo>
                    <a:pt x="42853" y="1721"/>
                    <a:pt x="42495" y="1481"/>
                    <a:pt x="42053" y="1481"/>
                  </a:cubicBezTo>
                  <a:cubicBezTo>
                    <a:pt x="41535" y="1481"/>
                    <a:pt x="41094" y="1922"/>
                    <a:pt x="41094" y="2440"/>
                  </a:cubicBezTo>
                  <a:cubicBezTo>
                    <a:pt x="41094" y="2520"/>
                    <a:pt x="41094" y="2642"/>
                    <a:pt x="41136" y="2722"/>
                  </a:cubicBezTo>
                  <a:lnTo>
                    <a:pt x="29901" y="10116"/>
                  </a:lnTo>
                  <a:cubicBezTo>
                    <a:pt x="29741" y="9956"/>
                    <a:pt x="29501" y="9876"/>
                    <a:pt x="29262" y="9876"/>
                  </a:cubicBezTo>
                  <a:cubicBezTo>
                    <a:pt x="28744" y="9876"/>
                    <a:pt x="28302" y="10317"/>
                    <a:pt x="28302" y="10835"/>
                  </a:cubicBezTo>
                  <a:cubicBezTo>
                    <a:pt x="28302" y="10957"/>
                    <a:pt x="28302" y="11037"/>
                    <a:pt x="28344" y="11155"/>
                  </a:cubicBezTo>
                  <a:lnTo>
                    <a:pt x="17151" y="18552"/>
                  </a:lnTo>
                  <a:cubicBezTo>
                    <a:pt x="16949" y="18350"/>
                    <a:pt x="16710" y="18270"/>
                    <a:pt x="16470" y="18270"/>
                  </a:cubicBezTo>
                  <a:cubicBezTo>
                    <a:pt x="16272" y="18270"/>
                    <a:pt x="16070" y="18312"/>
                    <a:pt x="15910" y="18430"/>
                  </a:cubicBezTo>
                  <a:lnTo>
                    <a:pt x="4477" y="8238"/>
                  </a:lnTo>
                  <a:cubicBezTo>
                    <a:pt x="4599" y="8078"/>
                    <a:pt x="4637" y="7919"/>
                    <a:pt x="4637" y="7717"/>
                  </a:cubicBezTo>
                  <a:cubicBezTo>
                    <a:pt x="4637" y="7199"/>
                    <a:pt x="4199" y="6758"/>
                    <a:pt x="3678" y="6758"/>
                  </a:cubicBezTo>
                  <a:cubicBezTo>
                    <a:pt x="3240" y="6758"/>
                    <a:pt x="2920" y="6998"/>
                    <a:pt x="2760" y="7359"/>
                  </a:cubicBezTo>
                  <a:lnTo>
                    <a:pt x="282" y="6838"/>
                  </a:lnTo>
                  <a:cubicBezTo>
                    <a:pt x="261" y="6831"/>
                    <a:pt x="240" y="6828"/>
                    <a:pt x="220" y="6828"/>
                  </a:cubicBezTo>
                  <a:cubicBezTo>
                    <a:pt x="122" y="6828"/>
                    <a:pt x="35" y="6900"/>
                    <a:pt x="0" y="6998"/>
                  </a:cubicBezTo>
                  <a:cubicBezTo>
                    <a:pt x="0" y="7119"/>
                    <a:pt x="80" y="7237"/>
                    <a:pt x="160" y="7237"/>
                  </a:cubicBezTo>
                  <a:lnTo>
                    <a:pt x="2680" y="7759"/>
                  </a:lnTo>
                  <a:cubicBezTo>
                    <a:pt x="2719" y="8277"/>
                    <a:pt x="3160" y="8676"/>
                    <a:pt x="3678" y="8676"/>
                  </a:cubicBezTo>
                  <a:cubicBezTo>
                    <a:pt x="3879" y="8676"/>
                    <a:pt x="4039" y="8638"/>
                    <a:pt x="4199" y="8517"/>
                  </a:cubicBezTo>
                  <a:lnTo>
                    <a:pt x="15632" y="18750"/>
                  </a:lnTo>
                  <a:cubicBezTo>
                    <a:pt x="15552" y="18910"/>
                    <a:pt x="15472" y="19070"/>
                    <a:pt x="15472" y="19230"/>
                  </a:cubicBezTo>
                  <a:cubicBezTo>
                    <a:pt x="15472" y="19751"/>
                    <a:pt x="15910" y="20189"/>
                    <a:pt x="16470" y="20189"/>
                  </a:cubicBezTo>
                  <a:cubicBezTo>
                    <a:pt x="16991" y="20189"/>
                    <a:pt x="17429" y="19751"/>
                    <a:pt x="17429" y="19230"/>
                  </a:cubicBezTo>
                  <a:cubicBezTo>
                    <a:pt x="17429" y="19111"/>
                    <a:pt x="17429" y="18990"/>
                    <a:pt x="17349" y="18872"/>
                  </a:cubicBezTo>
                  <a:lnTo>
                    <a:pt x="28542" y="11516"/>
                  </a:lnTo>
                  <a:cubicBezTo>
                    <a:pt x="28744" y="11715"/>
                    <a:pt x="28983" y="11836"/>
                    <a:pt x="29262" y="11836"/>
                  </a:cubicBezTo>
                  <a:cubicBezTo>
                    <a:pt x="29783" y="11836"/>
                    <a:pt x="30221" y="11395"/>
                    <a:pt x="30221" y="10835"/>
                  </a:cubicBezTo>
                  <a:cubicBezTo>
                    <a:pt x="30221" y="10717"/>
                    <a:pt x="30221" y="10595"/>
                    <a:pt x="30141" y="10477"/>
                  </a:cubicBezTo>
                  <a:lnTo>
                    <a:pt x="41334" y="3080"/>
                  </a:lnTo>
                  <a:cubicBezTo>
                    <a:pt x="41535" y="3281"/>
                    <a:pt x="41775" y="3400"/>
                    <a:pt x="42053" y="3400"/>
                  </a:cubicBezTo>
                  <a:cubicBezTo>
                    <a:pt x="42575" y="3400"/>
                    <a:pt x="42974" y="3042"/>
                    <a:pt x="43013" y="2520"/>
                  </a:cubicBezTo>
                  <a:lnTo>
                    <a:pt x="53927" y="1961"/>
                  </a:lnTo>
                  <a:cubicBezTo>
                    <a:pt x="54046" y="2402"/>
                    <a:pt x="54407" y="2680"/>
                    <a:pt x="54845" y="2680"/>
                  </a:cubicBezTo>
                  <a:cubicBezTo>
                    <a:pt x="55405" y="2680"/>
                    <a:pt x="55846" y="2242"/>
                    <a:pt x="55846" y="1721"/>
                  </a:cubicBezTo>
                  <a:cubicBezTo>
                    <a:pt x="55846" y="1641"/>
                    <a:pt x="55846" y="1561"/>
                    <a:pt x="55805" y="1481"/>
                  </a:cubicBezTo>
                  <a:lnTo>
                    <a:pt x="58123" y="403"/>
                  </a:lnTo>
                  <a:cubicBezTo>
                    <a:pt x="58245" y="362"/>
                    <a:pt x="58283" y="243"/>
                    <a:pt x="58245" y="122"/>
                  </a:cubicBezTo>
                  <a:cubicBezTo>
                    <a:pt x="58218" y="45"/>
                    <a:pt x="58159" y="1"/>
                    <a:pt x="58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265;p49">
              <a:extLst>
                <a:ext uri="{FF2B5EF4-FFF2-40B4-BE49-F238E27FC236}">
                  <a16:creationId xmlns:a16="http://schemas.microsoft.com/office/drawing/2014/main" id="{2D88878E-3708-3B6B-08BF-DC8EDF821BBD}"/>
                </a:ext>
              </a:extLst>
            </p:cNvPr>
            <p:cNvSpPr/>
            <p:nvPr/>
          </p:nvSpPr>
          <p:spPr>
            <a:xfrm>
              <a:off x="2201147" y="1870993"/>
              <a:ext cx="892338" cy="892338"/>
            </a:xfrm>
            <a:custGeom>
              <a:avLst/>
              <a:gdLst/>
              <a:ahLst/>
              <a:cxnLst/>
              <a:rect l="l" t="t" r="r" b="b"/>
              <a:pathLst>
                <a:path w="55485" h="55485" extrusionOk="0">
                  <a:moveTo>
                    <a:pt x="27743" y="0"/>
                  </a:moveTo>
                  <a:cubicBezTo>
                    <a:pt x="12434" y="0"/>
                    <a:pt x="0" y="12431"/>
                    <a:pt x="0" y="27742"/>
                  </a:cubicBezTo>
                  <a:cubicBezTo>
                    <a:pt x="0" y="43051"/>
                    <a:pt x="12434" y="55485"/>
                    <a:pt x="27743" y="55485"/>
                  </a:cubicBezTo>
                  <a:cubicBezTo>
                    <a:pt x="43054" y="55485"/>
                    <a:pt x="55485" y="43051"/>
                    <a:pt x="55485" y="27742"/>
                  </a:cubicBezTo>
                  <a:cubicBezTo>
                    <a:pt x="55485" y="12431"/>
                    <a:pt x="43054" y="0"/>
                    <a:pt x="27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266;p49">
              <a:extLst>
                <a:ext uri="{FF2B5EF4-FFF2-40B4-BE49-F238E27FC236}">
                  <a16:creationId xmlns:a16="http://schemas.microsoft.com/office/drawing/2014/main" id="{6A4A2E39-34FF-B5FF-81AA-94217BB5A5A2}"/>
                </a:ext>
              </a:extLst>
            </p:cNvPr>
            <p:cNvSpPr/>
            <p:nvPr/>
          </p:nvSpPr>
          <p:spPr>
            <a:xfrm>
              <a:off x="2647308" y="2243191"/>
              <a:ext cx="446177" cy="403751"/>
            </a:xfrm>
            <a:custGeom>
              <a:avLst/>
              <a:gdLst/>
              <a:ahLst/>
              <a:cxnLst/>
              <a:rect l="l" t="t" r="r" b="b"/>
              <a:pathLst>
                <a:path w="27743" h="25105" extrusionOk="0">
                  <a:moveTo>
                    <a:pt x="27343" y="1"/>
                  </a:moveTo>
                  <a:lnTo>
                    <a:pt x="1" y="4599"/>
                  </a:lnTo>
                  <a:lnTo>
                    <a:pt x="18670" y="25105"/>
                  </a:lnTo>
                  <a:cubicBezTo>
                    <a:pt x="24225" y="20030"/>
                    <a:pt x="27743" y="12713"/>
                    <a:pt x="27743" y="4599"/>
                  </a:cubicBezTo>
                  <a:cubicBezTo>
                    <a:pt x="27743" y="3039"/>
                    <a:pt x="27583" y="1481"/>
                    <a:pt x="27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267;p49">
              <a:extLst>
                <a:ext uri="{FF2B5EF4-FFF2-40B4-BE49-F238E27FC236}">
                  <a16:creationId xmlns:a16="http://schemas.microsoft.com/office/drawing/2014/main" id="{B87C863A-CE44-8180-89D4-233D60DBB998}"/>
                </a:ext>
              </a:extLst>
            </p:cNvPr>
            <p:cNvSpPr/>
            <p:nvPr/>
          </p:nvSpPr>
          <p:spPr>
            <a:xfrm>
              <a:off x="2322682" y="2317154"/>
              <a:ext cx="624902" cy="446177"/>
            </a:xfrm>
            <a:custGeom>
              <a:avLst/>
              <a:gdLst/>
              <a:ahLst/>
              <a:cxnLst/>
              <a:rect l="l" t="t" r="r" b="b"/>
              <a:pathLst>
                <a:path w="38856" h="27743" extrusionOk="0">
                  <a:moveTo>
                    <a:pt x="20186" y="0"/>
                  </a:moveTo>
                  <a:lnTo>
                    <a:pt x="0" y="18987"/>
                  </a:lnTo>
                  <a:cubicBezTo>
                    <a:pt x="5037" y="24343"/>
                    <a:pt x="12232" y="27743"/>
                    <a:pt x="20186" y="27743"/>
                  </a:cubicBezTo>
                  <a:cubicBezTo>
                    <a:pt x="27381" y="27743"/>
                    <a:pt x="33898" y="24983"/>
                    <a:pt x="38855" y="20506"/>
                  </a:cubicBezTo>
                  <a:lnTo>
                    <a:pt x="20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268;p49">
              <a:extLst>
                <a:ext uri="{FF2B5EF4-FFF2-40B4-BE49-F238E27FC236}">
                  <a16:creationId xmlns:a16="http://schemas.microsoft.com/office/drawing/2014/main" id="{F1CCACFF-75AD-D7B5-4B33-F8218B06EEE7}"/>
                </a:ext>
              </a:extLst>
            </p:cNvPr>
            <p:cNvSpPr/>
            <p:nvPr/>
          </p:nvSpPr>
          <p:spPr>
            <a:xfrm>
              <a:off x="2647308" y="1953899"/>
              <a:ext cx="439760" cy="363272"/>
            </a:xfrm>
            <a:custGeom>
              <a:avLst/>
              <a:gdLst/>
              <a:ahLst/>
              <a:cxnLst/>
              <a:rect l="l" t="t" r="r" b="b"/>
              <a:pathLst>
                <a:path w="27344" h="22588" extrusionOk="0">
                  <a:moveTo>
                    <a:pt x="16070" y="0"/>
                  </a:moveTo>
                  <a:lnTo>
                    <a:pt x="1" y="22587"/>
                  </a:lnTo>
                  <a:lnTo>
                    <a:pt x="1" y="22587"/>
                  </a:lnTo>
                  <a:lnTo>
                    <a:pt x="27343" y="17989"/>
                  </a:lnTo>
                  <a:cubicBezTo>
                    <a:pt x="26106" y="10554"/>
                    <a:pt x="21948" y="4158"/>
                    <a:pt x="16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269;p49">
              <a:extLst>
                <a:ext uri="{FF2B5EF4-FFF2-40B4-BE49-F238E27FC236}">
                  <a16:creationId xmlns:a16="http://schemas.microsoft.com/office/drawing/2014/main" id="{45104EAE-2365-E88D-A94F-057B9F006451}"/>
                </a:ext>
              </a:extLst>
            </p:cNvPr>
            <p:cNvSpPr/>
            <p:nvPr/>
          </p:nvSpPr>
          <p:spPr>
            <a:xfrm>
              <a:off x="2188281" y="1824419"/>
              <a:ext cx="1047308" cy="1256510"/>
            </a:xfrm>
            <a:custGeom>
              <a:avLst/>
              <a:gdLst/>
              <a:ahLst/>
              <a:cxnLst/>
              <a:rect l="l" t="t" r="r" b="b"/>
              <a:pathLst>
                <a:path w="65121" h="78129" extrusionOk="0">
                  <a:moveTo>
                    <a:pt x="32248" y="3724"/>
                  </a:moveTo>
                  <a:cubicBezTo>
                    <a:pt x="34046" y="3724"/>
                    <a:pt x="35870" y="3909"/>
                    <a:pt x="37698" y="4294"/>
                  </a:cubicBezTo>
                  <a:cubicBezTo>
                    <a:pt x="51929" y="7293"/>
                    <a:pt x="61044" y="21243"/>
                    <a:pt x="58044" y="35474"/>
                  </a:cubicBezTo>
                  <a:cubicBezTo>
                    <a:pt x="55432" y="47876"/>
                    <a:pt x="44499" y="56393"/>
                    <a:pt x="32312" y="56393"/>
                  </a:cubicBezTo>
                  <a:cubicBezTo>
                    <a:pt x="30516" y="56393"/>
                    <a:pt x="28692" y="56207"/>
                    <a:pt x="26864" y="55822"/>
                  </a:cubicBezTo>
                  <a:cubicBezTo>
                    <a:pt x="12633" y="52823"/>
                    <a:pt x="3519" y="38873"/>
                    <a:pt x="6518" y="24642"/>
                  </a:cubicBezTo>
                  <a:cubicBezTo>
                    <a:pt x="9096" y="12240"/>
                    <a:pt x="20054" y="3724"/>
                    <a:pt x="32248" y="3724"/>
                  </a:cubicBezTo>
                  <a:close/>
                  <a:moveTo>
                    <a:pt x="32201" y="1"/>
                  </a:moveTo>
                  <a:cubicBezTo>
                    <a:pt x="18289" y="1"/>
                    <a:pt x="5835" y="9713"/>
                    <a:pt x="2841" y="23881"/>
                  </a:cubicBezTo>
                  <a:cubicBezTo>
                    <a:pt x="1" y="37393"/>
                    <a:pt x="6758" y="50744"/>
                    <a:pt x="18469" y="56782"/>
                  </a:cubicBezTo>
                  <a:lnTo>
                    <a:pt x="19470" y="61217"/>
                  </a:lnTo>
                  <a:cubicBezTo>
                    <a:pt x="19550" y="61537"/>
                    <a:pt x="19828" y="61819"/>
                    <a:pt x="20148" y="61857"/>
                  </a:cubicBezTo>
                  <a:lnTo>
                    <a:pt x="21747" y="62218"/>
                  </a:lnTo>
                  <a:lnTo>
                    <a:pt x="18709" y="76609"/>
                  </a:lnTo>
                  <a:lnTo>
                    <a:pt x="25904" y="78128"/>
                  </a:lnTo>
                  <a:lnTo>
                    <a:pt x="28942" y="63737"/>
                  </a:lnTo>
                  <a:lnTo>
                    <a:pt x="30541" y="64057"/>
                  </a:lnTo>
                  <a:cubicBezTo>
                    <a:pt x="30606" y="64073"/>
                    <a:pt x="30673" y="64081"/>
                    <a:pt x="30740" y="64081"/>
                  </a:cubicBezTo>
                  <a:cubicBezTo>
                    <a:pt x="31001" y="64081"/>
                    <a:pt x="31263" y="63959"/>
                    <a:pt x="31421" y="63737"/>
                  </a:cubicBezTo>
                  <a:lnTo>
                    <a:pt x="34139" y="60060"/>
                  </a:lnTo>
                  <a:cubicBezTo>
                    <a:pt x="47292" y="59260"/>
                    <a:pt x="58843" y="49785"/>
                    <a:pt x="61683" y="36235"/>
                  </a:cubicBezTo>
                  <a:cubicBezTo>
                    <a:pt x="65121" y="20005"/>
                    <a:pt x="54686" y="4054"/>
                    <a:pt x="38456" y="658"/>
                  </a:cubicBezTo>
                  <a:cubicBezTo>
                    <a:pt x="36357" y="214"/>
                    <a:pt x="34263" y="1"/>
                    <a:pt x="32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270;p49">
              <a:extLst>
                <a:ext uri="{FF2B5EF4-FFF2-40B4-BE49-F238E27FC236}">
                  <a16:creationId xmlns:a16="http://schemas.microsoft.com/office/drawing/2014/main" id="{4939F887-0630-F172-0375-7EAFBB463089}"/>
                </a:ext>
              </a:extLst>
            </p:cNvPr>
            <p:cNvSpPr/>
            <p:nvPr/>
          </p:nvSpPr>
          <p:spPr>
            <a:xfrm>
              <a:off x="1181516" y="1765557"/>
              <a:ext cx="785019" cy="118914"/>
            </a:xfrm>
            <a:custGeom>
              <a:avLst/>
              <a:gdLst/>
              <a:ahLst/>
              <a:cxnLst/>
              <a:rect l="l" t="t" r="r" b="b"/>
              <a:pathLst>
                <a:path w="48812" h="7394" extrusionOk="0">
                  <a:moveTo>
                    <a:pt x="1" y="0"/>
                  </a:moveTo>
                  <a:lnTo>
                    <a:pt x="1" y="7394"/>
                  </a:lnTo>
                  <a:lnTo>
                    <a:pt x="48811" y="7394"/>
                  </a:lnTo>
                  <a:lnTo>
                    <a:pt x="488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271;p49">
              <a:extLst>
                <a:ext uri="{FF2B5EF4-FFF2-40B4-BE49-F238E27FC236}">
                  <a16:creationId xmlns:a16="http://schemas.microsoft.com/office/drawing/2014/main" id="{7840DC95-4884-43EE-404D-1708BBD4EA9D}"/>
                </a:ext>
              </a:extLst>
            </p:cNvPr>
            <p:cNvSpPr/>
            <p:nvPr/>
          </p:nvSpPr>
          <p:spPr>
            <a:xfrm>
              <a:off x="1181516" y="1984761"/>
              <a:ext cx="785019" cy="118303"/>
            </a:xfrm>
            <a:custGeom>
              <a:avLst/>
              <a:gdLst/>
              <a:ahLst/>
              <a:cxnLst/>
              <a:rect l="l" t="t" r="r" b="b"/>
              <a:pathLst>
                <a:path w="48812" h="7356" extrusionOk="0">
                  <a:moveTo>
                    <a:pt x="1" y="0"/>
                  </a:moveTo>
                  <a:lnTo>
                    <a:pt x="1" y="7355"/>
                  </a:lnTo>
                  <a:lnTo>
                    <a:pt x="48811" y="7355"/>
                  </a:lnTo>
                  <a:lnTo>
                    <a:pt x="488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272;p49">
              <a:extLst>
                <a:ext uri="{FF2B5EF4-FFF2-40B4-BE49-F238E27FC236}">
                  <a16:creationId xmlns:a16="http://schemas.microsoft.com/office/drawing/2014/main" id="{33EC00DD-DFDD-AB89-1A7A-478BC22443BC}"/>
                </a:ext>
              </a:extLst>
            </p:cNvPr>
            <p:cNvSpPr/>
            <p:nvPr/>
          </p:nvSpPr>
          <p:spPr>
            <a:xfrm>
              <a:off x="1181516" y="2774219"/>
              <a:ext cx="576043" cy="118978"/>
            </a:xfrm>
            <a:custGeom>
              <a:avLst/>
              <a:gdLst/>
              <a:ahLst/>
              <a:cxnLst/>
              <a:rect l="l" t="t" r="r" b="b"/>
              <a:pathLst>
                <a:path w="35818" h="7398" extrusionOk="0">
                  <a:moveTo>
                    <a:pt x="1" y="1"/>
                  </a:moveTo>
                  <a:lnTo>
                    <a:pt x="1" y="7398"/>
                  </a:lnTo>
                  <a:lnTo>
                    <a:pt x="35818" y="7398"/>
                  </a:lnTo>
                  <a:lnTo>
                    <a:pt x="35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273;p49">
              <a:extLst>
                <a:ext uri="{FF2B5EF4-FFF2-40B4-BE49-F238E27FC236}">
                  <a16:creationId xmlns:a16="http://schemas.microsoft.com/office/drawing/2014/main" id="{515D3132-91B3-AED2-05B1-F797DB7BB58A}"/>
                </a:ext>
              </a:extLst>
            </p:cNvPr>
            <p:cNvSpPr/>
            <p:nvPr/>
          </p:nvSpPr>
          <p:spPr>
            <a:xfrm>
              <a:off x="2208866" y="1680030"/>
              <a:ext cx="889764" cy="55967"/>
            </a:xfrm>
            <a:custGeom>
              <a:avLst/>
              <a:gdLst/>
              <a:ahLst/>
              <a:cxnLst/>
              <a:rect l="l" t="t" r="r" b="b"/>
              <a:pathLst>
                <a:path w="55325" h="3480" extrusionOk="0">
                  <a:moveTo>
                    <a:pt x="0" y="0"/>
                  </a:moveTo>
                  <a:lnTo>
                    <a:pt x="0" y="3479"/>
                  </a:lnTo>
                  <a:lnTo>
                    <a:pt x="55325" y="3479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274;p49">
              <a:extLst>
                <a:ext uri="{FF2B5EF4-FFF2-40B4-BE49-F238E27FC236}">
                  <a16:creationId xmlns:a16="http://schemas.microsoft.com/office/drawing/2014/main" id="{18395BBE-C3E7-5279-CF46-D8082DE50372}"/>
                </a:ext>
              </a:extLst>
            </p:cNvPr>
            <p:cNvSpPr/>
            <p:nvPr/>
          </p:nvSpPr>
          <p:spPr>
            <a:xfrm>
              <a:off x="2333586" y="1765557"/>
              <a:ext cx="639714" cy="38582"/>
            </a:xfrm>
            <a:custGeom>
              <a:avLst/>
              <a:gdLst/>
              <a:ahLst/>
              <a:cxnLst/>
              <a:rect l="l" t="t" r="r" b="b"/>
              <a:pathLst>
                <a:path w="39777" h="2399" extrusionOk="0">
                  <a:moveTo>
                    <a:pt x="0" y="0"/>
                  </a:moveTo>
                  <a:lnTo>
                    <a:pt x="0" y="2399"/>
                  </a:lnTo>
                  <a:lnTo>
                    <a:pt x="39776" y="2399"/>
                  </a:lnTo>
                  <a:lnTo>
                    <a:pt x="397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275;p49">
              <a:extLst>
                <a:ext uri="{FF2B5EF4-FFF2-40B4-BE49-F238E27FC236}">
                  <a16:creationId xmlns:a16="http://schemas.microsoft.com/office/drawing/2014/main" id="{279ED66A-1287-5122-66FF-E40113B37CB6}"/>
                </a:ext>
              </a:extLst>
            </p:cNvPr>
            <p:cNvSpPr/>
            <p:nvPr/>
          </p:nvSpPr>
          <p:spPr>
            <a:xfrm>
              <a:off x="787447" y="1422871"/>
              <a:ext cx="1053693" cy="1272930"/>
            </a:xfrm>
            <a:custGeom>
              <a:avLst/>
              <a:gdLst/>
              <a:ahLst/>
              <a:cxnLst/>
              <a:rect l="l" t="t" r="r" b="b"/>
              <a:pathLst>
                <a:path w="65518" h="79150" extrusionOk="0">
                  <a:moveTo>
                    <a:pt x="2598" y="0"/>
                  </a:moveTo>
                  <a:cubicBezTo>
                    <a:pt x="1159" y="0"/>
                    <a:pt x="1" y="1161"/>
                    <a:pt x="1" y="2600"/>
                  </a:cubicBezTo>
                  <a:lnTo>
                    <a:pt x="1" y="76553"/>
                  </a:lnTo>
                  <a:cubicBezTo>
                    <a:pt x="1" y="77992"/>
                    <a:pt x="1159" y="79150"/>
                    <a:pt x="2598" y="79150"/>
                  </a:cubicBezTo>
                  <a:lnTo>
                    <a:pt x="62921" y="79150"/>
                  </a:lnTo>
                  <a:cubicBezTo>
                    <a:pt x="64360" y="79150"/>
                    <a:pt x="65518" y="77992"/>
                    <a:pt x="65518" y="76553"/>
                  </a:cubicBezTo>
                  <a:lnTo>
                    <a:pt x="65518" y="2600"/>
                  </a:lnTo>
                  <a:cubicBezTo>
                    <a:pt x="65518" y="1161"/>
                    <a:pt x="64360" y="0"/>
                    <a:pt x="6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276;p49">
              <a:extLst>
                <a:ext uri="{FF2B5EF4-FFF2-40B4-BE49-F238E27FC236}">
                  <a16:creationId xmlns:a16="http://schemas.microsoft.com/office/drawing/2014/main" id="{44E4F076-811E-CE12-F9F6-AAC8D5F9F75C}"/>
                </a:ext>
              </a:extLst>
            </p:cNvPr>
            <p:cNvSpPr/>
            <p:nvPr/>
          </p:nvSpPr>
          <p:spPr>
            <a:xfrm>
              <a:off x="787447" y="2320338"/>
              <a:ext cx="1053693" cy="375462"/>
            </a:xfrm>
            <a:custGeom>
              <a:avLst/>
              <a:gdLst/>
              <a:ahLst/>
              <a:cxnLst/>
              <a:rect l="l" t="t" r="r" b="b"/>
              <a:pathLst>
                <a:path w="65518" h="23346" extrusionOk="0">
                  <a:moveTo>
                    <a:pt x="1" y="1"/>
                  </a:moveTo>
                  <a:lnTo>
                    <a:pt x="1" y="20749"/>
                  </a:lnTo>
                  <a:cubicBezTo>
                    <a:pt x="1" y="22188"/>
                    <a:pt x="1159" y="23346"/>
                    <a:pt x="2598" y="23346"/>
                  </a:cubicBezTo>
                  <a:lnTo>
                    <a:pt x="62921" y="23346"/>
                  </a:lnTo>
                  <a:cubicBezTo>
                    <a:pt x="64360" y="23346"/>
                    <a:pt x="65518" y="22188"/>
                    <a:pt x="65518" y="20749"/>
                  </a:cubicBezTo>
                  <a:lnTo>
                    <a:pt x="65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277;p49">
              <a:extLst>
                <a:ext uri="{FF2B5EF4-FFF2-40B4-BE49-F238E27FC236}">
                  <a16:creationId xmlns:a16="http://schemas.microsoft.com/office/drawing/2014/main" id="{AC16E03D-0789-0B88-F21D-02690FB88DAD}"/>
                </a:ext>
              </a:extLst>
            </p:cNvPr>
            <p:cNvSpPr/>
            <p:nvPr/>
          </p:nvSpPr>
          <p:spPr>
            <a:xfrm>
              <a:off x="876174" y="1492299"/>
              <a:ext cx="394745" cy="95836"/>
            </a:xfrm>
            <a:custGeom>
              <a:avLst/>
              <a:gdLst/>
              <a:ahLst/>
              <a:cxnLst/>
              <a:rect l="l" t="t" r="r" b="b"/>
              <a:pathLst>
                <a:path w="24545" h="5959" extrusionOk="0">
                  <a:moveTo>
                    <a:pt x="0" y="0"/>
                  </a:moveTo>
                  <a:lnTo>
                    <a:pt x="0" y="5958"/>
                  </a:lnTo>
                  <a:lnTo>
                    <a:pt x="24545" y="5958"/>
                  </a:lnTo>
                  <a:lnTo>
                    <a:pt x="24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278;p49">
              <a:extLst>
                <a:ext uri="{FF2B5EF4-FFF2-40B4-BE49-F238E27FC236}">
                  <a16:creationId xmlns:a16="http://schemas.microsoft.com/office/drawing/2014/main" id="{8690B40D-310C-E970-06B9-F6D79B5CC446}"/>
                </a:ext>
              </a:extLst>
            </p:cNvPr>
            <p:cNvSpPr/>
            <p:nvPr/>
          </p:nvSpPr>
          <p:spPr>
            <a:xfrm>
              <a:off x="876174" y="1618981"/>
              <a:ext cx="244936" cy="61725"/>
            </a:xfrm>
            <a:custGeom>
              <a:avLst/>
              <a:gdLst/>
              <a:ahLst/>
              <a:cxnLst/>
              <a:rect l="l" t="t" r="r" b="b"/>
              <a:pathLst>
                <a:path w="15230" h="3838" extrusionOk="0">
                  <a:moveTo>
                    <a:pt x="0" y="0"/>
                  </a:moveTo>
                  <a:lnTo>
                    <a:pt x="0" y="3838"/>
                  </a:lnTo>
                  <a:lnTo>
                    <a:pt x="15229" y="3838"/>
                  </a:lnTo>
                  <a:lnTo>
                    <a:pt x="15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279;p49">
              <a:extLst>
                <a:ext uri="{FF2B5EF4-FFF2-40B4-BE49-F238E27FC236}">
                  <a16:creationId xmlns:a16="http://schemas.microsoft.com/office/drawing/2014/main" id="{E89F91F5-6D33-A043-3B19-DA0828DDBDF2}"/>
                </a:ext>
              </a:extLst>
            </p:cNvPr>
            <p:cNvSpPr/>
            <p:nvPr/>
          </p:nvSpPr>
          <p:spPr>
            <a:xfrm>
              <a:off x="876174" y="2391053"/>
              <a:ext cx="794620" cy="61741"/>
            </a:xfrm>
            <a:custGeom>
              <a:avLst/>
              <a:gdLst/>
              <a:ahLst/>
              <a:cxnLst/>
              <a:rect l="l" t="t" r="r" b="b"/>
              <a:pathLst>
                <a:path w="49409" h="3839" extrusionOk="0">
                  <a:moveTo>
                    <a:pt x="0" y="1"/>
                  </a:moveTo>
                  <a:lnTo>
                    <a:pt x="0" y="3839"/>
                  </a:lnTo>
                  <a:lnTo>
                    <a:pt x="49409" y="3839"/>
                  </a:lnTo>
                  <a:lnTo>
                    <a:pt x="49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280;p49">
              <a:extLst>
                <a:ext uri="{FF2B5EF4-FFF2-40B4-BE49-F238E27FC236}">
                  <a16:creationId xmlns:a16="http://schemas.microsoft.com/office/drawing/2014/main" id="{1FCAB021-2F8C-E91F-2094-F47DA4CF6B58}"/>
                </a:ext>
              </a:extLst>
            </p:cNvPr>
            <p:cNvSpPr/>
            <p:nvPr/>
          </p:nvSpPr>
          <p:spPr>
            <a:xfrm>
              <a:off x="876174" y="2476596"/>
              <a:ext cx="608803" cy="61065"/>
            </a:xfrm>
            <a:custGeom>
              <a:avLst/>
              <a:gdLst/>
              <a:ahLst/>
              <a:cxnLst/>
              <a:rect l="l" t="t" r="r" b="b"/>
              <a:pathLst>
                <a:path w="37855" h="3797" extrusionOk="0">
                  <a:moveTo>
                    <a:pt x="0" y="0"/>
                  </a:moveTo>
                  <a:lnTo>
                    <a:pt x="0" y="3796"/>
                  </a:lnTo>
                  <a:lnTo>
                    <a:pt x="37855" y="3796"/>
                  </a:lnTo>
                  <a:lnTo>
                    <a:pt x="37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281;p49">
              <a:extLst>
                <a:ext uri="{FF2B5EF4-FFF2-40B4-BE49-F238E27FC236}">
                  <a16:creationId xmlns:a16="http://schemas.microsoft.com/office/drawing/2014/main" id="{B19DE648-9395-01D9-595D-11597D6CD825}"/>
                </a:ext>
              </a:extLst>
            </p:cNvPr>
            <p:cNvSpPr/>
            <p:nvPr/>
          </p:nvSpPr>
          <p:spPr>
            <a:xfrm>
              <a:off x="876174" y="2561447"/>
              <a:ext cx="365169" cy="61741"/>
            </a:xfrm>
            <a:custGeom>
              <a:avLst/>
              <a:gdLst/>
              <a:ahLst/>
              <a:cxnLst/>
              <a:rect l="l" t="t" r="r" b="b"/>
              <a:pathLst>
                <a:path w="22706" h="3839" extrusionOk="0">
                  <a:moveTo>
                    <a:pt x="0" y="1"/>
                  </a:moveTo>
                  <a:lnTo>
                    <a:pt x="0" y="3838"/>
                  </a:lnTo>
                  <a:lnTo>
                    <a:pt x="22706" y="3838"/>
                  </a:lnTo>
                  <a:lnTo>
                    <a:pt x="227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282;p49">
              <a:extLst>
                <a:ext uri="{FF2B5EF4-FFF2-40B4-BE49-F238E27FC236}">
                  <a16:creationId xmlns:a16="http://schemas.microsoft.com/office/drawing/2014/main" id="{76AE5D42-E2E9-8F58-4D2B-BF90A2EF0E59}"/>
                </a:ext>
              </a:extLst>
            </p:cNvPr>
            <p:cNvSpPr/>
            <p:nvPr/>
          </p:nvSpPr>
          <p:spPr>
            <a:xfrm>
              <a:off x="844652" y="1618981"/>
              <a:ext cx="939298" cy="633908"/>
            </a:xfrm>
            <a:custGeom>
              <a:avLst/>
              <a:gdLst/>
              <a:ahLst/>
              <a:cxnLst/>
              <a:rect l="l" t="t" r="r" b="b"/>
              <a:pathLst>
                <a:path w="58405" h="39416" extrusionOk="0">
                  <a:moveTo>
                    <a:pt x="48411" y="0"/>
                  </a:moveTo>
                  <a:cubicBezTo>
                    <a:pt x="42335" y="0"/>
                    <a:pt x="35977" y="10873"/>
                    <a:pt x="32939" y="12312"/>
                  </a:cubicBezTo>
                  <a:cubicBezTo>
                    <a:pt x="31980" y="12750"/>
                    <a:pt x="30982" y="12910"/>
                    <a:pt x="29981" y="12910"/>
                  </a:cubicBezTo>
                  <a:cubicBezTo>
                    <a:pt x="28983" y="12910"/>
                    <a:pt x="27982" y="12750"/>
                    <a:pt x="26905" y="12632"/>
                  </a:cubicBezTo>
                  <a:cubicBezTo>
                    <a:pt x="25865" y="12472"/>
                    <a:pt x="24746" y="12312"/>
                    <a:pt x="23585" y="12312"/>
                  </a:cubicBezTo>
                  <a:lnTo>
                    <a:pt x="23025" y="12312"/>
                  </a:lnTo>
                  <a:cubicBezTo>
                    <a:pt x="19309" y="12472"/>
                    <a:pt x="18830" y="18149"/>
                    <a:pt x="16230" y="21065"/>
                  </a:cubicBezTo>
                  <a:cubicBezTo>
                    <a:pt x="15072" y="22344"/>
                    <a:pt x="13553" y="22744"/>
                    <a:pt x="11833" y="22744"/>
                  </a:cubicBezTo>
                  <a:cubicBezTo>
                    <a:pt x="9674" y="22744"/>
                    <a:pt x="7237" y="22146"/>
                    <a:pt x="4877" y="22024"/>
                  </a:cubicBezTo>
                  <a:lnTo>
                    <a:pt x="4759" y="22024"/>
                  </a:lnTo>
                  <a:cubicBezTo>
                    <a:pt x="640" y="22024"/>
                    <a:pt x="0" y="29661"/>
                    <a:pt x="0" y="29661"/>
                  </a:cubicBezTo>
                  <a:lnTo>
                    <a:pt x="0" y="39415"/>
                  </a:lnTo>
                  <a:lnTo>
                    <a:pt x="58404" y="39415"/>
                  </a:lnTo>
                  <a:lnTo>
                    <a:pt x="58404" y="33579"/>
                  </a:lnTo>
                  <a:lnTo>
                    <a:pt x="58404" y="29661"/>
                  </a:lnTo>
                  <a:lnTo>
                    <a:pt x="58404" y="6316"/>
                  </a:lnTo>
                  <a:cubicBezTo>
                    <a:pt x="58245" y="4835"/>
                    <a:pt x="54845" y="320"/>
                    <a:pt x="48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283;p49">
              <a:extLst>
                <a:ext uri="{FF2B5EF4-FFF2-40B4-BE49-F238E27FC236}">
                  <a16:creationId xmlns:a16="http://schemas.microsoft.com/office/drawing/2014/main" id="{5F385195-6E6A-19A9-40DD-49CD48A3B8AB}"/>
                </a:ext>
              </a:extLst>
            </p:cNvPr>
            <p:cNvSpPr/>
            <p:nvPr/>
          </p:nvSpPr>
          <p:spPr>
            <a:xfrm>
              <a:off x="662068" y="2985768"/>
              <a:ext cx="1283223" cy="579227"/>
            </a:xfrm>
            <a:custGeom>
              <a:avLst/>
              <a:gdLst/>
              <a:ahLst/>
              <a:cxnLst/>
              <a:rect l="l" t="t" r="r" b="b"/>
              <a:pathLst>
                <a:path w="79790" h="36016" extrusionOk="0">
                  <a:moveTo>
                    <a:pt x="2600" y="0"/>
                  </a:moveTo>
                  <a:cubicBezTo>
                    <a:pt x="1161" y="0"/>
                    <a:pt x="0" y="1158"/>
                    <a:pt x="0" y="2597"/>
                  </a:cubicBezTo>
                  <a:lnTo>
                    <a:pt x="0" y="33419"/>
                  </a:lnTo>
                  <a:cubicBezTo>
                    <a:pt x="0" y="34816"/>
                    <a:pt x="1161" y="36016"/>
                    <a:pt x="2600" y="36016"/>
                  </a:cubicBezTo>
                  <a:lnTo>
                    <a:pt x="77193" y="36016"/>
                  </a:lnTo>
                  <a:cubicBezTo>
                    <a:pt x="78632" y="36016"/>
                    <a:pt x="79789" y="34816"/>
                    <a:pt x="79789" y="33419"/>
                  </a:cubicBezTo>
                  <a:lnTo>
                    <a:pt x="79789" y="2597"/>
                  </a:lnTo>
                  <a:cubicBezTo>
                    <a:pt x="79789" y="1158"/>
                    <a:pt x="78632" y="0"/>
                    <a:pt x="77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284;p49">
              <a:extLst>
                <a:ext uri="{FF2B5EF4-FFF2-40B4-BE49-F238E27FC236}">
                  <a16:creationId xmlns:a16="http://schemas.microsoft.com/office/drawing/2014/main" id="{3776873F-5915-B773-21B3-FFC7FBAC2D14}"/>
                </a:ext>
              </a:extLst>
            </p:cNvPr>
            <p:cNvSpPr/>
            <p:nvPr/>
          </p:nvSpPr>
          <p:spPr>
            <a:xfrm>
              <a:off x="793220" y="3091816"/>
              <a:ext cx="387025" cy="387025"/>
            </a:xfrm>
            <a:custGeom>
              <a:avLst/>
              <a:gdLst/>
              <a:ahLst/>
              <a:cxnLst/>
              <a:rect l="l" t="t" r="r" b="b"/>
              <a:pathLst>
                <a:path w="24065" h="24065" extrusionOk="0">
                  <a:moveTo>
                    <a:pt x="12034" y="3438"/>
                  </a:moveTo>
                  <a:cubicBezTo>
                    <a:pt x="16789" y="3438"/>
                    <a:pt x="20627" y="7276"/>
                    <a:pt x="20627" y="12034"/>
                  </a:cubicBezTo>
                  <a:cubicBezTo>
                    <a:pt x="20627" y="16751"/>
                    <a:pt x="16789" y="20589"/>
                    <a:pt x="12034" y="20589"/>
                  </a:cubicBezTo>
                  <a:cubicBezTo>
                    <a:pt x="7317" y="20589"/>
                    <a:pt x="3480" y="16751"/>
                    <a:pt x="3480" y="12034"/>
                  </a:cubicBezTo>
                  <a:cubicBezTo>
                    <a:pt x="3480" y="7276"/>
                    <a:pt x="7317" y="3438"/>
                    <a:pt x="12034" y="3438"/>
                  </a:cubicBezTo>
                  <a:close/>
                  <a:moveTo>
                    <a:pt x="12034" y="0"/>
                  </a:moveTo>
                  <a:cubicBezTo>
                    <a:pt x="5398" y="0"/>
                    <a:pt x="0" y="5398"/>
                    <a:pt x="0" y="12034"/>
                  </a:cubicBezTo>
                  <a:cubicBezTo>
                    <a:pt x="0" y="18670"/>
                    <a:pt x="5398" y="24065"/>
                    <a:pt x="12034" y="24065"/>
                  </a:cubicBezTo>
                  <a:cubicBezTo>
                    <a:pt x="18670" y="24065"/>
                    <a:pt x="24065" y="18670"/>
                    <a:pt x="24065" y="12034"/>
                  </a:cubicBezTo>
                  <a:cubicBezTo>
                    <a:pt x="24065" y="5398"/>
                    <a:pt x="18670" y="0"/>
                    <a:pt x="12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285;p49">
              <a:extLst>
                <a:ext uri="{FF2B5EF4-FFF2-40B4-BE49-F238E27FC236}">
                  <a16:creationId xmlns:a16="http://schemas.microsoft.com/office/drawing/2014/main" id="{46424036-58CC-CB38-3E89-2960BAF713EA}"/>
                </a:ext>
              </a:extLst>
            </p:cNvPr>
            <p:cNvSpPr/>
            <p:nvPr/>
          </p:nvSpPr>
          <p:spPr>
            <a:xfrm>
              <a:off x="906361" y="3204956"/>
              <a:ext cx="160745" cy="160745"/>
            </a:xfrm>
            <a:custGeom>
              <a:avLst/>
              <a:gdLst/>
              <a:ahLst/>
              <a:cxnLst/>
              <a:rect l="l" t="t" r="r" b="b"/>
              <a:pathLst>
                <a:path w="9995" h="9995" extrusionOk="0">
                  <a:moveTo>
                    <a:pt x="4999" y="1"/>
                  </a:moveTo>
                  <a:cubicBezTo>
                    <a:pt x="2239" y="1"/>
                    <a:pt x="1" y="2239"/>
                    <a:pt x="1" y="4999"/>
                  </a:cubicBezTo>
                  <a:cubicBezTo>
                    <a:pt x="1" y="7756"/>
                    <a:pt x="2239" y="9994"/>
                    <a:pt x="4999" y="9994"/>
                  </a:cubicBezTo>
                  <a:cubicBezTo>
                    <a:pt x="7756" y="9994"/>
                    <a:pt x="9994" y="7756"/>
                    <a:pt x="9994" y="4999"/>
                  </a:cubicBezTo>
                  <a:cubicBezTo>
                    <a:pt x="9994" y="2239"/>
                    <a:pt x="7756" y="1"/>
                    <a:pt x="4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286;p49">
              <a:extLst>
                <a:ext uri="{FF2B5EF4-FFF2-40B4-BE49-F238E27FC236}">
                  <a16:creationId xmlns:a16="http://schemas.microsoft.com/office/drawing/2014/main" id="{0C9B006B-5AA0-0F09-D088-432A09B74206}"/>
                </a:ext>
              </a:extLst>
            </p:cNvPr>
            <p:cNvSpPr/>
            <p:nvPr/>
          </p:nvSpPr>
          <p:spPr>
            <a:xfrm>
              <a:off x="1276049" y="3127809"/>
              <a:ext cx="537477" cy="68833"/>
            </a:xfrm>
            <a:custGeom>
              <a:avLst/>
              <a:gdLst/>
              <a:ahLst/>
              <a:cxnLst/>
              <a:rect l="l" t="t" r="r" b="b"/>
              <a:pathLst>
                <a:path w="33420" h="4280" extrusionOk="0">
                  <a:moveTo>
                    <a:pt x="1" y="1"/>
                  </a:moveTo>
                  <a:lnTo>
                    <a:pt x="1" y="4280"/>
                  </a:lnTo>
                  <a:lnTo>
                    <a:pt x="33419" y="4280"/>
                  </a:lnTo>
                  <a:lnTo>
                    <a:pt x="33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287;p49">
              <a:extLst>
                <a:ext uri="{FF2B5EF4-FFF2-40B4-BE49-F238E27FC236}">
                  <a16:creationId xmlns:a16="http://schemas.microsoft.com/office/drawing/2014/main" id="{82103FCC-93A5-02BF-A5AC-76507C3BC83C}"/>
                </a:ext>
              </a:extLst>
            </p:cNvPr>
            <p:cNvSpPr/>
            <p:nvPr/>
          </p:nvSpPr>
          <p:spPr>
            <a:xfrm>
              <a:off x="1276049" y="3240965"/>
              <a:ext cx="481510" cy="68833"/>
            </a:xfrm>
            <a:custGeom>
              <a:avLst/>
              <a:gdLst/>
              <a:ahLst/>
              <a:cxnLst/>
              <a:rect l="l" t="t" r="r" b="b"/>
              <a:pathLst>
                <a:path w="29940" h="4280" extrusionOk="0">
                  <a:moveTo>
                    <a:pt x="1" y="0"/>
                  </a:moveTo>
                  <a:lnTo>
                    <a:pt x="1" y="4279"/>
                  </a:lnTo>
                  <a:lnTo>
                    <a:pt x="29940" y="4279"/>
                  </a:lnTo>
                  <a:lnTo>
                    <a:pt x="29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288;p49">
              <a:extLst>
                <a:ext uri="{FF2B5EF4-FFF2-40B4-BE49-F238E27FC236}">
                  <a16:creationId xmlns:a16="http://schemas.microsoft.com/office/drawing/2014/main" id="{2C4403C3-7C7C-506A-8376-DD7BA6C818F8}"/>
                </a:ext>
              </a:extLst>
            </p:cNvPr>
            <p:cNvSpPr/>
            <p:nvPr/>
          </p:nvSpPr>
          <p:spPr>
            <a:xfrm>
              <a:off x="1276049" y="3354105"/>
              <a:ext cx="330463" cy="68833"/>
            </a:xfrm>
            <a:custGeom>
              <a:avLst/>
              <a:gdLst/>
              <a:ahLst/>
              <a:cxnLst/>
              <a:rect l="l" t="t" r="r" b="b"/>
              <a:pathLst>
                <a:path w="20548" h="4280" extrusionOk="0">
                  <a:moveTo>
                    <a:pt x="1" y="1"/>
                  </a:moveTo>
                  <a:lnTo>
                    <a:pt x="1" y="4280"/>
                  </a:lnTo>
                  <a:lnTo>
                    <a:pt x="20547" y="4280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289;p49">
              <a:extLst>
                <a:ext uri="{FF2B5EF4-FFF2-40B4-BE49-F238E27FC236}">
                  <a16:creationId xmlns:a16="http://schemas.microsoft.com/office/drawing/2014/main" id="{AD62DAB5-B8CA-939F-0D85-45973D4ED7E3}"/>
                </a:ext>
              </a:extLst>
            </p:cNvPr>
            <p:cNvSpPr/>
            <p:nvPr/>
          </p:nvSpPr>
          <p:spPr>
            <a:xfrm>
              <a:off x="2978430" y="3522602"/>
              <a:ext cx="532315" cy="451934"/>
            </a:xfrm>
            <a:custGeom>
              <a:avLst/>
              <a:gdLst/>
              <a:ahLst/>
              <a:cxnLst/>
              <a:rect l="l" t="t" r="r" b="b"/>
              <a:pathLst>
                <a:path w="33099" h="28101" extrusionOk="0">
                  <a:moveTo>
                    <a:pt x="4471" y="1"/>
                  </a:moveTo>
                  <a:cubicBezTo>
                    <a:pt x="4225" y="1"/>
                    <a:pt x="3998" y="187"/>
                    <a:pt x="3998" y="477"/>
                  </a:cubicBezTo>
                  <a:lnTo>
                    <a:pt x="3998" y="4794"/>
                  </a:lnTo>
                  <a:cubicBezTo>
                    <a:pt x="3998" y="5076"/>
                    <a:pt x="3796" y="5274"/>
                    <a:pt x="3518" y="5274"/>
                  </a:cubicBezTo>
                  <a:lnTo>
                    <a:pt x="2677" y="5274"/>
                  </a:lnTo>
                  <a:cubicBezTo>
                    <a:pt x="1199" y="5274"/>
                    <a:pt x="0" y="6473"/>
                    <a:pt x="0" y="7954"/>
                  </a:cubicBezTo>
                  <a:lnTo>
                    <a:pt x="0" y="25421"/>
                  </a:lnTo>
                  <a:cubicBezTo>
                    <a:pt x="0" y="26902"/>
                    <a:pt x="1199" y="28101"/>
                    <a:pt x="2677" y="28101"/>
                  </a:cubicBezTo>
                  <a:lnTo>
                    <a:pt x="30419" y="28101"/>
                  </a:lnTo>
                  <a:cubicBezTo>
                    <a:pt x="31900" y="28101"/>
                    <a:pt x="33099" y="26902"/>
                    <a:pt x="33099" y="25421"/>
                  </a:cubicBezTo>
                  <a:lnTo>
                    <a:pt x="33099" y="7954"/>
                  </a:lnTo>
                  <a:cubicBezTo>
                    <a:pt x="33099" y="6473"/>
                    <a:pt x="31900" y="5274"/>
                    <a:pt x="30419" y="5274"/>
                  </a:cubicBezTo>
                  <a:lnTo>
                    <a:pt x="10032" y="5274"/>
                  </a:lnTo>
                  <a:cubicBezTo>
                    <a:pt x="9914" y="5274"/>
                    <a:pt x="9754" y="5236"/>
                    <a:pt x="9674" y="5156"/>
                  </a:cubicBezTo>
                  <a:lnTo>
                    <a:pt x="4835" y="157"/>
                  </a:lnTo>
                  <a:cubicBezTo>
                    <a:pt x="4727" y="49"/>
                    <a:pt x="4597" y="1"/>
                    <a:pt x="4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290;p49">
              <a:extLst>
                <a:ext uri="{FF2B5EF4-FFF2-40B4-BE49-F238E27FC236}">
                  <a16:creationId xmlns:a16="http://schemas.microsoft.com/office/drawing/2014/main" id="{1059C41E-C072-C356-7083-BCD5FA409F02}"/>
                </a:ext>
              </a:extLst>
            </p:cNvPr>
            <p:cNvSpPr/>
            <p:nvPr/>
          </p:nvSpPr>
          <p:spPr>
            <a:xfrm>
              <a:off x="3042712" y="3693559"/>
              <a:ext cx="401805" cy="44404"/>
            </a:xfrm>
            <a:custGeom>
              <a:avLst/>
              <a:gdLst/>
              <a:ahLst/>
              <a:cxnLst/>
              <a:rect l="l" t="t" r="r" b="b"/>
              <a:pathLst>
                <a:path w="24984" h="2761" extrusionOk="0">
                  <a:moveTo>
                    <a:pt x="1" y="0"/>
                  </a:moveTo>
                  <a:lnTo>
                    <a:pt x="1" y="2760"/>
                  </a:lnTo>
                  <a:lnTo>
                    <a:pt x="24983" y="2760"/>
                  </a:lnTo>
                  <a:lnTo>
                    <a:pt x="249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291;p49">
              <a:extLst>
                <a:ext uri="{FF2B5EF4-FFF2-40B4-BE49-F238E27FC236}">
                  <a16:creationId xmlns:a16="http://schemas.microsoft.com/office/drawing/2014/main" id="{13E5ECBC-ABFA-EFAC-1768-E595288EC174}"/>
                </a:ext>
              </a:extLst>
            </p:cNvPr>
            <p:cNvSpPr/>
            <p:nvPr/>
          </p:nvSpPr>
          <p:spPr>
            <a:xfrm>
              <a:off x="3042712" y="3775853"/>
              <a:ext cx="401805" cy="44404"/>
            </a:xfrm>
            <a:custGeom>
              <a:avLst/>
              <a:gdLst/>
              <a:ahLst/>
              <a:cxnLst/>
              <a:rect l="l" t="t" r="r" b="b"/>
              <a:pathLst>
                <a:path w="24984" h="2761" extrusionOk="0">
                  <a:moveTo>
                    <a:pt x="1" y="0"/>
                  </a:moveTo>
                  <a:lnTo>
                    <a:pt x="1" y="2760"/>
                  </a:lnTo>
                  <a:lnTo>
                    <a:pt x="24983" y="2760"/>
                  </a:lnTo>
                  <a:lnTo>
                    <a:pt x="249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292;p49">
              <a:extLst>
                <a:ext uri="{FF2B5EF4-FFF2-40B4-BE49-F238E27FC236}">
                  <a16:creationId xmlns:a16="http://schemas.microsoft.com/office/drawing/2014/main" id="{D71B9A40-C33E-369F-1672-D1F80D88DD07}"/>
                </a:ext>
              </a:extLst>
            </p:cNvPr>
            <p:cNvSpPr/>
            <p:nvPr/>
          </p:nvSpPr>
          <p:spPr>
            <a:xfrm>
              <a:off x="3042712" y="3857520"/>
              <a:ext cx="293168" cy="44356"/>
            </a:xfrm>
            <a:custGeom>
              <a:avLst/>
              <a:gdLst/>
              <a:ahLst/>
              <a:cxnLst/>
              <a:rect l="l" t="t" r="r" b="b"/>
              <a:pathLst>
                <a:path w="18229" h="2758" extrusionOk="0">
                  <a:moveTo>
                    <a:pt x="1" y="1"/>
                  </a:moveTo>
                  <a:lnTo>
                    <a:pt x="1" y="2757"/>
                  </a:lnTo>
                  <a:lnTo>
                    <a:pt x="18229" y="2757"/>
                  </a:lnTo>
                  <a:lnTo>
                    <a:pt x="18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293;p49">
              <a:extLst>
                <a:ext uri="{FF2B5EF4-FFF2-40B4-BE49-F238E27FC236}">
                  <a16:creationId xmlns:a16="http://schemas.microsoft.com/office/drawing/2014/main" id="{FD65B5AC-4C32-C16D-C99C-CF4842F6F016}"/>
                </a:ext>
              </a:extLst>
            </p:cNvPr>
            <p:cNvSpPr/>
            <p:nvPr/>
          </p:nvSpPr>
          <p:spPr>
            <a:xfrm>
              <a:off x="1959411" y="1248665"/>
              <a:ext cx="139548" cy="159458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294;p49">
              <a:extLst>
                <a:ext uri="{FF2B5EF4-FFF2-40B4-BE49-F238E27FC236}">
                  <a16:creationId xmlns:a16="http://schemas.microsoft.com/office/drawing/2014/main" id="{2A14AD13-71B4-BA0F-B559-7F77E49E0C3A}"/>
                </a:ext>
              </a:extLst>
            </p:cNvPr>
            <p:cNvSpPr/>
            <p:nvPr/>
          </p:nvSpPr>
          <p:spPr>
            <a:xfrm>
              <a:off x="834360" y="2774219"/>
              <a:ext cx="168448" cy="36025"/>
            </a:xfrm>
            <a:custGeom>
              <a:avLst/>
              <a:gdLst/>
              <a:ahLst/>
              <a:cxnLst/>
              <a:rect l="l" t="t" r="r" b="b"/>
              <a:pathLst>
                <a:path w="10474" h="2240" extrusionOk="0">
                  <a:moveTo>
                    <a:pt x="0" y="1"/>
                  </a:moveTo>
                  <a:lnTo>
                    <a:pt x="0" y="2239"/>
                  </a:lnTo>
                  <a:lnTo>
                    <a:pt x="10474" y="2239"/>
                  </a:lnTo>
                  <a:lnTo>
                    <a:pt x="10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295;p49">
              <a:extLst>
                <a:ext uri="{FF2B5EF4-FFF2-40B4-BE49-F238E27FC236}">
                  <a16:creationId xmlns:a16="http://schemas.microsoft.com/office/drawing/2014/main" id="{B8E01005-341B-34DD-FE11-D213BEB7C6D6}"/>
                </a:ext>
              </a:extLst>
            </p:cNvPr>
            <p:cNvSpPr/>
            <p:nvPr/>
          </p:nvSpPr>
          <p:spPr>
            <a:xfrm>
              <a:off x="898641" y="2837230"/>
              <a:ext cx="104166" cy="35398"/>
            </a:xfrm>
            <a:custGeom>
              <a:avLst/>
              <a:gdLst/>
              <a:ahLst/>
              <a:cxnLst/>
              <a:rect l="l" t="t" r="r" b="b"/>
              <a:pathLst>
                <a:path w="6477" h="2201" extrusionOk="0">
                  <a:moveTo>
                    <a:pt x="1" y="0"/>
                  </a:moveTo>
                  <a:lnTo>
                    <a:pt x="1" y="2201"/>
                  </a:lnTo>
                  <a:lnTo>
                    <a:pt x="6477" y="2201"/>
                  </a:lnTo>
                  <a:lnTo>
                    <a:pt x="6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296;p49">
              <a:extLst>
                <a:ext uri="{FF2B5EF4-FFF2-40B4-BE49-F238E27FC236}">
                  <a16:creationId xmlns:a16="http://schemas.microsoft.com/office/drawing/2014/main" id="{ECF2C0B7-2741-A622-E115-53D5ED775B9B}"/>
                </a:ext>
              </a:extLst>
            </p:cNvPr>
            <p:cNvSpPr/>
            <p:nvPr/>
          </p:nvSpPr>
          <p:spPr>
            <a:xfrm>
              <a:off x="1672692" y="3686515"/>
              <a:ext cx="281605" cy="46913"/>
            </a:xfrm>
            <a:custGeom>
              <a:avLst/>
              <a:gdLst/>
              <a:ahLst/>
              <a:cxnLst/>
              <a:rect l="l" t="t" r="r" b="b"/>
              <a:pathLst>
                <a:path w="17510" h="2917" extrusionOk="0">
                  <a:moveTo>
                    <a:pt x="0" y="0"/>
                  </a:moveTo>
                  <a:lnTo>
                    <a:pt x="0" y="2917"/>
                  </a:lnTo>
                  <a:lnTo>
                    <a:pt x="17509" y="2917"/>
                  </a:lnTo>
                  <a:lnTo>
                    <a:pt x="175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297;p49">
              <a:extLst>
                <a:ext uri="{FF2B5EF4-FFF2-40B4-BE49-F238E27FC236}">
                  <a16:creationId xmlns:a16="http://schemas.microsoft.com/office/drawing/2014/main" id="{F9B7BE42-3BEB-03EE-5CCD-D38CDC471F28}"/>
                </a:ext>
              </a:extLst>
            </p:cNvPr>
            <p:cNvSpPr/>
            <p:nvPr/>
          </p:nvSpPr>
          <p:spPr>
            <a:xfrm>
              <a:off x="1672692" y="3768809"/>
              <a:ext cx="192877" cy="46913"/>
            </a:xfrm>
            <a:custGeom>
              <a:avLst/>
              <a:gdLst/>
              <a:ahLst/>
              <a:cxnLst/>
              <a:rect l="l" t="t" r="r" b="b"/>
              <a:pathLst>
                <a:path w="11993" h="2917" extrusionOk="0">
                  <a:moveTo>
                    <a:pt x="0" y="0"/>
                  </a:moveTo>
                  <a:lnTo>
                    <a:pt x="0" y="2917"/>
                  </a:lnTo>
                  <a:lnTo>
                    <a:pt x="11993" y="2917"/>
                  </a:lnTo>
                  <a:lnTo>
                    <a:pt x="119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298;p49">
              <a:extLst>
                <a:ext uri="{FF2B5EF4-FFF2-40B4-BE49-F238E27FC236}">
                  <a16:creationId xmlns:a16="http://schemas.microsoft.com/office/drawing/2014/main" id="{B3A560E5-AB6C-9D81-64E5-D4FB6D68E1AD}"/>
                </a:ext>
              </a:extLst>
            </p:cNvPr>
            <p:cNvSpPr/>
            <p:nvPr/>
          </p:nvSpPr>
          <p:spPr>
            <a:xfrm>
              <a:off x="1672692" y="3851087"/>
              <a:ext cx="239838" cy="46929"/>
            </a:xfrm>
            <a:custGeom>
              <a:avLst/>
              <a:gdLst/>
              <a:ahLst/>
              <a:cxnLst/>
              <a:rect l="l" t="t" r="r" b="b"/>
              <a:pathLst>
                <a:path w="14913" h="2918" extrusionOk="0">
                  <a:moveTo>
                    <a:pt x="0" y="1"/>
                  </a:moveTo>
                  <a:lnTo>
                    <a:pt x="0" y="2917"/>
                  </a:lnTo>
                  <a:lnTo>
                    <a:pt x="14912" y="2917"/>
                  </a:lnTo>
                  <a:lnTo>
                    <a:pt x="149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299;p49">
              <a:extLst>
                <a:ext uri="{FF2B5EF4-FFF2-40B4-BE49-F238E27FC236}">
                  <a16:creationId xmlns:a16="http://schemas.microsoft.com/office/drawing/2014/main" id="{FE6DDDB9-570E-0A85-0D7F-D8C8DEFB15E4}"/>
                </a:ext>
              </a:extLst>
            </p:cNvPr>
            <p:cNvSpPr/>
            <p:nvPr/>
          </p:nvSpPr>
          <p:spPr>
            <a:xfrm>
              <a:off x="3332626" y="2327223"/>
              <a:ext cx="139553" cy="120422"/>
            </a:xfrm>
            <a:custGeom>
              <a:avLst/>
              <a:gdLst/>
              <a:ahLst/>
              <a:cxnLst/>
              <a:rect l="l" t="t" r="r" b="b"/>
              <a:pathLst>
                <a:path w="9636" h="8315" extrusionOk="0">
                  <a:moveTo>
                    <a:pt x="4839" y="0"/>
                  </a:moveTo>
                  <a:lnTo>
                    <a:pt x="0" y="8315"/>
                  </a:lnTo>
                  <a:lnTo>
                    <a:pt x="9636" y="831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300;p49">
              <a:extLst>
                <a:ext uri="{FF2B5EF4-FFF2-40B4-BE49-F238E27FC236}">
                  <a16:creationId xmlns:a16="http://schemas.microsoft.com/office/drawing/2014/main" id="{C2D73F8A-AFB0-A29C-9127-80346F9EAD99}"/>
                </a:ext>
              </a:extLst>
            </p:cNvPr>
            <p:cNvSpPr/>
            <p:nvPr/>
          </p:nvSpPr>
          <p:spPr>
            <a:xfrm>
              <a:off x="3332626" y="2460961"/>
              <a:ext cx="139553" cy="120436"/>
            </a:xfrm>
            <a:custGeom>
              <a:avLst/>
              <a:gdLst/>
              <a:ahLst/>
              <a:cxnLst/>
              <a:rect l="l" t="t" r="r" b="b"/>
              <a:pathLst>
                <a:path w="9636" h="8316" extrusionOk="0">
                  <a:moveTo>
                    <a:pt x="4839" y="1"/>
                  </a:moveTo>
                  <a:lnTo>
                    <a:pt x="0" y="8316"/>
                  </a:lnTo>
                  <a:lnTo>
                    <a:pt x="9636" y="8316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301;p49">
              <a:extLst>
                <a:ext uri="{FF2B5EF4-FFF2-40B4-BE49-F238E27FC236}">
                  <a16:creationId xmlns:a16="http://schemas.microsoft.com/office/drawing/2014/main" id="{6ECE5840-7415-C627-19A2-A442EB7E4737}"/>
                </a:ext>
              </a:extLst>
            </p:cNvPr>
            <p:cNvSpPr/>
            <p:nvPr/>
          </p:nvSpPr>
          <p:spPr>
            <a:xfrm>
              <a:off x="3332626" y="2594120"/>
              <a:ext cx="139553" cy="120987"/>
            </a:xfrm>
            <a:custGeom>
              <a:avLst/>
              <a:gdLst/>
              <a:ahLst/>
              <a:cxnLst/>
              <a:rect l="l" t="t" r="r" b="b"/>
              <a:pathLst>
                <a:path w="9636" h="8354" extrusionOk="0">
                  <a:moveTo>
                    <a:pt x="4839" y="0"/>
                  </a:moveTo>
                  <a:lnTo>
                    <a:pt x="0" y="8353"/>
                  </a:lnTo>
                  <a:lnTo>
                    <a:pt x="9636" y="835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302;p49">
              <a:extLst>
                <a:ext uri="{FF2B5EF4-FFF2-40B4-BE49-F238E27FC236}">
                  <a16:creationId xmlns:a16="http://schemas.microsoft.com/office/drawing/2014/main" id="{1FD524A2-9A2A-6E05-9E50-EADDEB356BCE}"/>
                </a:ext>
              </a:extLst>
            </p:cNvPr>
            <p:cNvSpPr/>
            <p:nvPr/>
          </p:nvSpPr>
          <p:spPr>
            <a:xfrm>
              <a:off x="2132378" y="3382395"/>
              <a:ext cx="143327" cy="265619"/>
            </a:xfrm>
            <a:custGeom>
              <a:avLst/>
              <a:gdLst/>
              <a:ahLst/>
              <a:cxnLst/>
              <a:rect l="l" t="t" r="r" b="b"/>
              <a:pathLst>
                <a:path w="8912" h="16516" extrusionOk="0">
                  <a:moveTo>
                    <a:pt x="4916" y="1"/>
                  </a:moveTo>
                  <a:cubicBezTo>
                    <a:pt x="4916" y="1"/>
                    <a:pt x="320" y="7436"/>
                    <a:pt x="161" y="9237"/>
                  </a:cubicBezTo>
                  <a:cubicBezTo>
                    <a:pt x="1" y="10995"/>
                    <a:pt x="1680" y="16352"/>
                    <a:pt x="2677" y="16512"/>
                  </a:cubicBezTo>
                  <a:cubicBezTo>
                    <a:pt x="2690" y="16514"/>
                    <a:pt x="2704" y="16515"/>
                    <a:pt x="2718" y="16515"/>
                  </a:cubicBezTo>
                  <a:cubicBezTo>
                    <a:pt x="3776" y="16515"/>
                    <a:pt x="8911" y="10730"/>
                    <a:pt x="8753" y="8837"/>
                  </a:cubicBezTo>
                  <a:cubicBezTo>
                    <a:pt x="8594" y="6876"/>
                    <a:pt x="7676" y="3480"/>
                    <a:pt x="6956" y="2239"/>
                  </a:cubicBezTo>
                  <a:cubicBezTo>
                    <a:pt x="6237" y="1040"/>
                    <a:pt x="4916" y="1"/>
                    <a:pt x="4916" y="1"/>
                  </a:cubicBezTo>
                  <a:close/>
                </a:path>
              </a:pathLst>
            </a:custGeom>
            <a:solidFill>
              <a:srgbClr val="AD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303;p49">
              <a:extLst>
                <a:ext uri="{FF2B5EF4-FFF2-40B4-BE49-F238E27FC236}">
                  <a16:creationId xmlns:a16="http://schemas.microsoft.com/office/drawing/2014/main" id="{3DB48C00-08D9-AE01-E9BA-09654A07D4CA}"/>
                </a:ext>
              </a:extLst>
            </p:cNvPr>
            <p:cNvSpPr/>
            <p:nvPr/>
          </p:nvSpPr>
          <p:spPr>
            <a:xfrm>
              <a:off x="2189567" y="3131668"/>
              <a:ext cx="212836" cy="348653"/>
            </a:xfrm>
            <a:custGeom>
              <a:avLst/>
              <a:gdLst/>
              <a:ahLst/>
              <a:cxnLst/>
              <a:rect l="l" t="t" r="r" b="b"/>
              <a:pathLst>
                <a:path w="13234" h="21679" extrusionOk="0">
                  <a:moveTo>
                    <a:pt x="10394" y="1"/>
                  </a:moveTo>
                  <a:cubicBezTo>
                    <a:pt x="10394" y="1"/>
                    <a:pt x="640" y="11993"/>
                    <a:pt x="321" y="13154"/>
                  </a:cubicBezTo>
                  <a:cubicBezTo>
                    <a:pt x="1" y="14273"/>
                    <a:pt x="1040" y="20509"/>
                    <a:pt x="3640" y="21587"/>
                  </a:cubicBezTo>
                  <a:cubicBezTo>
                    <a:pt x="3795" y="21649"/>
                    <a:pt x="3964" y="21678"/>
                    <a:pt x="4144" y="21678"/>
                  </a:cubicBezTo>
                  <a:cubicBezTo>
                    <a:pt x="6987" y="21678"/>
                    <a:pt x="12727" y="14367"/>
                    <a:pt x="12953" y="12073"/>
                  </a:cubicBezTo>
                  <a:cubicBezTo>
                    <a:pt x="13234" y="9636"/>
                    <a:pt x="12473" y="5197"/>
                    <a:pt x="12153" y="4040"/>
                  </a:cubicBezTo>
                  <a:cubicBezTo>
                    <a:pt x="11833" y="2920"/>
                    <a:pt x="10394" y="1"/>
                    <a:pt x="10394" y="1"/>
                  </a:cubicBezTo>
                  <a:close/>
                </a:path>
              </a:pathLst>
            </a:custGeom>
            <a:solidFill>
              <a:srgbClr val="AD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304;p49">
              <a:extLst>
                <a:ext uri="{FF2B5EF4-FFF2-40B4-BE49-F238E27FC236}">
                  <a16:creationId xmlns:a16="http://schemas.microsoft.com/office/drawing/2014/main" id="{D954DCD3-5E11-65C1-26D3-E0E426386119}"/>
                </a:ext>
              </a:extLst>
            </p:cNvPr>
            <p:cNvSpPr/>
            <p:nvPr/>
          </p:nvSpPr>
          <p:spPr>
            <a:xfrm>
              <a:off x="2336819" y="2945063"/>
              <a:ext cx="500809" cy="544071"/>
            </a:xfrm>
            <a:custGeom>
              <a:avLst/>
              <a:gdLst/>
              <a:ahLst/>
              <a:cxnLst/>
              <a:rect l="l" t="t" r="r" b="b"/>
              <a:pathLst>
                <a:path w="31140" h="33830" extrusionOk="0">
                  <a:moveTo>
                    <a:pt x="13265" y="1"/>
                  </a:moveTo>
                  <a:cubicBezTo>
                    <a:pt x="12732" y="1"/>
                    <a:pt x="12232" y="31"/>
                    <a:pt x="11791" y="91"/>
                  </a:cubicBezTo>
                  <a:cubicBezTo>
                    <a:pt x="9393" y="411"/>
                    <a:pt x="2159" y="3769"/>
                    <a:pt x="1078" y="4728"/>
                  </a:cubicBezTo>
                  <a:cubicBezTo>
                    <a:pt x="1" y="5729"/>
                    <a:pt x="320" y="11565"/>
                    <a:pt x="320" y="11565"/>
                  </a:cubicBezTo>
                  <a:cubicBezTo>
                    <a:pt x="320" y="11565"/>
                    <a:pt x="640" y="16720"/>
                    <a:pt x="2597" y="19320"/>
                  </a:cubicBezTo>
                  <a:cubicBezTo>
                    <a:pt x="4558" y="21917"/>
                    <a:pt x="9073" y="25716"/>
                    <a:pt x="9073" y="25716"/>
                  </a:cubicBezTo>
                  <a:lnTo>
                    <a:pt x="30301" y="33830"/>
                  </a:lnTo>
                  <a:cubicBezTo>
                    <a:pt x="30301" y="33830"/>
                    <a:pt x="31139" y="28435"/>
                    <a:pt x="30941" y="26995"/>
                  </a:cubicBezTo>
                  <a:cubicBezTo>
                    <a:pt x="30701" y="25595"/>
                    <a:pt x="21865" y="3331"/>
                    <a:pt x="20026" y="1812"/>
                  </a:cubicBezTo>
                  <a:cubicBezTo>
                    <a:pt x="18531" y="576"/>
                    <a:pt x="15583" y="1"/>
                    <a:pt x="13265" y="1"/>
                  </a:cubicBezTo>
                  <a:close/>
                </a:path>
              </a:pathLst>
            </a:custGeom>
            <a:solidFill>
              <a:srgbClr val="CE9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305;p49">
              <a:extLst>
                <a:ext uri="{FF2B5EF4-FFF2-40B4-BE49-F238E27FC236}">
                  <a16:creationId xmlns:a16="http://schemas.microsoft.com/office/drawing/2014/main" id="{68719F22-0BBC-0D98-2ED1-20A97E04E03E}"/>
                </a:ext>
              </a:extLst>
            </p:cNvPr>
            <p:cNvSpPr/>
            <p:nvPr/>
          </p:nvSpPr>
          <p:spPr>
            <a:xfrm>
              <a:off x="2341965" y="3099520"/>
              <a:ext cx="57881" cy="149841"/>
            </a:xfrm>
            <a:custGeom>
              <a:avLst/>
              <a:gdLst/>
              <a:ahLst/>
              <a:cxnLst/>
              <a:rect l="l" t="t" r="r" b="b"/>
              <a:pathLst>
                <a:path w="3599" h="9317" extrusionOk="0">
                  <a:moveTo>
                    <a:pt x="2319" y="1"/>
                  </a:moveTo>
                  <a:cubicBezTo>
                    <a:pt x="1040" y="282"/>
                    <a:pt x="0" y="1961"/>
                    <a:pt x="0" y="1961"/>
                  </a:cubicBezTo>
                  <a:cubicBezTo>
                    <a:pt x="0" y="1961"/>
                    <a:pt x="269" y="6442"/>
                    <a:pt x="1913" y="9176"/>
                  </a:cubicBezTo>
                  <a:lnTo>
                    <a:pt x="1913" y="9176"/>
                  </a:lnTo>
                  <a:cubicBezTo>
                    <a:pt x="1883" y="9124"/>
                    <a:pt x="1861" y="9080"/>
                    <a:pt x="1839" y="9035"/>
                  </a:cubicBezTo>
                  <a:cubicBezTo>
                    <a:pt x="2197" y="7957"/>
                    <a:pt x="3237" y="4919"/>
                    <a:pt x="3598" y="3081"/>
                  </a:cubicBezTo>
                  <a:cubicBezTo>
                    <a:pt x="3198" y="1562"/>
                    <a:pt x="2677" y="1"/>
                    <a:pt x="2357" y="1"/>
                  </a:cubicBezTo>
                  <a:close/>
                  <a:moveTo>
                    <a:pt x="1913" y="9176"/>
                  </a:moveTo>
                  <a:lnTo>
                    <a:pt x="1913" y="9176"/>
                  </a:lnTo>
                  <a:cubicBezTo>
                    <a:pt x="1936" y="9217"/>
                    <a:pt x="1964" y="9263"/>
                    <a:pt x="1999" y="9317"/>
                  </a:cubicBezTo>
                  <a:cubicBezTo>
                    <a:pt x="1970" y="9270"/>
                    <a:pt x="1941" y="9224"/>
                    <a:pt x="1913" y="9176"/>
                  </a:cubicBezTo>
                  <a:close/>
                </a:path>
              </a:pathLst>
            </a:custGeom>
            <a:solidFill>
              <a:srgbClr val="E0B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306;p49">
              <a:extLst>
                <a:ext uri="{FF2B5EF4-FFF2-40B4-BE49-F238E27FC236}">
                  <a16:creationId xmlns:a16="http://schemas.microsoft.com/office/drawing/2014/main" id="{4C9BAC6E-D4A0-C930-E14B-634833E9CC2A}"/>
                </a:ext>
              </a:extLst>
            </p:cNvPr>
            <p:cNvSpPr/>
            <p:nvPr/>
          </p:nvSpPr>
          <p:spPr>
            <a:xfrm>
              <a:off x="2371541" y="2944999"/>
              <a:ext cx="188358" cy="335835"/>
            </a:xfrm>
            <a:custGeom>
              <a:avLst/>
              <a:gdLst/>
              <a:ahLst/>
              <a:cxnLst/>
              <a:rect l="l" t="t" r="r" b="b"/>
              <a:pathLst>
                <a:path w="11712" h="20882" extrusionOk="0">
                  <a:moveTo>
                    <a:pt x="11066" y="0"/>
                  </a:moveTo>
                  <a:cubicBezTo>
                    <a:pt x="10556" y="0"/>
                    <a:pt x="10074" y="36"/>
                    <a:pt x="9632" y="95"/>
                  </a:cubicBezTo>
                  <a:cubicBezTo>
                    <a:pt x="8673" y="217"/>
                    <a:pt x="6914" y="856"/>
                    <a:pt x="5117" y="1614"/>
                  </a:cubicBezTo>
                  <a:cubicBezTo>
                    <a:pt x="4915" y="1934"/>
                    <a:pt x="4676" y="2295"/>
                    <a:pt x="4436" y="2695"/>
                  </a:cubicBezTo>
                  <a:cubicBezTo>
                    <a:pt x="2878" y="5292"/>
                    <a:pt x="2239" y="10328"/>
                    <a:pt x="1797" y="12567"/>
                  </a:cubicBezTo>
                  <a:cubicBezTo>
                    <a:pt x="1439" y="14447"/>
                    <a:pt x="358" y="17565"/>
                    <a:pt x="0" y="18643"/>
                  </a:cubicBezTo>
                  <a:cubicBezTo>
                    <a:pt x="118" y="18883"/>
                    <a:pt x="278" y="19123"/>
                    <a:pt x="438" y="19324"/>
                  </a:cubicBezTo>
                  <a:cubicBezTo>
                    <a:pt x="800" y="19804"/>
                    <a:pt x="1238" y="20322"/>
                    <a:pt x="1717" y="20882"/>
                  </a:cubicBezTo>
                  <a:cubicBezTo>
                    <a:pt x="2638" y="20204"/>
                    <a:pt x="3236" y="19244"/>
                    <a:pt x="4477" y="17924"/>
                  </a:cubicBezTo>
                  <a:cubicBezTo>
                    <a:pt x="5795" y="16565"/>
                    <a:pt x="8113" y="13248"/>
                    <a:pt x="9313" y="10568"/>
                  </a:cubicBezTo>
                  <a:cubicBezTo>
                    <a:pt x="10512" y="7930"/>
                    <a:pt x="11631" y="2973"/>
                    <a:pt x="11673" y="856"/>
                  </a:cubicBezTo>
                  <a:cubicBezTo>
                    <a:pt x="11711" y="536"/>
                    <a:pt x="11673" y="255"/>
                    <a:pt x="11631" y="15"/>
                  </a:cubicBezTo>
                  <a:cubicBezTo>
                    <a:pt x="11440" y="5"/>
                    <a:pt x="11251" y="0"/>
                    <a:pt x="11066" y="0"/>
                  </a:cubicBezTo>
                  <a:close/>
                </a:path>
              </a:pathLst>
            </a:custGeom>
            <a:solidFill>
              <a:srgbClr val="AD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307;p49">
              <a:extLst>
                <a:ext uri="{FF2B5EF4-FFF2-40B4-BE49-F238E27FC236}">
                  <a16:creationId xmlns:a16="http://schemas.microsoft.com/office/drawing/2014/main" id="{03A83A0E-1D04-5816-2D54-C67250FAAF18}"/>
                </a:ext>
              </a:extLst>
            </p:cNvPr>
            <p:cNvSpPr/>
            <p:nvPr/>
          </p:nvSpPr>
          <p:spPr>
            <a:xfrm>
              <a:off x="2538011" y="2968383"/>
              <a:ext cx="136991" cy="485418"/>
            </a:xfrm>
            <a:custGeom>
              <a:avLst/>
              <a:gdLst/>
              <a:ahLst/>
              <a:cxnLst/>
              <a:rect l="l" t="t" r="r" b="b"/>
              <a:pathLst>
                <a:path w="8518" h="30183" extrusionOk="0">
                  <a:moveTo>
                    <a:pt x="6957" y="0"/>
                  </a:moveTo>
                  <a:cubicBezTo>
                    <a:pt x="6998" y="122"/>
                    <a:pt x="7036" y="320"/>
                    <a:pt x="7078" y="480"/>
                  </a:cubicBezTo>
                  <a:cubicBezTo>
                    <a:pt x="7276" y="1679"/>
                    <a:pt x="7276" y="6438"/>
                    <a:pt x="6518" y="8676"/>
                  </a:cubicBezTo>
                  <a:cubicBezTo>
                    <a:pt x="5757" y="10953"/>
                    <a:pt x="3839" y="16789"/>
                    <a:pt x="3161" y="18628"/>
                  </a:cubicBezTo>
                  <a:cubicBezTo>
                    <a:pt x="2799" y="19668"/>
                    <a:pt x="2041" y="22987"/>
                    <a:pt x="1242" y="26064"/>
                  </a:cubicBezTo>
                  <a:cubicBezTo>
                    <a:pt x="842" y="27624"/>
                    <a:pt x="401" y="29102"/>
                    <a:pt x="1" y="30183"/>
                  </a:cubicBezTo>
                  <a:cubicBezTo>
                    <a:pt x="641" y="29341"/>
                    <a:pt x="1482" y="28062"/>
                    <a:pt x="2281" y="26463"/>
                  </a:cubicBezTo>
                  <a:cubicBezTo>
                    <a:pt x="3081" y="24944"/>
                    <a:pt x="3839" y="23147"/>
                    <a:pt x="4360" y="21187"/>
                  </a:cubicBezTo>
                  <a:cubicBezTo>
                    <a:pt x="5917" y="15430"/>
                    <a:pt x="7916" y="9034"/>
                    <a:pt x="8156" y="6358"/>
                  </a:cubicBezTo>
                  <a:cubicBezTo>
                    <a:pt x="8316" y="4637"/>
                    <a:pt x="8517" y="3000"/>
                    <a:pt x="8396" y="1679"/>
                  </a:cubicBezTo>
                  <a:cubicBezTo>
                    <a:pt x="8037" y="1001"/>
                    <a:pt x="7718" y="560"/>
                    <a:pt x="7516" y="362"/>
                  </a:cubicBezTo>
                  <a:cubicBezTo>
                    <a:pt x="7318" y="240"/>
                    <a:pt x="7158" y="122"/>
                    <a:pt x="6957" y="0"/>
                  </a:cubicBezTo>
                  <a:close/>
                </a:path>
              </a:pathLst>
            </a:custGeom>
            <a:solidFill>
              <a:srgbClr val="AD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308;p49">
              <a:extLst>
                <a:ext uri="{FF2B5EF4-FFF2-40B4-BE49-F238E27FC236}">
                  <a16:creationId xmlns:a16="http://schemas.microsoft.com/office/drawing/2014/main" id="{A5CBD594-2A17-B2F7-3BFC-E3BDC55F8991}"/>
                </a:ext>
              </a:extLst>
            </p:cNvPr>
            <p:cNvSpPr/>
            <p:nvPr/>
          </p:nvSpPr>
          <p:spPr>
            <a:xfrm>
              <a:off x="2116280" y="2898344"/>
              <a:ext cx="730338" cy="1449693"/>
            </a:xfrm>
            <a:custGeom>
              <a:avLst/>
              <a:gdLst/>
              <a:ahLst/>
              <a:cxnLst/>
              <a:rect l="l" t="t" r="r" b="b"/>
              <a:pathLst>
                <a:path w="45412" h="90141" extrusionOk="0">
                  <a:moveTo>
                    <a:pt x="29356" y="0"/>
                  </a:moveTo>
                  <a:cubicBezTo>
                    <a:pt x="28872" y="0"/>
                    <a:pt x="28362" y="40"/>
                    <a:pt x="27865" y="79"/>
                  </a:cubicBezTo>
                  <a:cubicBezTo>
                    <a:pt x="26384" y="198"/>
                    <a:pt x="25066" y="1359"/>
                    <a:pt x="25066" y="1359"/>
                  </a:cubicBezTo>
                  <a:cubicBezTo>
                    <a:pt x="25066" y="1359"/>
                    <a:pt x="22147" y="4595"/>
                    <a:pt x="20947" y="6875"/>
                  </a:cubicBezTo>
                  <a:cubicBezTo>
                    <a:pt x="19790" y="9152"/>
                    <a:pt x="18149" y="15308"/>
                    <a:pt x="17711" y="17067"/>
                  </a:cubicBezTo>
                  <a:cubicBezTo>
                    <a:pt x="17270" y="18788"/>
                    <a:pt x="15990" y="22225"/>
                    <a:pt x="14471" y="25062"/>
                  </a:cubicBezTo>
                  <a:cubicBezTo>
                    <a:pt x="12952" y="27860"/>
                    <a:pt x="6918" y="35097"/>
                    <a:pt x="4078" y="41292"/>
                  </a:cubicBezTo>
                  <a:cubicBezTo>
                    <a:pt x="1280" y="47448"/>
                    <a:pt x="1" y="54045"/>
                    <a:pt x="202" y="58561"/>
                  </a:cubicBezTo>
                  <a:cubicBezTo>
                    <a:pt x="320" y="61480"/>
                    <a:pt x="1162" y="64877"/>
                    <a:pt x="1760" y="66997"/>
                  </a:cubicBezTo>
                  <a:cubicBezTo>
                    <a:pt x="1721" y="67157"/>
                    <a:pt x="1721" y="67317"/>
                    <a:pt x="1721" y="67435"/>
                  </a:cubicBezTo>
                  <a:cubicBezTo>
                    <a:pt x="1600" y="69834"/>
                    <a:pt x="1600" y="71672"/>
                    <a:pt x="2041" y="73191"/>
                  </a:cubicBezTo>
                  <a:cubicBezTo>
                    <a:pt x="2479" y="74672"/>
                    <a:pt x="3000" y="79427"/>
                    <a:pt x="3000" y="81708"/>
                  </a:cubicBezTo>
                  <a:cubicBezTo>
                    <a:pt x="3000" y="83985"/>
                    <a:pt x="1481" y="89383"/>
                    <a:pt x="1481" y="89383"/>
                  </a:cubicBezTo>
                  <a:lnTo>
                    <a:pt x="28862" y="90141"/>
                  </a:lnTo>
                  <a:cubicBezTo>
                    <a:pt x="28862" y="90141"/>
                    <a:pt x="28862" y="85945"/>
                    <a:pt x="28984" y="83866"/>
                  </a:cubicBezTo>
                  <a:cubicBezTo>
                    <a:pt x="29064" y="81826"/>
                    <a:pt x="31782" y="71672"/>
                    <a:pt x="33499" y="68196"/>
                  </a:cubicBezTo>
                  <a:cubicBezTo>
                    <a:pt x="35220" y="64758"/>
                    <a:pt x="38696" y="58801"/>
                    <a:pt x="39575" y="53486"/>
                  </a:cubicBezTo>
                  <a:cubicBezTo>
                    <a:pt x="40417" y="48209"/>
                    <a:pt x="43455" y="43092"/>
                    <a:pt x="44414" y="40614"/>
                  </a:cubicBezTo>
                  <a:cubicBezTo>
                    <a:pt x="45412" y="38135"/>
                    <a:pt x="44974" y="36095"/>
                    <a:pt x="43774" y="34016"/>
                  </a:cubicBezTo>
                  <a:cubicBezTo>
                    <a:pt x="42614" y="32018"/>
                    <a:pt x="33579" y="27540"/>
                    <a:pt x="28223" y="27422"/>
                  </a:cubicBezTo>
                  <a:cubicBezTo>
                    <a:pt x="28744" y="25423"/>
                    <a:pt x="29144" y="23703"/>
                    <a:pt x="29384" y="22983"/>
                  </a:cubicBezTo>
                  <a:cubicBezTo>
                    <a:pt x="30062" y="21144"/>
                    <a:pt x="31980" y="15308"/>
                    <a:pt x="32741" y="13031"/>
                  </a:cubicBezTo>
                  <a:cubicBezTo>
                    <a:pt x="33499" y="10793"/>
                    <a:pt x="33499" y="6034"/>
                    <a:pt x="33301" y="4835"/>
                  </a:cubicBezTo>
                  <a:cubicBezTo>
                    <a:pt x="33061" y="3636"/>
                    <a:pt x="32540" y="2798"/>
                    <a:pt x="32540" y="2798"/>
                  </a:cubicBezTo>
                  <a:cubicBezTo>
                    <a:pt x="32540" y="2798"/>
                    <a:pt x="32300" y="1797"/>
                    <a:pt x="31660" y="837"/>
                  </a:cubicBezTo>
                  <a:cubicBezTo>
                    <a:pt x="31230" y="166"/>
                    <a:pt x="30349" y="0"/>
                    <a:pt x="29356" y="0"/>
                  </a:cubicBezTo>
                  <a:close/>
                </a:path>
              </a:pathLst>
            </a:custGeom>
            <a:solidFill>
              <a:srgbClr val="CE9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309;p49">
              <a:extLst>
                <a:ext uri="{FF2B5EF4-FFF2-40B4-BE49-F238E27FC236}">
                  <a16:creationId xmlns:a16="http://schemas.microsoft.com/office/drawing/2014/main" id="{C3F07E58-7439-1AC0-9795-8B434B9C3619}"/>
                </a:ext>
              </a:extLst>
            </p:cNvPr>
            <p:cNvSpPr/>
            <p:nvPr/>
          </p:nvSpPr>
          <p:spPr>
            <a:xfrm>
              <a:off x="2519403" y="2899614"/>
              <a:ext cx="106064" cy="20586"/>
            </a:xfrm>
            <a:custGeom>
              <a:avLst/>
              <a:gdLst/>
              <a:ahLst/>
              <a:cxnLst/>
              <a:rect l="l" t="t" r="r" b="b"/>
              <a:pathLst>
                <a:path w="6595" h="1280" extrusionOk="0">
                  <a:moveTo>
                    <a:pt x="5757" y="119"/>
                  </a:moveTo>
                  <a:cubicBezTo>
                    <a:pt x="6115" y="279"/>
                    <a:pt x="6396" y="439"/>
                    <a:pt x="6594" y="758"/>
                  </a:cubicBezTo>
                  <a:lnTo>
                    <a:pt x="6594" y="758"/>
                  </a:lnTo>
                  <a:lnTo>
                    <a:pt x="6594" y="758"/>
                  </a:lnTo>
                  <a:cubicBezTo>
                    <a:pt x="6396" y="439"/>
                    <a:pt x="6115" y="279"/>
                    <a:pt x="5757" y="119"/>
                  </a:cubicBezTo>
                  <a:close/>
                  <a:moveTo>
                    <a:pt x="5757" y="119"/>
                  </a:moveTo>
                  <a:lnTo>
                    <a:pt x="5757" y="119"/>
                  </a:lnTo>
                  <a:lnTo>
                    <a:pt x="5757" y="119"/>
                  </a:lnTo>
                  <a:close/>
                  <a:moveTo>
                    <a:pt x="2837" y="0"/>
                  </a:moveTo>
                  <a:lnTo>
                    <a:pt x="2799" y="0"/>
                  </a:lnTo>
                  <a:cubicBezTo>
                    <a:pt x="1318" y="119"/>
                    <a:pt x="0" y="1280"/>
                    <a:pt x="0" y="1280"/>
                  </a:cubicBezTo>
                  <a:lnTo>
                    <a:pt x="0" y="1280"/>
                  </a:lnTo>
                  <a:lnTo>
                    <a:pt x="0" y="1280"/>
                  </a:lnTo>
                  <a:cubicBezTo>
                    <a:pt x="0" y="1280"/>
                    <a:pt x="1318" y="119"/>
                    <a:pt x="2799" y="0"/>
                  </a:cubicBezTo>
                  <a:close/>
                </a:path>
              </a:pathLst>
            </a:custGeom>
            <a:solidFill>
              <a:srgbClr val="7391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310;p49">
              <a:extLst>
                <a:ext uri="{FF2B5EF4-FFF2-40B4-BE49-F238E27FC236}">
                  <a16:creationId xmlns:a16="http://schemas.microsoft.com/office/drawing/2014/main" id="{49117DBC-C32B-C421-8675-A2D764F36B5D}"/>
                </a:ext>
              </a:extLst>
            </p:cNvPr>
            <p:cNvSpPr/>
            <p:nvPr/>
          </p:nvSpPr>
          <p:spPr>
            <a:xfrm>
              <a:off x="2636404" y="2933050"/>
              <a:ext cx="3200" cy="10293"/>
            </a:xfrm>
            <a:custGeom>
              <a:avLst/>
              <a:gdLst/>
              <a:ahLst/>
              <a:cxnLst/>
              <a:rect l="l" t="t" r="r" b="b"/>
              <a:pathLst>
                <a:path w="199" h="640" extrusionOk="0">
                  <a:moveTo>
                    <a:pt x="1" y="0"/>
                  </a:moveTo>
                  <a:lnTo>
                    <a:pt x="1" y="0"/>
                  </a:lnTo>
                  <a:cubicBezTo>
                    <a:pt x="119" y="358"/>
                    <a:pt x="199" y="640"/>
                    <a:pt x="199" y="640"/>
                  </a:cubicBezTo>
                  <a:lnTo>
                    <a:pt x="199" y="640"/>
                  </a:lnTo>
                  <a:lnTo>
                    <a:pt x="199" y="640"/>
                  </a:lnTo>
                  <a:cubicBezTo>
                    <a:pt x="199" y="640"/>
                    <a:pt x="119" y="358"/>
                    <a:pt x="1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311;p49">
              <a:extLst>
                <a:ext uri="{FF2B5EF4-FFF2-40B4-BE49-F238E27FC236}">
                  <a16:creationId xmlns:a16="http://schemas.microsoft.com/office/drawing/2014/main" id="{28E1D5B6-2F2B-6C6C-A93F-CEBF3E9F2FA5}"/>
                </a:ext>
              </a:extLst>
            </p:cNvPr>
            <p:cNvSpPr/>
            <p:nvPr/>
          </p:nvSpPr>
          <p:spPr>
            <a:xfrm>
              <a:off x="2484681" y="2898327"/>
              <a:ext cx="155598" cy="165875"/>
            </a:xfrm>
            <a:custGeom>
              <a:avLst/>
              <a:gdLst/>
              <a:ahLst/>
              <a:cxnLst/>
              <a:rect l="l" t="t" r="r" b="b"/>
              <a:pathLst>
                <a:path w="9675" h="10314" extrusionOk="0">
                  <a:moveTo>
                    <a:pt x="6397" y="1"/>
                  </a:moveTo>
                  <a:cubicBezTo>
                    <a:pt x="5955" y="1"/>
                    <a:pt x="5476" y="39"/>
                    <a:pt x="4996" y="80"/>
                  </a:cubicBezTo>
                  <a:lnTo>
                    <a:pt x="4958" y="80"/>
                  </a:lnTo>
                  <a:cubicBezTo>
                    <a:pt x="3477" y="199"/>
                    <a:pt x="2159" y="1360"/>
                    <a:pt x="2159" y="1360"/>
                  </a:cubicBezTo>
                  <a:cubicBezTo>
                    <a:pt x="2159" y="1360"/>
                    <a:pt x="1" y="7954"/>
                    <a:pt x="1" y="8395"/>
                  </a:cubicBezTo>
                  <a:cubicBezTo>
                    <a:pt x="1" y="8833"/>
                    <a:pt x="2319" y="9914"/>
                    <a:pt x="4356" y="10192"/>
                  </a:cubicBezTo>
                  <a:cubicBezTo>
                    <a:pt x="4958" y="10314"/>
                    <a:pt x="5517" y="10314"/>
                    <a:pt x="6035" y="10314"/>
                  </a:cubicBezTo>
                  <a:cubicBezTo>
                    <a:pt x="7276" y="10314"/>
                    <a:pt x="8194" y="10112"/>
                    <a:pt x="8315" y="9914"/>
                  </a:cubicBezTo>
                  <a:cubicBezTo>
                    <a:pt x="8475" y="9633"/>
                    <a:pt x="9675" y="4276"/>
                    <a:pt x="9633" y="2799"/>
                  </a:cubicBezTo>
                  <a:cubicBezTo>
                    <a:pt x="9633" y="2799"/>
                    <a:pt x="9553" y="2517"/>
                    <a:pt x="9435" y="2159"/>
                  </a:cubicBezTo>
                  <a:cubicBezTo>
                    <a:pt x="9435" y="2118"/>
                    <a:pt x="9393" y="2079"/>
                    <a:pt x="9393" y="2038"/>
                  </a:cubicBezTo>
                  <a:cubicBezTo>
                    <a:pt x="9233" y="1679"/>
                    <a:pt x="9035" y="1280"/>
                    <a:pt x="8753" y="838"/>
                  </a:cubicBezTo>
                  <a:cubicBezTo>
                    <a:pt x="8555" y="519"/>
                    <a:pt x="8274" y="359"/>
                    <a:pt x="7916" y="199"/>
                  </a:cubicBezTo>
                  <a:cubicBezTo>
                    <a:pt x="7474" y="39"/>
                    <a:pt x="6956" y="1"/>
                    <a:pt x="6397" y="1"/>
                  </a:cubicBezTo>
                  <a:close/>
                </a:path>
              </a:pathLst>
            </a:custGeom>
            <a:solidFill>
              <a:srgbClr val="E0B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519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Introdução</a:t>
            </a:r>
            <a:endParaRPr dirty="0"/>
          </a:p>
        </p:txBody>
      </p:sp>
      <p:sp>
        <p:nvSpPr>
          <p:cNvPr id="746" name="Google Shape;746;p36"/>
          <p:cNvSpPr txBox="1">
            <a:spLocks noGrp="1"/>
          </p:cNvSpPr>
          <p:nvPr>
            <p:ph type="subTitle" idx="1"/>
          </p:nvPr>
        </p:nvSpPr>
        <p:spPr>
          <a:xfrm>
            <a:off x="4152537" y="1348732"/>
            <a:ext cx="4271463" cy="3116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geração e gestão de documentos de obra são cruciais para qualquer construção, servindo como registros oficiais que abrangem etapas, decisões, normas e regulamentos relacionados ao projeto. O licenciamento para obras é essencial para garantir conformidade com a legislação, sendo aprovado pela prefeitura antes do início da construção.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documentação desempenha papel fundamental na preservação dos padrões de qualidade em todas as fases da obra, sendo crítica para a segurança pública e durabilidade das infraestruturas, além disso, é indispensável para evitar multas, atrasos no projeto e litígios legais. 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AC50FF7-0833-3288-E619-1635C3DB3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348732"/>
            <a:ext cx="3116643" cy="311664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19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746" name="Google Shape;746;p36"/>
          <p:cNvSpPr txBox="1">
            <a:spLocks noGrp="1"/>
          </p:cNvSpPr>
          <p:nvPr>
            <p:ph type="subTitle" idx="1"/>
          </p:nvPr>
        </p:nvSpPr>
        <p:spPr>
          <a:xfrm>
            <a:off x="812727" y="1416812"/>
            <a:ext cx="5243012" cy="184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desenvolvimento do software proposto pode trazer benefícios substanciais para a Prefeitura de Jales. A implementação de um sistema que oferece uma pesquisa mais robusta, otimizando o tempo de resposta e simplificando o processo de localização de documentos, contribuirá para a eficiência operacional. Além disso, garantir o controle de acesso e a segurança dos arquivos é essencial para cumprir as regulamentações e proteger informações sensíveis.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Portanto, considerando os desafios existentes, a importância da gestão eficaz de documentos em obras e os benefícios potenciais oferecidos por um software moderno, é conclusivo afirmar que o desenvolvimento do software de gerenciamento de obras é uma abordagem viável e benéfica para a Prefeitura de Jales. Esse projeto pode não apenas superar as limitações do sistema atual, mas também estabelecer um padrão mais eficiente e seguro para a gestão de documentos relacionados a construções.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80;p41">
            <a:extLst>
              <a:ext uri="{FF2B5EF4-FFF2-40B4-BE49-F238E27FC236}">
                <a16:creationId xmlns:a16="http://schemas.microsoft.com/office/drawing/2014/main" id="{D890747A-5B45-D053-633C-A4255C042521}"/>
              </a:ext>
            </a:extLst>
          </p:cNvPr>
          <p:cNvGrpSpPr/>
          <p:nvPr/>
        </p:nvGrpSpPr>
        <p:grpSpPr>
          <a:xfrm>
            <a:off x="6178350" y="891446"/>
            <a:ext cx="2478600" cy="4195963"/>
            <a:chOff x="6178350" y="891446"/>
            <a:chExt cx="2478600" cy="4195963"/>
          </a:xfrm>
        </p:grpSpPr>
        <p:sp>
          <p:nvSpPr>
            <p:cNvPr id="3" name="Google Shape;981;p41">
              <a:extLst>
                <a:ext uri="{FF2B5EF4-FFF2-40B4-BE49-F238E27FC236}">
                  <a16:creationId xmlns:a16="http://schemas.microsoft.com/office/drawing/2014/main" id="{E96C9CC7-2A8D-6602-621F-B5C451F3678E}"/>
                </a:ext>
              </a:extLst>
            </p:cNvPr>
            <p:cNvSpPr/>
            <p:nvPr/>
          </p:nvSpPr>
          <p:spPr>
            <a:xfrm flipH="1">
              <a:off x="6178350" y="1037875"/>
              <a:ext cx="2478600" cy="247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982;p41">
              <a:extLst>
                <a:ext uri="{FF2B5EF4-FFF2-40B4-BE49-F238E27FC236}">
                  <a16:creationId xmlns:a16="http://schemas.microsoft.com/office/drawing/2014/main" id="{E6F6FD6F-A4BB-3798-1D20-E5A0A51DC8FF}"/>
                </a:ext>
              </a:extLst>
            </p:cNvPr>
            <p:cNvGrpSpPr/>
            <p:nvPr/>
          </p:nvGrpSpPr>
          <p:grpSpPr>
            <a:xfrm>
              <a:off x="6582993" y="1416812"/>
              <a:ext cx="1017623" cy="1016667"/>
              <a:chOff x="2389089" y="936810"/>
              <a:chExt cx="817499" cy="816731"/>
            </a:xfrm>
          </p:grpSpPr>
          <p:sp>
            <p:nvSpPr>
              <p:cNvPr id="34" name="Google Shape;983;p41">
                <a:extLst>
                  <a:ext uri="{FF2B5EF4-FFF2-40B4-BE49-F238E27FC236}">
                    <a16:creationId xmlns:a16="http://schemas.microsoft.com/office/drawing/2014/main" id="{4615A9D0-754A-1311-827F-736ABDB666E4}"/>
                  </a:ext>
                </a:extLst>
              </p:cNvPr>
              <p:cNvSpPr/>
              <p:nvPr/>
            </p:nvSpPr>
            <p:spPr>
              <a:xfrm flipH="1">
                <a:off x="2466788" y="1025662"/>
                <a:ext cx="662100" cy="662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984;p41">
                <a:extLst>
                  <a:ext uri="{FF2B5EF4-FFF2-40B4-BE49-F238E27FC236}">
                    <a16:creationId xmlns:a16="http://schemas.microsoft.com/office/drawing/2014/main" id="{9D13C993-1816-DDDA-C4B3-29082B5A683A}"/>
                  </a:ext>
                </a:extLst>
              </p:cNvPr>
              <p:cNvGrpSpPr/>
              <p:nvPr/>
            </p:nvGrpSpPr>
            <p:grpSpPr>
              <a:xfrm>
                <a:off x="2389089" y="936810"/>
                <a:ext cx="817499" cy="816731"/>
                <a:chOff x="4583700" y="1306100"/>
                <a:chExt cx="1064175" cy="1063175"/>
              </a:xfrm>
            </p:grpSpPr>
            <p:sp>
              <p:nvSpPr>
                <p:cNvPr id="36" name="Google Shape;985;p41">
                  <a:extLst>
                    <a:ext uri="{FF2B5EF4-FFF2-40B4-BE49-F238E27FC236}">
                      <a16:creationId xmlns:a16="http://schemas.microsoft.com/office/drawing/2014/main" id="{8CAD35B6-EB50-6218-103F-A9F6AF2C26F1}"/>
                    </a:ext>
                  </a:extLst>
                </p:cNvPr>
                <p:cNvSpPr/>
                <p:nvPr/>
              </p:nvSpPr>
              <p:spPr>
                <a:xfrm>
                  <a:off x="4583700" y="1306100"/>
                  <a:ext cx="1064175" cy="10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7" h="42527" extrusionOk="0">
                      <a:moveTo>
                        <a:pt x="21265" y="5267"/>
                      </a:moveTo>
                      <a:cubicBezTo>
                        <a:pt x="30109" y="5267"/>
                        <a:pt x="37260" y="12418"/>
                        <a:pt x="37260" y="21262"/>
                      </a:cubicBezTo>
                      <a:cubicBezTo>
                        <a:pt x="37260" y="30069"/>
                        <a:pt x="30109" y="37220"/>
                        <a:pt x="21265" y="37220"/>
                      </a:cubicBezTo>
                      <a:cubicBezTo>
                        <a:pt x="12459" y="37220"/>
                        <a:pt x="5307" y="30069"/>
                        <a:pt x="5307" y="21262"/>
                      </a:cubicBezTo>
                      <a:cubicBezTo>
                        <a:pt x="5307" y="12418"/>
                        <a:pt x="12459" y="5267"/>
                        <a:pt x="21265" y="5267"/>
                      </a:cubicBezTo>
                      <a:close/>
                      <a:moveTo>
                        <a:pt x="21265" y="1"/>
                      </a:moveTo>
                      <a:cubicBezTo>
                        <a:pt x="9536" y="1"/>
                        <a:pt x="1" y="9496"/>
                        <a:pt x="1" y="21262"/>
                      </a:cubicBezTo>
                      <a:cubicBezTo>
                        <a:pt x="1" y="32991"/>
                        <a:pt x="9536" y="42526"/>
                        <a:pt x="21265" y="42526"/>
                      </a:cubicBezTo>
                      <a:cubicBezTo>
                        <a:pt x="33031" y="42526"/>
                        <a:pt x="42566" y="32991"/>
                        <a:pt x="42566" y="21262"/>
                      </a:cubicBezTo>
                      <a:cubicBezTo>
                        <a:pt x="42566" y="9496"/>
                        <a:pt x="33031" y="1"/>
                        <a:pt x="212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86;p41">
                  <a:extLst>
                    <a:ext uri="{FF2B5EF4-FFF2-40B4-BE49-F238E27FC236}">
                      <a16:creationId xmlns:a16="http://schemas.microsoft.com/office/drawing/2014/main" id="{8EB3CADD-E9BA-1C86-4386-F9F1BF59BDF2}"/>
                    </a:ext>
                  </a:extLst>
                </p:cNvPr>
                <p:cNvSpPr/>
                <p:nvPr/>
              </p:nvSpPr>
              <p:spPr>
                <a:xfrm>
                  <a:off x="4684675" y="2009750"/>
                  <a:ext cx="873775" cy="35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51" h="14381" extrusionOk="0">
                      <a:moveTo>
                        <a:pt x="31683" y="0"/>
                      </a:moveTo>
                      <a:cubicBezTo>
                        <a:pt x="29106" y="5383"/>
                        <a:pt x="23609" y="9074"/>
                        <a:pt x="17226" y="9074"/>
                      </a:cubicBezTo>
                      <a:cubicBezTo>
                        <a:pt x="11920" y="9074"/>
                        <a:pt x="7189" y="6460"/>
                        <a:pt x="4267" y="2461"/>
                      </a:cubicBezTo>
                      <a:lnTo>
                        <a:pt x="1" y="5537"/>
                      </a:lnTo>
                      <a:cubicBezTo>
                        <a:pt x="3846" y="10880"/>
                        <a:pt x="10151" y="14380"/>
                        <a:pt x="17226" y="14380"/>
                      </a:cubicBezTo>
                      <a:cubicBezTo>
                        <a:pt x="24645" y="14380"/>
                        <a:pt x="31145" y="10612"/>
                        <a:pt x="34950" y="4845"/>
                      </a:cubicBezTo>
                      <a:lnTo>
                        <a:pt x="316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87;p41">
                  <a:extLst>
                    <a:ext uri="{FF2B5EF4-FFF2-40B4-BE49-F238E27FC236}">
                      <a16:creationId xmlns:a16="http://schemas.microsoft.com/office/drawing/2014/main" id="{615DA6BC-65DC-EDB6-1741-E4B8DB2F534F}"/>
                    </a:ext>
                  </a:extLst>
                </p:cNvPr>
                <p:cNvSpPr/>
                <p:nvPr/>
              </p:nvSpPr>
              <p:spPr>
                <a:xfrm>
                  <a:off x="5115325" y="1306100"/>
                  <a:ext cx="532550" cy="9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2" h="36412" extrusionOk="0">
                      <a:moveTo>
                        <a:pt x="0" y="1"/>
                      </a:moveTo>
                      <a:lnTo>
                        <a:pt x="0" y="5267"/>
                      </a:lnTo>
                      <a:cubicBezTo>
                        <a:pt x="8844" y="5267"/>
                        <a:pt x="15995" y="12418"/>
                        <a:pt x="15995" y="21262"/>
                      </a:cubicBezTo>
                      <a:cubicBezTo>
                        <a:pt x="15995" y="25722"/>
                        <a:pt x="14187" y="29721"/>
                        <a:pt x="11228" y="32643"/>
                      </a:cubicBezTo>
                      <a:lnTo>
                        <a:pt x="14956" y="36411"/>
                      </a:lnTo>
                      <a:cubicBezTo>
                        <a:pt x="18841" y="32529"/>
                        <a:pt x="21301" y="27183"/>
                        <a:pt x="21301" y="21262"/>
                      </a:cubicBezTo>
                      <a:cubicBezTo>
                        <a:pt x="21301" y="9496"/>
                        <a:pt x="11766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88;p41">
                  <a:extLst>
                    <a:ext uri="{FF2B5EF4-FFF2-40B4-BE49-F238E27FC236}">
                      <a16:creationId xmlns:a16="http://schemas.microsoft.com/office/drawing/2014/main" id="{815BE305-96CD-D1CD-1CD2-40A38680C490}"/>
                    </a:ext>
                  </a:extLst>
                </p:cNvPr>
                <p:cNvSpPr/>
                <p:nvPr/>
              </p:nvSpPr>
              <p:spPr>
                <a:xfrm>
                  <a:off x="4886550" y="1750200"/>
                  <a:ext cx="458500" cy="1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0" h="4421" extrusionOk="0">
                      <a:moveTo>
                        <a:pt x="0" y="1"/>
                      </a:moveTo>
                      <a:lnTo>
                        <a:pt x="0" y="4421"/>
                      </a:lnTo>
                      <a:lnTo>
                        <a:pt x="18339" y="4421"/>
                      </a:lnTo>
                      <a:lnTo>
                        <a:pt x="183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89;p41">
                  <a:extLst>
                    <a:ext uri="{FF2B5EF4-FFF2-40B4-BE49-F238E27FC236}">
                      <a16:creationId xmlns:a16="http://schemas.microsoft.com/office/drawing/2014/main" id="{C8F730BD-8ACC-63EB-2441-85533F6D0246}"/>
                    </a:ext>
                  </a:extLst>
                </p:cNvPr>
                <p:cNvSpPr/>
                <p:nvPr/>
              </p:nvSpPr>
              <p:spPr>
                <a:xfrm>
                  <a:off x="4944225" y="1922225"/>
                  <a:ext cx="343150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2231" extrusionOk="0">
                      <a:moveTo>
                        <a:pt x="0" y="1"/>
                      </a:moveTo>
                      <a:lnTo>
                        <a:pt x="0" y="2231"/>
                      </a:lnTo>
                      <a:lnTo>
                        <a:pt x="13725" y="2231"/>
                      </a:lnTo>
                      <a:lnTo>
                        <a:pt x="137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990;p41">
              <a:extLst>
                <a:ext uri="{FF2B5EF4-FFF2-40B4-BE49-F238E27FC236}">
                  <a16:creationId xmlns:a16="http://schemas.microsoft.com/office/drawing/2014/main" id="{B259B910-1D8C-F8C5-7121-A6D3E3DDA86F}"/>
                </a:ext>
              </a:extLst>
            </p:cNvPr>
            <p:cNvSpPr/>
            <p:nvPr/>
          </p:nvSpPr>
          <p:spPr>
            <a:xfrm rot="5400000">
              <a:off x="6635002" y="2702936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91;p41">
              <a:extLst>
                <a:ext uri="{FF2B5EF4-FFF2-40B4-BE49-F238E27FC236}">
                  <a16:creationId xmlns:a16="http://schemas.microsoft.com/office/drawing/2014/main" id="{57BE32E2-95C5-1B90-3FC2-70CB3D9BB825}"/>
                </a:ext>
              </a:extLst>
            </p:cNvPr>
            <p:cNvGrpSpPr/>
            <p:nvPr/>
          </p:nvGrpSpPr>
          <p:grpSpPr>
            <a:xfrm>
              <a:off x="7307334" y="891446"/>
              <a:ext cx="299989" cy="299811"/>
              <a:chOff x="2461125" y="503925"/>
              <a:chExt cx="411000" cy="410700"/>
            </a:xfrm>
          </p:grpSpPr>
          <p:sp>
            <p:nvSpPr>
              <p:cNvPr id="32" name="Google Shape;992;p41">
                <a:extLst>
                  <a:ext uri="{FF2B5EF4-FFF2-40B4-BE49-F238E27FC236}">
                    <a16:creationId xmlns:a16="http://schemas.microsoft.com/office/drawing/2014/main" id="{09B52994-9240-681D-0862-09D44F8A2E82}"/>
                  </a:ext>
                </a:extLst>
              </p:cNvPr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93;p41">
                <a:extLst>
                  <a:ext uri="{FF2B5EF4-FFF2-40B4-BE49-F238E27FC236}">
                    <a16:creationId xmlns:a16="http://schemas.microsoft.com/office/drawing/2014/main" id="{3C4D1959-34FC-87B6-5DAD-DDB8ADBCF4D2}"/>
                  </a:ext>
                </a:extLst>
              </p:cNvPr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994;p41">
              <a:extLst>
                <a:ext uri="{FF2B5EF4-FFF2-40B4-BE49-F238E27FC236}">
                  <a16:creationId xmlns:a16="http://schemas.microsoft.com/office/drawing/2014/main" id="{E850E32A-2A41-5602-87EB-9302A6861290}"/>
                </a:ext>
              </a:extLst>
            </p:cNvPr>
            <p:cNvSpPr/>
            <p:nvPr/>
          </p:nvSpPr>
          <p:spPr>
            <a:xfrm rot="5400000">
              <a:off x="7538736" y="1441616"/>
              <a:ext cx="364344" cy="368691"/>
            </a:xfrm>
            <a:custGeom>
              <a:avLst/>
              <a:gdLst/>
              <a:ahLst/>
              <a:cxnLst/>
              <a:rect l="l" t="t" r="r" b="b"/>
              <a:pathLst>
                <a:path w="17506" h="17717" extrusionOk="0">
                  <a:moveTo>
                    <a:pt x="16754" y="1"/>
                  </a:moveTo>
                  <a:cubicBezTo>
                    <a:pt x="16420" y="1"/>
                    <a:pt x="16129" y="208"/>
                    <a:pt x="16045" y="542"/>
                  </a:cubicBezTo>
                  <a:lnTo>
                    <a:pt x="542" y="542"/>
                  </a:lnTo>
                  <a:lnTo>
                    <a:pt x="542" y="16252"/>
                  </a:lnTo>
                  <a:cubicBezTo>
                    <a:pt x="252" y="16336"/>
                    <a:pt x="1" y="16630"/>
                    <a:pt x="1" y="16964"/>
                  </a:cubicBezTo>
                  <a:cubicBezTo>
                    <a:pt x="1" y="17382"/>
                    <a:pt x="335" y="17716"/>
                    <a:pt x="753" y="17716"/>
                  </a:cubicBezTo>
                  <a:cubicBezTo>
                    <a:pt x="1127" y="17716"/>
                    <a:pt x="1462" y="17382"/>
                    <a:pt x="1462" y="16964"/>
                  </a:cubicBezTo>
                  <a:cubicBezTo>
                    <a:pt x="1462" y="16630"/>
                    <a:pt x="1254" y="16336"/>
                    <a:pt x="920" y="16252"/>
                  </a:cubicBezTo>
                  <a:lnTo>
                    <a:pt x="920" y="920"/>
                  </a:lnTo>
                  <a:lnTo>
                    <a:pt x="16045" y="920"/>
                  </a:lnTo>
                  <a:cubicBezTo>
                    <a:pt x="16129" y="1254"/>
                    <a:pt x="16420" y="1461"/>
                    <a:pt x="16754" y="1461"/>
                  </a:cubicBezTo>
                  <a:cubicBezTo>
                    <a:pt x="17172" y="1461"/>
                    <a:pt x="17506" y="1127"/>
                    <a:pt x="17506" y="753"/>
                  </a:cubicBezTo>
                  <a:cubicBezTo>
                    <a:pt x="17506" y="335"/>
                    <a:pt x="17172" y="1"/>
                    <a:pt x="16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5;p41">
              <a:extLst>
                <a:ext uri="{FF2B5EF4-FFF2-40B4-BE49-F238E27FC236}">
                  <a16:creationId xmlns:a16="http://schemas.microsoft.com/office/drawing/2014/main" id="{C0F12F9F-2BFA-6549-81E4-163D755AD975}"/>
                </a:ext>
              </a:extLst>
            </p:cNvPr>
            <p:cNvSpPr/>
            <p:nvPr/>
          </p:nvSpPr>
          <p:spPr>
            <a:xfrm>
              <a:off x="7941696" y="4756820"/>
              <a:ext cx="145009" cy="219776"/>
            </a:xfrm>
            <a:custGeom>
              <a:avLst/>
              <a:gdLst/>
              <a:ahLst/>
              <a:cxnLst/>
              <a:rect l="l" t="t" r="r" b="b"/>
              <a:pathLst>
                <a:path w="5190" h="7866" extrusionOk="0">
                  <a:moveTo>
                    <a:pt x="0" y="1"/>
                  </a:moveTo>
                  <a:cubicBezTo>
                    <a:pt x="179" y="1121"/>
                    <a:pt x="447" y="2195"/>
                    <a:pt x="537" y="3311"/>
                  </a:cubicBezTo>
                  <a:cubicBezTo>
                    <a:pt x="580" y="4342"/>
                    <a:pt x="447" y="5459"/>
                    <a:pt x="0" y="6400"/>
                  </a:cubicBezTo>
                  <a:cubicBezTo>
                    <a:pt x="1449" y="6942"/>
                    <a:pt x="2750" y="7866"/>
                    <a:pt x="4167" y="7866"/>
                  </a:cubicBezTo>
                  <a:cubicBezTo>
                    <a:pt x="4500" y="7866"/>
                    <a:pt x="4840" y="7815"/>
                    <a:pt x="5189" y="7695"/>
                  </a:cubicBezTo>
                  <a:cubicBezTo>
                    <a:pt x="5143" y="7652"/>
                    <a:pt x="5143" y="7606"/>
                    <a:pt x="5143" y="7563"/>
                  </a:cubicBezTo>
                  <a:cubicBezTo>
                    <a:pt x="4474" y="5863"/>
                    <a:pt x="4384" y="4564"/>
                    <a:pt x="4295" y="2731"/>
                  </a:cubicBezTo>
                  <a:cubicBezTo>
                    <a:pt x="4248" y="1926"/>
                    <a:pt x="4295" y="896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;p41">
              <a:extLst>
                <a:ext uri="{FF2B5EF4-FFF2-40B4-BE49-F238E27FC236}">
                  <a16:creationId xmlns:a16="http://schemas.microsoft.com/office/drawing/2014/main" id="{93380F84-591C-7ACE-1514-5924AA4BFE78}"/>
                </a:ext>
              </a:extLst>
            </p:cNvPr>
            <p:cNvSpPr/>
            <p:nvPr/>
          </p:nvSpPr>
          <p:spPr>
            <a:xfrm>
              <a:off x="7710403" y="4930610"/>
              <a:ext cx="399989" cy="156799"/>
            </a:xfrm>
            <a:custGeom>
              <a:avLst/>
              <a:gdLst/>
              <a:ahLst/>
              <a:cxnLst/>
              <a:rect l="l" t="t" r="r" b="b"/>
              <a:pathLst>
                <a:path w="14316" h="5612" extrusionOk="0">
                  <a:moveTo>
                    <a:pt x="7963" y="1"/>
                  </a:moveTo>
                  <a:cubicBezTo>
                    <a:pt x="7784" y="359"/>
                    <a:pt x="7426" y="849"/>
                    <a:pt x="7068" y="1117"/>
                  </a:cubicBezTo>
                  <a:cubicBezTo>
                    <a:pt x="6310" y="1833"/>
                    <a:pt x="5637" y="2148"/>
                    <a:pt x="4653" y="2370"/>
                  </a:cubicBezTo>
                  <a:cubicBezTo>
                    <a:pt x="3626" y="2549"/>
                    <a:pt x="2595" y="2728"/>
                    <a:pt x="1700" y="3222"/>
                  </a:cubicBezTo>
                  <a:cubicBezTo>
                    <a:pt x="805" y="3759"/>
                    <a:pt x="0" y="4295"/>
                    <a:pt x="136" y="5323"/>
                  </a:cubicBezTo>
                  <a:cubicBezTo>
                    <a:pt x="716" y="5544"/>
                    <a:pt x="1566" y="5612"/>
                    <a:pt x="2500" y="5612"/>
                  </a:cubicBezTo>
                  <a:cubicBezTo>
                    <a:pt x="3652" y="5612"/>
                    <a:pt x="4933" y="5508"/>
                    <a:pt x="5995" y="5459"/>
                  </a:cubicBezTo>
                  <a:cubicBezTo>
                    <a:pt x="6710" y="5412"/>
                    <a:pt x="7383" y="5412"/>
                    <a:pt x="8010" y="5144"/>
                  </a:cubicBezTo>
                  <a:cubicBezTo>
                    <a:pt x="8367" y="4965"/>
                    <a:pt x="8725" y="4743"/>
                    <a:pt x="9083" y="4696"/>
                  </a:cubicBezTo>
                  <a:cubicBezTo>
                    <a:pt x="9159" y="4685"/>
                    <a:pt x="9235" y="4680"/>
                    <a:pt x="9309" y="4680"/>
                  </a:cubicBezTo>
                  <a:cubicBezTo>
                    <a:pt x="9850" y="4680"/>
                    <a:pt x="10360" y="4938"/>
                    <a:pt x="10873" y="5054"/>
                  </a:cubicBezTo>
                  <a:cubicBezTo>
                    <a:pt x="11187" y="5133"/>
                    <a:pt x="11502" y="5165"/>
                    <a:pt x="11815" y="5165"/>
                  </a:cubicBezTo>
                  <a:cubicBezTo>
                    <a:pt x="12571" y="5165"/>
                    <a:pt x="13321" y="4976"/>
                    <a:pt x="14047" y="4786"/>
                  </a:cubicBezTo>
                  <a:cubicBezTo>
                    <a:pt x="14316" y="3712"/>
                    <a:pt x="14004" y="2238"/>
                    <a:pt x="13600" y="1164"/>
                  </a:cubicBezTo>
                  <a:cubicBezTo>
                    <a:pt x="13213" y="1296"/>
                    <a:pt x="12820" y="1353"/>
                    <a:pt x="12423" y="1353"/>
                  </a:cubicBezTo>
                  <a:cubicBezTo>
                    <a:pt x="10942" y="1353"/>
                    <a:pt x="9411" y="565"/>
                    <a:pt x="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7;p41">
              <a:extLst>
                <a:ext uri="{FF2B5EF4-FFF2-40B4-BE49-F238E27FC236}">
                  <a16:creationId xmlns:a16="http://schemas.microsoft.com/office/drawing/2014/main" id="{06EF5539-C1DC-383C-257A-626059660D66}"/>
                </a:ext>
              </a:extLst>
            </p:cNvPr>
            <p:cNvSpPr/>
            <p:nvPr/>
          </p:nvSpPr>
          <p:spPr>
            <a:xfrm>
              <a:off x="8386651" y="4651847"/>
              <a:ext cx="158727" cy="219888"/>
            </a:xfrm>
            <a:custGeom>
              <a:avLst/>
              <a:gdLst/>
              <a:ahLst/>
              <a:cxnLst/>
              <a:rect l="l" t="t" r="r" b="b"/>
              <a:pathLst>
                <a:path w="5681" h="7870" extrusionOk="0">
                  <a:moveTo>
                    <a:pt x="1" y="0"/>
                  </a:moveTo>
                  <a:cubicBezTo>
                    <a:pt x="312" y="1120"/>
                    <a:pt x="717" y="2194"/>
                    <a:pt x="939" y="3310"/>
                  </a:cubicBezTo>
                  <a:cubicBezTo>
                    <a:pt x="1118" y="4341"/>
                    <a:pt x="1164" y="5458"/>
                    <a:pt x="849" y="6399"/>
                  </a:cubicBezTo>
                  <a:cubicBezTo>
                    <a:pt x="2255" y="6975"/>
                    <a:pt x="3543" y="7869"/>
                    <a:pt x="4785" y="7869"/>
                  </a:cubicBezTo>
                  <a:cubicBezTo>
                    <a:pt x="5086" y="7869"/>
                    <a:pt x="5384" y="7817"/>
                    <a:pt x="5681" y="7695"/>
                  </a:cubicBezTo>
                  <a:cubicBezTo>
                    <a:pt x="5681" y="7652"/>
                    <a:pt x="5638" y="7605"/>
                    <a:pt x="5638" y="7562"/>
                  </a:cubicBezTo>
                  <a:cubicBezTo>
                    <a:pt x="4786" y="5862"/>
                    <a:pt x="4564" y="4563"/>
                    <a:pt x="4206" y="2731"/>
                  </a:cubicBezTo>
                  <a:cubicBezTo>
                    <a:pt x="4027" y="1925"/>
                    <a:pt x="3938" y="895"/>
                    <a:pt x="3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8;p41">
              <a:extLst>
                <a:ext uri="{FF2B5EF4-FFF2-40B4-BE49-F238E27FC236}">
                  <a16:creationId xmlns:a16="http://schemas.microsoft.com/office/drawing/2014/main" id="{4BECCD43-09A5-250A-04E2-7A653DE65ADF}"/>
                </a:ext>
              </a:extLst>
            </p:cNvPr>
            <p:cNvSpPr/>
            <p:nvPr/>
          </p:nvSpPr>
          <p:spPr>
            <a:xfrm>
              <a:off x="8221661" y="4825637"/>
              <a:ext cx="355006" cy="156799"/>
            </a:xfrm>
            <a:custGeom>
              <a:avLst/>
              <a:gdLst/>
              <a:ahLst/>
              <a:cxnLst/>
              <a:rect l="l" t="t" r="r" b="b"/>
              <a:pathLst>
                <a:path w="12706" h="5612" extrusionOk="0">
                  <a:moveTo>
                    <a:pt x="6486" y="0"/>
                  </a:moveTo>
                  <a:cubicBezTo>
                    <a:pt x="6396" y="358"/>
                    <a:pt x="6128" y="848"/>
                    <a:pt x="5859" y="1117"/>
                  </a:cubicBezTo>
                  <a:cubicBezTo>
                    <a:pt x="5280" y="1832"/>
                    <a:pt x="4743" y="2147"/>
                    <a:pt x="3848" y="2369"/>
                  </a:cubicBezTo>
                  <a:cubicBezTo>
                    <a:pt x="2996" y="2548"/>
                    <a:pt x="2059" y="2727"/>
                    <a:pt x="1343" y="3221"/>
                  </a:cubicBezTo>
                  <a:cubicBezTo>
                    <a:pt x="627" y="3758"/>
                    <a:pt x="1" y="4295"/>
                    <a:pt x="269" y="5322"/>
                  </a:cubicBezTo>
                  <a:cubicBezTo>
                    <a:pt x="809" y="5543"/>
                    <a:pt x="1574" y="5611"/>
                    <a:pt x="2406" y="5611"/>
                  </a:cubicBezTo>
                  <a:cubicBezTo>
                    <a:pt x="3433" y="5611"/>
                    <a:pt x="4563" y="5507"/>
                    <a:pt x="5502" y="5458"/>
                  </a:cubicBezTo>
                  <a:cubicBezTo>
                    <a:pt x="6128" y="5411"/>
                    <a:pt x="6754" y="5411"/>
                    <a:pt x="7291" y="5143"/>
                  </a:cubicBezTo>
                  <a:cubicBezTo>
                    <a:pt x="7559" y="4964"/>
                    <a:pt x="7828" y="4742"/>
                    <a:pt x="8143" y="4695"/>
                  </a:cubicBezTo>
                  <a:cubicBezTo>
                    <a:pt x="8208" y="4685"/>
                    <a:pt x="8274" y="4680"/>
                    <a:pt x="8340" y="4680"/>
                  </a:cubicBezTo>
                  <a:cubicBezTo>
                    <a:pt x="8820" y="4680"/>
                    <a:pt x="9324" y="4937"/>
                    <a:pt x="9796" y="5053"/>
                  </a:cubicBezTo>
                  <a:cubicBezTo>
                    <a:pt x="10084" y="5132"/>
                    <a:pt x="10369" y="5165"/>
                    <a:pt x="10650" y="5165"/>
                  </a:cubicBezTo>
                  <a:cubicBezTo>
                    <a:pt x="11328" y="5165"/>
                    <a:pt x="11984" y="4975"/>
                    <a:pt x="12616" y="4785"/>
                  </a:cubicBezTo>
                  <a:cubicBezTo>
                    <a:pt x="12706" y="3711"/>
                    <a:pt x="12212" y="2237"/>
                    <a:pt x="11675" y="1163"/>
                  </a:cubicBezTo>
                  <a:cubicBezTo>
                    <a:pt x="11337" y="1308"/>
                    <a:pt x="10985" y="1369"/>
                    <a:pt x="10622" y="1369"/>
                  </a:cubicBezTo>
                  <a:cubicBezTo>
                    <a:pt x="9306" y="1369"/>
                    <a:pt x="7855" y="561"/>
                    <a:pt x="6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9;p41">
              <a:extLst>
                <a:ext uri="{FF2B5EF4-FFF2-40B4-BE49-F238E27FC236}">
                  <a16:creationId xmlns:a16="http://schemas.microsoft.com/office/drawing/2014/main" id="{80C03372-6690-A6D1-F524-9263264EE03D}"/>
                </a:ext>
              </a:extLst>
            </p:cNvPr>
            <p:cNvSpPr/>
            <p:nvPr/>
          </p:nvSpPr>
          <p:spPr>
            <a:xfrm>
              <a:off x="7761702" y="3078206"/>
              <a:ext cx="773659" cy="1816100"/>
            </a:xfrm>
            <a:custGeom>
              <a:avLst/>
              <a:gdLst/>
              <a:ahLst/>
              <a:cxnLst/>
              <a:rect l="l" t="t" r="r" b="b"/>
              <a:pathLst>
                <a:path w="27690" h="65000" extrusionOk="0">
                  <a:moveTo>
                    <a:pt x="2326" y="1"/>
                  </a:moveTo>
                  <a:cubicBezTo>
                    <a:pt x="0" y="21159"/>
                    <a:pt x="1743" y="44690"/>
                    <a:pt x="3980" y="65000"/>
                  </a:cubicBezTo>
                  <a:lnTo>
                    <a:pt x="11316" y="65000"/>
                  </a:lnTo>
                  <a:cubicBezTo>
                    <a:pt x="10916" y="54220"/>
                    <a:pt x="10690" y="44511"/>
                    <a:pt x="11943" y="34222"/>
                  </a:cubicBezTo>
                  <a:cubicBezTo>
                    <a:pt x="13152" y="39679"/>
                    <a:pt x="14584" y="45094"/>
                    <a:pt x="16552" y="50326"/>
                  </a:cubicBezTo>
                  <a:cubicBezTo>
                    <a:pt x="17937" y="53952"/>
                    <a:pt x="19326" y="57620"/>
                    <a:pt x="20711" y="61242"/>
                  </a:cubicBezTo>
                  <a:lnTo>
                    <a:pt x="27690" y="61242"/>
                  </a:lnTo>
                  <a:cubicBezTo>
                    <a:pt x="17000" y="14270"/>
                    <a:pt x="23352" y="12258"/>
                    <a:pt x="2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0;p41">
              <a:extLst>
                <a:ext uri="{FF2B5EF4-FFF2-40B4-BE49-F238E27FC236}">
                  <a16:creationId xmlns:a16="http://schemas.microsoft.com/office/drawing/2014/main" id="{A91EFD0B-9D02-9469-1F77-33F273744382}"/>
                </a:ext>
              </a:extLst>
            </p:cNvPr>
            <p:cNvSpPr/>
            <p:nvPr/>
          </p:nvSpPr>
          <p:spPr>
            <a:xfrm>
              <a:off x="8307858" y="4695630"/>
              <a:ext cx="243832" cy="123802"/>
            </a:xfrm>
            <a:custGeom>
              <a:avLst/>
              <a:gdLst/>
              <a:ahLst/>
              <a:cxnLst/>
              <a:rect l="l" t="t" r="r" b="b"/>
              <a:pathLst>
                <a:path w="8727" h="4431" extrusionOk="0">
                  <a:moveTo>
                    <a:pt x="8143" y="1"/>
                  </a:moveTo>
                  <a:cubicBezTo>
                    <a:pt x="6119" y="838"/>
                    <a:pt x="3960" y="1266"/>
                    <a:pt x="1812" y="1266"/>
                  </a:cubicBezTo>
                  <a:cubicBezTo>
                    <a:pt x="1206" y="1266"/>
                    <a:pt x="601" y="1232"/>
                    <a:pt x="1" y="1164"/>
                  </a:cubicBezTo>
                  <a:lnTo>
                    <a:pt x="1" y="1164"/>
                  </a:lnTo>
                  <a:cubicBezTo>
                    <a:pt x="226" y="2237"/>
                    <a:pt x="538" y="3264"/>
                    <a:pt x="942" y="4295"/>
                  </a:cubicBezTo>
                  <a:cubicBezTo>
                    <a:pt x="1601" y="4386"/>
                    <a:pt x="2269" y="4431"/>
                    <a:pt x="2939" y="4431"/>
                  </a:cubicBezTo>
                  <a:cubicBezTo>
                    <a:pt x="4905" y="4431"/>
                    <a:pt x="6889" y="4045"/>
                    <a:pt x="8726" y="3311"/>
                  </a:cubicBezTo>
                  <a:cubicBezTo>
                    <a:pt x="8279" y="2280"/>
                    <a:pt x="8100" y="1117"/>
                    <a:pt x="8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1;p41">
              <a:extLst>
                <a:ext uri="{FF2B5EF4-FFF2-40B4-BE49-F238E27FC236}">
                  <a16:creationId xmlns:a16="http://schemas.microsoft.com/office/drawing/2014/main" id="{FC3B834A-C913-19C8-52A3-6AF0919B26A6}"/>
                </a:ext>
              </a:extLst>
            </p:cNvPr>
            <p:cNvSpPr/>
            <p:nvPr/>
          </p:nvSpPr>
          <p:spPr>
            <a:xfrm>
              <a:off x="7854186" y="4795629"/>
              <a:ext cx="236205" cy="117572"/>
            </a:xfrm>
            <a:custGeom>
              <a:avLst/>
              <a:gdLst/>
              <a:ahLst/>
              <a:cxnLst/>
              <a:rect l="l" t="t" r="r" b="b"/>
              <a:pathLst>
                <a:path w="8454" h="4208" extrusionOk="0">
                  <a:moveTo>
                    <a:pt x="8275" y="0"/>
                  </a:moveTo>
                  <a:cubicBezTo>
                    <a:pt x="6379" y="403"/>
                    <a:pt x="4461" y="613"/>
                    <a:pt x="2536" y="613"/>
                  </a:cubicBezTo>
                  <a:cubicBezTo>
                    <a:pt x="1692" y="613"/>
                    <a:pt x="846" y="573"/>
                    <a:pt x="1" y="491"/>
                  </a:cubicBezTo>
                  <a:lnTo>
                    <a:pt x="1" y="491"/>
                  </a:lnTo>
                  <a:cubicBezTo>
                    <a:pt x="312" y="1611"/>
                    <a:pt x="358" y="2817"/>
                    <a:pt x="222" y="3980"/>
                  </a:cubicBezTo>
                  <a:cubicBezTo>
                    <a:pt x="1247" y="4132"/>
                    <a:pt x="2283" y="4207"/>
                    <a:pt x="3320" y="4207"/>
                  </a:cubicBezTo>
                  <a:cubicBezTo>
                    <a:pt x="5047" y="4207"/>
                    <a:pt x="6776" y="3997"/>
                    <a:pt x="8454" y="3579"/>
                  </a:cubicBezTo>
                  <a:cubicBezTo>
                    <a:pt x="8275" y="2370"/>
                    <a:pt x="8185" y="1206"/>
                    <a:pt x="8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2;p41">
              <a:extLst>
                <a:ext uri="{FF2B5EF4-FFF2-40B4-BE49-F238E27FC236}">
                  <a16:creationId xmlns:a16="http://schemas.microsoft.com/office/drawing/2014/main" id="{C7C4D56E-FBC9-5E87-059E-EC4C7E42293F}"/>
                </a:ext>
              </a:extLst>
            </p:cNvPr>
            <p:cNvSpPr/>
            <p:nvPr/>
          </p:nvSpPr>
          <p:spPr>
            <a:xfrm>
              <a:off x="7996683" y="1747005"/>
              <a:ext cx="321198" cy="356263"/>
            </a:xfrm>
            <a:custGeom>
              <a:avLst/>
              <a:gdLst/>
              <a:ahLst/>
              <a:cxnLst/>
              <a:rect l="l" t="t" r="r" b="b"/>
              <a:pathLst>
                <a:path w="11496" h="12751" extrusionOk="0">
                  <a:moveTo>
                    <a:pt x="6202" y="0"/>
                  </a:moveTo>
                  <a:cubicBezTo>
                    <a:pt x="5675" y="0"/>
                    <a:pt x="5126" y="48"/>
                    <a:pt x="4563" y="136"/>
                  </a:cubicBezTo>
                  <a:lnTo>
                    <a:pt x="2638" y="626"/>
                  </a:lnTo>
                  <a:cubicBezTo>
                    <a:pt x="2595" y="895"/>
                    <a:pt x="1969" y="1789"/>
                    <a:pt x="1654" y="2999"/>
                  </a:cubicBezTo>
                  <a:cubicBezTo>
                    <a:pt x="1611" y="3267"/>
                    <a:pt x="1922" y="4116"/>
                    <a:pt x="1790" y="4384"/>
                  </a:cubicBezTo>
                  <a:cubicBezTo>
                    <a:pt x="537" y="6621"/>
                    <a:pt x="491" y="9305"/>
                    <a:pt x="133" y="10915"/>
                  </a:cubicBezTo>
                  <a:cubicBezTo>
                    <a:pt x="43" y="11141"/>
                    <a:pt x="0" y="11363"/>
                    <a:pt x="43" y="11588"/>
                  </a:cubicBezTo>
                  <a:cubicBezTo>
                    <a:pt x="179" y="12036"/>
                    <a:pt x="670" y="12304"/>
                    <a:pt x="1117" y="12436"/>
                  </a:cubicBezTo>
                  <a:cubicBezTo>
                    <a:pt x="1853" y="12645"/>
                    <a:pt x="2611" y="12750"/>
                    <a:pt x="3368" y="12750"/>
                  </a:cubicBezTo>
                  <a:cubicBezTo>
                    <a:pt x="4728" y="12750"/>
                    <a:pt x="6083" y="12410"/>
                    <a:pt x="7291" y="11721"/>
                  </a:cubicBezTo>
                  <a:cubicBezTo>
                    <a:pt x="9126" y="10693"/>
                    <a:pt x="10511" y="8904"/>
                    <a:pt x="11048" y="6846"/>
                  </a:cubicBezTo>
                  <a:cubicBezTo>
                    <a:pt x="11496" y="5010"/>
                    <a:pt x="11274" y="2999"/>
                    <a:pt x="10111" y="1521"/>
                  </a:cubicBezTo>
                  <a:cubicBezTo>
                    <a:pt x="9200" y="443"/>
                    <a:pt x="7807" y="0"/>
                    <a:pt x="6202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3;p41">
              <a:extLst>
                <a:ext uri="{FF2B5EF4-FFF2-40B4-BE49-F238E27FC236}">
                  <a16:creationId xmlns:a16="http://schemas.microsoft.com/office/drawing/2014/main" id="{1F0D9DF9-AF47-B5ED-C762-1A3EC7146E30}"/>
                </a:ext>
              </a:extLst>
            </p:cNvPr>
            <p:cNvSpPr/>
            <p:nvPr/>
          </p:nvSpPr>
          <p:spPr>
            <a:xfrm>
              <a:off x="8005373" y="2008445"/>
              <a:ext cx="266324" cy="94828"/>
            </a:xfrm>
            <a:custGeom>
              <a:avLst/>
              <a:gdLst/>
              <a:ahLst/>
              <a:cxnLst/>
              <a:rect l="l" t="t" r="r" b="b"/>
              <a:pathLst>
                <a:path w="9532" h="3394" extrusionOk="0">
                  <a:moveTo>
                    <a:pt x="8438" y="0"/>
                  </a:moveTo>
                  <a:cubicBezTo>
                    <a:pt x="5465" y="0"/>
                    <a:pt x="2149" y="807"/>
                    <a:pt x="1" y="2679"/>
                  </a:cubicBezTo>
                  <a:cubicBezTo>
                    <a:pt x="226" y="2857"/>
                    <a:pt x="538" y="2990"/>
                    <a:pt x="806" y="3079"/>
                  </a:cubicBezTo>
                  <a:cubicBezTo>
                    <a:pt x="1542" y="3288"/>
                    <a:pt x="2300" y="3393"/>
                    <a:pt x="3057" y="3393"/>
                  </a:cubicBezTo>
                  <a:cubicBezTo>
                    <a:pt x="4417" y="3393"/>
                    <a:pt x="5772" y="3053"/>
                    <a:pt x="6980" y="2364"/>
                  </a:cubicBezTo>
                  <a:cubicBezTo>
                    <a:pt x="7964" y="1827"/>
                    <a:pt x="8858" y="1022"/>
                    <a:pt x="9531" y="37"/>
                  </a:cubicBezTo>
                  <a:cubicBezTo>
                    <a:pt x="9174" y="13"/>
                    <a:pt x="8809" y="0"/>
                    <a:pt x="8438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4;p41">
              <a:extLst>
                <a:ext uri="{FF2B5EF4-FFF2-40B4-BE49-F238E27FC236}">
                  <a16:creationId xmlns:a16="http://schemas.microsoft.com/office/drawing/2014/main" id="{71DC0D06-5091-0BAD-00B9-555B1366DD1E}"/>
                </a:ext>
              </a:extLst>
            </p:cNvPr>
            <p:cNvSpPr/>
            <p:nvPr/>
          </p:nvSpPr>
          <p:spPr>
            <a:xfrm>
              <a:off x="8016689" y="1962734"/>
              <a:ext cx="258696" cy="299237"/>
            </a:xfrm>
            <a:custGeom>
              <a:avLst/>
              <a:gdLst/>
              <a:ahLst/>
              <a:cxnLst/>
              <a:rect l="l" t="t" r="r" b="b"/>
              <a:pathLst>
                <a:path w="9259" h="10710" extrusionOk="0">
                  <a:moveTo>
                    <a:pt x="6806" y="0"/>
                  </a:moveTo>
                  <a:cubicBezTo>
                    <a:pt x="5889" y="0"/>
                    <a:pt x="4868" y="1047"/>
                    <a:pt x="3579" y="2078"/>
                  </a:cubicBezTo>
                  <a:cubicBezTo>
                    <a:pt x="2996" y="2525"/>
                    <a:pt x="2548" y="3151"/>
                    <a:pt x="2369" y="3821"/>
                  </a:cubicBezTo>
                  <a:cubicBezTo>
                    <a:pt x="1833" y="5836"/>
                    <a:pt x="1027" y="7804"/>
                    <a:pt x="0" y="9593"/>
                  </a:cubicBezTo>
                  <a:cubicBezTo>
                    <a:pt x="3085" y="9951"/>
                    <a:pt x="6174" y="10352"/>
                    <a:pt x="9259" y="10710"/>
                  </a:cubicBezTo>
                  <a:cubicBezTo>
                    <a:pt x="8722" y="7847"/>
                    <a:pt x="8543" y="4984"/>
                    <a:pt x="8722" y="2121"/>
                  </a:cubicBezTo>
                  <a:cubicBezTo>
                    <a:pt x="8097" y="566"/>
                    <a:pt x="7480" y="0"/>
                    <a:pt x="6806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5;p41">
              <a:extLst>
                <a:ext uri="{FF2B5EF4-FFF2-40B4-BE49-F238E27FC236}">
                  <a16:creationId xmlns:a16="http://schemas.microsoft.com/office/drawing/2014/main" id="{0087C929-BBA6-6519-DDA2-C2D59D3458A0}"/>
                </a:ext>
              </a:extLst>
            </p:cNvPr>
            <p:cNvSpPr/>
            <p:nvPr/>
          </p:nvSpPr>
          <p:spPr>
            <a:xfrm>
              <a:off x="8057873" y="1756589"/>
              <a:ext cx="220027" cy="341706"/>
            </a:xfrm>
            <a:custGeom>
              <a:avLst/>
              <a:gdLst/>
              <a:ahLst/>
              <a:cxnLst/>
              <a:rect l="l" t="t" r="r" b="b"/>
              <a:pathLst>
                <a:path w="7875" h="12230" extrusionOk="0">
                  <a:moveTo>
                    <a:pt x="1875" y="0"/>
                  </a:moveTo>
                  <a:cubicBezTo>
                    <a:pt x="1478" y="0"/>
                    <a:pt x="1078" y="72"/>
                    <a:pt x="763" y="283"/>
                  </a:cubicBezTo>
                  <a:cubicBezTo>
                    <a:pt x="316" y="598"/>
                    <a:pt x="1" y="1088"/>
                    <a:pt x="90" y="1582"/>
                  </a:cubicBezTo>
                  <a:cubicBezTo>
                    <a:pt x="226" y="2252"/>
                    <a:pt x="895" y="2656"/>
                    <a:pt x="1343" y="3193"/>
                  </a:cubicBezTo>
                  <a:cubicBezTo>
                    <a:pt x="1926" y="3862"/>
                    <a:pt x="2016" y="4846"/>
                    <a:pt x="2058" y="5741"/>
                  </a:cubicBezTo>
                  <a:cubicBezTo>
                    <a:pt x="2105" y="6636"/>
                    <a:pt x="2105" y="7577"/>
                    <a:pt x="2506" y="8382"/>
                  </a:cubicBezTo>
                  <a:cubicBezTo>
                    <a:pt x="2774" y="8962"/>
                    <a:pt x="3311" y="9456"/>
                    <a:pt x="3805" y="9903"/>
                  </a:cubicBezTo>
                  <a:cubicBezTo>
                    <a:pt x="4610" y="10708"/>
                    <a:pt x="5415" y="11467"/>
                    <a:pt x="6264" y="12229"/>
                  </a:cubicBezTo>
                  <a:cubicBezTo>
                    <a:pt x="7205" y="10529"/>
                    <a:pt x="7742" y="8651"/>
                    <a:pt x="7831" y="6725"/>
                  </a:cubicBezTo>
                  <a:cubicBezTo>
                    <a:pt x="7874" y="5787"/>
                    <a:pt x="7831" y="4803"/>
                    <a:pt x="7473" y="3909"/>
                  </a:cubicBezTo>
                  <a:cubicBezTo>
                    <a:pt x="7069" y="2835"/>
                    <a:pt x="6264" y="1983"/>
                    <a:pt x="5369" y="1314"/>
                  </a:cubicBezTo>
                  <a:cubicBezTo>
                    <a:pt x="4431" y="598"/>
                    <a:pt x="3358" y="61"/>
                    <a:pt x="2194" y="15"/>
                  </a:cubicBezTo>
                  <a:cubicBezTo>
                    <a:pt x="2089" y="6"/>
                    <a:pt x="1982" y="0"/>
                    <a:pt x="1875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6;p41">
              <a:extLst>
                <a:ext uri="{FF2B5EF4-FFF2-40B4-BE49-F238E27FC236}">
                  <a16:creationId xmlns:a16="http://schemas.microsoft.com/office/drawing/2014/main" id="{5AE449E3-9D06-5B28-04BB-7A60392E35F9}"/>
                </a:ext>
              </a:extLst>
            </p:cNvPr>
            <p:cNvSpPr/>
            <p:nvPr/>
          </p:nvSpPr>
          <p:spPr>
            <a:xfrm>
              <a:off x="8027865" y="1685788"/>
              <a:ext cx="300020" cy="382499"/>
            </a:xfrm>
            <a:custGeom>
              <a:avLst/>
              <a:gdLst/>
              <a:ahLst/>
              <a:cxnLst/>
              <a:rect l="l" t="t" r="r" b="b"/>
              <a:pathLst>
                <a:path w="10738" h="13690" extrusionOk="0">
                  <a:moveTo>
                    <a:pt x="853" y="1"/>
                  </a:moveTo>
                  <a:cubicBezTo>
                    <a:pt x="584" y="580"/>
                    <a:pt x="448" y="1207"/>
                    <a:pt x="448" y="1833"/>
                  </a:cubicBezTo>
                  <a:lnTo>
                    <a:pt x="269" y="1074"/>
                  </a:lnTo>
                  <a:lnTo>
                    <a:pt x="269" y="1074"/>
                  </a:lnTo>
                  <a:cubicBezTo>
                    <a:pt x="1" y="1923"/>
                    <a:pt x="316" y="2864"/>
                    <a:pt x="853" y="3533"/>
                  </a:cubicBezTo>
                  <a:cubicBezTo>
                    <a:pt x="1433" y="4249"/>
                    <a:pt x="2238" y="4653"/>
                    <a:pt x="3043" y="4965"/>
                  </a:cubicBezTo>
                  <a:cubicBezTo>
                    <a:pt x="3311" y="5101"/>
                    <a:pt x="3580" y="5143"/>
                    <a:pt x="3848" y="5233"/>
                  </a:cubicBezTo>
                  <a:cubicBezTo>
                    <a:pt x="3580" y="5727"/>
                    <a:pt x="3490" y="6307"/>
                    <a:pt x="3358" y="6843"/>
                  </a:cubicBezTo>
                  <a:cubicBezTo>
                    <a:pt x="3222" y="7248"/>
                    <a:pt x="3043" y="7649"/>
                    <a:pt x="2821" y="8007"/>
                  </a:cubicBezTo>
                  <a:cubicBezTo>
                    <a:pt x="2775" y="8096"/>
                    <a:pt x="2732" y="8143"/>
                    <a:pt x="2732" y="8275"/>
                  </a:cubicBezTo>
                  <a:cubicBezTo>
                    <a:pt x="2732" y="8364"/>
                    <a:pt x="2732" y="8454"/>
                    <a:pt x="2775" y="8500"/>
                  </a:cubicBezTo>
                  <a:cubicBezTo>
                    <a:pt x="2911" y="8901"/>
                    <a:pt x="3000" y="9259"/>
                    <a:pt x="3090" y="9617"/>
                  </a:cubicBezTo>
                  <a:cubicBezTo>
                    <a:pt x="3179" y="9259"/>
                    <a:pt x="3311" y="8901"/>
                    <a:pt x="3490" y="8543"/>
                  </a:cubicBezTo>
                  <a:cubicBezTo>
                    <a:pt x="3626" y="8275"/>
                    <a:pt x="3805" y="8007"/>
                    <a:pt x="3984" y="7738"/>
                  </a:cubicBezTo>
                  <a:cubicBezTo>
                    <a:pt x="4074" y="7964"/>
                    <a:pt x="4163" y="8185"/>
                    <a:pt x="4253" y="8364"/>
                  </a:cubicBezTo>
                  <a:cubicBezTo>
                    <a:pt x="4743" y="9349"/>
                    <a:pt x="5505" y="10154"/>
                    <a:pt x="6264" y="10959"/>
                  </a:cubicBezTo>
                  <a:cubicBezTo>
                    <a:pt x="6980" y="11811"/>
                    <a:pt x="7696" y="12659"/>
                    <a:pt x="8053" y="13690"/>
                  </a:cubicBezTo>
                  <a:cubicBezTo>
                    <a:pt x="8368" y="12795"/>
                    <a:pt x="8995" y="11990"/>
                    <a:pt x="9531" y="11227"/>
                  </a:cubicBezTo>
                  <a:cubicBezTo>
                    <a:pt x="10111" y="10422"/>
                    <a:pt x="10605" y="9574"/>
                    <a:pt x="10695" y="8633"/>
                  </a:cubicBezTo>
                  <a:cubicBezTo>
                    <a:pt x="10738" y="8096"/>
                    <a:pt x="10605" y="7516"/>
                    <a:pt x="10380" y="7022"/>
                  </a:cubicBezTo>
                  <a:cubicBezTo>
                    <a:pt x="10605" y="6264"/>
                    <a:pt x="10648" y="5458"/>
                    <a:pt x="10469" y="4653"/>
                  </a:cubicBezTo>
                  <a:cubicBezTo>
                    <a:pt x="10158" y="3533"/>
                    <a:pt x="9353" y="2506"/>
                    <a:pt x="8322" y="1923"/>
                  </a:cubicBezTo>
                  <a:cubicBezTo>
                    <a:pt x="6311" y="849"/>
                    <a:pt x="3759" y="1432"/>
                    <a:pt x="1701" y="491"/>
                  </a:cubicBezTo>
                  <a:lnTo>
                    <a:pt x="1701" y="1028"/>
                  </a:lnTo>
                  <a:cubicBezTo>
                    <a:pt x="1254" y="895"/>
                    <a:pt x="896" y="49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7;p41">
              <a:extLst>
                <a:ext uri="{FF2B5EF4-FFF2-40B4-BE49-F238E27FC236}">
                  <a16:creationId xmlns:a16="http://schemas.microsoft.com/office/drawing/2014/main" id="{638E1441-8B79-27CA-2FD7-867D66070BB4}"/>
                </a:ext>
              </a:extLst>
            </p:cNvPr>
            <p:cNvSpPr/>
            <p:nvPr/>
          </p:nvSpPr>
          <p:spPr>
            <a:xfrm>
              <a:off x="8112888" y="1892715"/>
              <a:ext cx="72504" cy="108379"/>
            </a:xfrm>
            <a:custGeom>
              <a:avLst/>
              <a:gdLst/>
              <a:ahLst/>
              <a:cxnLst/>
              <a:rect l="l" t="t" r="r" b="b"/>
              <a:pathLst>
                <a:path w="2595" h="3879" extrusionOk="0">
                  <a:moveTo>
                    <a:pt x="1446" y="1"/>
                  </a:moveTo>
                  <a:cubicBezTo>
                    <a:pt x="1147" y="1"/>
                    <a:pt x="867" y="194"/>
                    <a:pt x="716" y="422"/>
                  </a:cubicBezTo>
                  <a:cubicBezTo>
                    <a:pt x="494" y="690"/>
                    <a:pt x="447" y="1048"/>
                    <a:pt x="358" y="1363"/>
                  </a:cubicBezTo>
                  <a:lnTo>
                    <a:pt x="47" y="3374"/>
                  </a:lnTo>
                  <a:cubicBezTo>
                    <a:pt x="0" y="3600"/>
                    <a:pt x="225" y="3821"/>
                    <a:pt x="447" y="3868"/>
                  </a:cubicBezTo>
                  <a:cubicBezTo>
                    <a:pt x="486" y="3875"/>
                    <a:pt x="526" y="3879"/>
                    <a:pt x="567" y="3879"/>
                  </a:cubicBezTo>
                  <a:cubicBezTo>
                    <a:pt x="763" y="3879"/>
                    <a:pt x="972" y="3799"/>
                    <a:pt x="1120" y="3689"/>
                  </a:cubicBezTo>
                  <a:cubicBezTo>
                    <a:pt x="2058" y="3152"/>
                    <a:pt x="2595" y="1943"/>
                    <a:pt x="2326" y="915"/>
                  </a:cubicBezTo>
                  <a:cubicBezTo>
                    <a:pt x="2237" y="511"/>
                    <a:pt x="1968" y="110"/>
                    <a:pt x="1611" y="21"/>
                  </a:cubicBezTo>
                  <a:cubicBezTo>
                    <a:pt x="1555" y="7"/>
                    <a:pt x="1500" y="1"/>
                    <a:pt x="1446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8;p41">
              <a:extLst>
                <a:ext uri="{FF2B5EF4-FFF2-40B4-BE49-F238E27FC236}">
                  <a16:creationId xmlns:a16="http://schemas.microsoft.com/office/drawing/2014/main" id="{0D96EE91-0B7F-2510-6CE7-91945AE05EA8}"/>
                </a:ext>
              </a:extLst>
            </p:cNvPr>
            <p:cNvSpPr/>
            <p:nvPr/>
          </p:nvSpPr>
          <p:spPr>
            <a:xfrm>
              <a:off x="8050385" y="2108612"/>
              <a:ext cx="256294" cy="73370"/>
            </a:xfrm>
            <a:custGeom>
              <a:avLst/>
              <a:gdLst/>
              <a:ahLst/>
              <a:cxnLst/>
              <a:rect l="l" t="t" r="r" b="b"/>
              <a:pathLst>
                <a:path w="9173" h="2626" extrusionOk="0">
                  <a:moveTo>
                    <a:pt x="7069" y="0"/>
                  </a:moveTo>
                  <a:cubicBezTo>
                    <a:pt x="6059" y="0"/>
                    <a:pt x="5057" y="53"/>
                    <a:pt x="4073" y="257"/>
                  </a:cubicBezTo>
                  <a:cubicBezTo>
                    <a:pt x="2505" y="615"/>
                    <a:pt x="1031" y="1284"/>
                    <a:pt x="0" y="2447"/>
                  </a:cubicBezTo>
                  <a:cubicBezTo>
                    <a:pt x="1589" y="2307"/>
                    <a:pt x="3202" y="2167"/>
                    <a:pt x="4808" y="2167"/>
                  </a:cubicBezTo>
                  <a:cubicBezTo>
                    <a:pt x="6277" y="2167"/>
                    <a:pt x="7740" y="2284"/>
                    <a:pt x="9173" y="2626"/>
                  </a:cubicBezTo>
                  <a:cubicBezTo>
                    <a:pt x="8815" y="1778"/>
                    <a:pt x="8679" y="926"/>
                    <a:pt x="8725" y="31"/>
                  </a:cubicBezTo>
                  <a:cubicBezTo>
                    <a:pt x="8172" y="16"/>
                    <a:pt x="7619" y="0"/>
                    <a:pt x="7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9;p41">
              <a:extLst>
                <a:ext uri="{FF2B5EF4-FFF2-40B4-BE49-F238E27FC236}">
                  <a16:creationId xmlns:a16="http://schemas.microsoft.com/office/drawing/2014/main" id="{91F1ADC9-C0C0-6D52-26C3-1086863EA33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848" y="9058"/>
                    <a:pt x="4789" y="9194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711" y="7225"/>
                    <a:pt x="6442" y="6688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0;p41">
              <a:extLst>
                <a:ext uri="{FF2B5EF4-FFF2-40B4-BE49-F238E27FC236}">
                  <a16:creationId xmlns:a16="http://schemas.microsoft.com/office/drawing/2014/main" id="{66407419-5E26-5A81-B5F8-AAF511684AB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268" y="8209"/>
                    <a:pt x="3490" y="8431"/>
                    <a:pt x="3715" y="8657"/>
                  </a:cubicBezTo>
                  <a:cubicBezTo>
                    <a:pt x="4384" y="9194"/>
                    <a:pt x="5057" y="9505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847" y="7358"/>
                    <a:pt x="6621" y="7046"/>
                    <a:pt x="6489" y="6642"/>
                  </a:cubicBezTo>
                  <a:cubicBezTo>
                    <a:pt x="6442" y="6463"/>
                    <a:pt x="6399" y="6284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1;p41">
              <a:extLst>
                <a:ext uri="{FF2B5EF4-FFF2-40B4-BE49-F238E27FC236}">
                  <a16:creationId xmlns:a16="http://schemas.microsoft.com/office/drawing/2014/main" id="{6859677B-BBBB-5487-1AD1-5D5E201A42AA}"/>
                </a:ext>
              </a:extLst>
            </p:cNvPr>
            <p:cNvSpPr/>
            <p:nvPr/>
          </p:nvSpPr>
          <p:spPr>
            <a:xfrm>
              <a:off x="7239213" y="2051446"/>
              <a:ext cx="101227" cy="123048"/>
            </a:xfrm>
            <a:custGeom>
              <a:avLst/>
              <a:gdLst/>
              <a:ahLst/>
              <a:cxnLst/>
              <a:rect l="l" t="t" r="r" b="b"/>
              <a:pathLst>
                <a:path w="3623" h="4404" extrusionOk="0">
                  <a:moveTo>
                    <a:pt x="2593" y="0"/>
                  </a:moveTo>
                  <a:cubicBezTo>
                    <a:pt x="2500" y="0"/>
                    <a:pt x="2400" y="19"/>
                    <a:pt x="2280" y="19"/>
                  </a:cubicBezTo>
                  <a:cubicBezTo>
                    <a:pt x="1654" y="198"/>
                    <a:pt x="1028" y="556"/>
                    <a:pt x="627" y="1093"/>
                  </a:cubicBezTo>
                  <a:cubicBezTo>
                    <a:pt x="222" y="1630"/>
                    <a:pt x="1" y="2303"/>
                    <a:pt x="1" y="2972"/>
                  </a:cubicBezTo>
                  <a:cubicBezTo>
                    <a:pt x="670" y="3376"/>
                    <a:pt x="1296" y="3867"/>
                    <a:pt x="1879" y="4403"/>
                  </a:cubicBezTo>
                  <a:cubicBezTo>
                    <a:pt x="1654" y="3777"/>
                    <a:pt x="1922" y="3018"/>
                    <a:pt x="2280" y="2435"/>
                  </a:cubicBezTo>
                  <a:cubicBezTo>
                    <a:pt x="2685" y="1855"/>
                    <a:pt x="3175" y="1361"/>
                    <a:pt x="3622" y="825"/>
                  </a:cubicBezTo>
                  <a:cubicBezTo>
                    <a:pt x="3222" y="735"/>
                    <a:pt x="3132" y="155"/>
                    <a:pt x="2728" y="19"/>
                  </a:cubicBezTo>
                  <a:cubicBezTo>
                    <a:pt x="2684" y="5"/>
                    <a:pt x="2639" y="0"/>
                    <a:pt x="2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2;p41">
              <a:extLst>
                <a:ext uri="{FF2B5EF4-FFF2-40B4-BE49-F238E27FC236}">
                  <a16:creationId xmlns:a16="http://schemas.microsoft.com/office/drawing/2014/main" id="{26B56540-142B-DC8C-4DE2-68955451BC4B}"/>
                </a:ext>
              </a:extLst>
            </p:cNvPr>
            <p:cNvSpPr/>
            <p:nvPr/>
          </p:nvSpPr>
          <p:spPr>
            <a:xfrm>
              <a:off x="7259218" y="2060666"/>
              <a:ext cx="1262441" cy="1200051"/>
            </a:xfrm>
            <a:custGeom>
              <a:avLst/>
              <a:gdLst/>
              <a:ahLst/>
              <a:cxnLst/>
              <a:rect l="l" t="t" r="r" b="b"/>
              <a:pathLst>
                <a:path w="45184" h="42951" extrusionOk="0">
                  <a:moveTo>
                    <a:pt x="2293" y="1"/>
                  </a:moveTo>
                  <a:cubicBezTo>
                    <a:pt x="2258" y="1"/>
                    <a:pt x="2224" y="2"/>
                    <a:pt x="2191" y="4"/>
                  </a:cubicBezTo>
                  <a:cubicBezTo>
                    <a:pt x="1027" y="47"/>
                    <a:pt x="0" y="2420"/>
                    <a:pt x="90" y="3716"/>
                  </a:cubicBezTo>
                  <a:cubicBezTo>
                    <a:pt x="5637" y="9531"/>
                    <a:pt x="12748" y="13514"/>
                    <a:pt x="20489" y="15662"/>
                  </a:cubicBezTo>
                  <a:cubicBezTo>
                    <a:pt x="19995" y="22325"/>
                    <a:pt x="19237" y="33867"/>
                    <a:pt x="18521" y="40177"/>
                  </a:cubicBezTo>
                  <a:cubicBezTo>
                    <a:pt x="18431" y="41161"/>
                    <a:pt x="19190" y="42277"/>
                    <a:pt x="19101" y="42950"/>
                  </a:cubicBezTo>
                  <a:lnTo>
                    <a:pt x="41111" y="41920"/>
                  </a:lnTo>
                  <a:cubicBezTo>
                    <a:pt x="41962" y="39103"/>
                    <a:pt x="41916" y="36193"/>
                    <a:pt x="41605" y="32794"/>
                  </a:cubicBezTo>
                  <a:cubicBezTo>
                    <a:pt x="41962" y="32436"/>
                    <a:pt x="42274" y="32035"/>
                    <a:pt x="42589" y="31677"/>
                  </a:cubicBezTo>
                  <a:cubicBezTo>
                    <a:pt x="43705" y="30378"/>
                    <a:pt x="44736" y="28946"/>
                    <a:pt x="45004" y="27246"/>
                  </a:cubicBezTo>
                  <a:cubicBezTo>
                    <a:pt x="45183" y="25951"/>
                    <a:pt x="44868" y="24652"/>
                    <a:pt x="44600" y="23399"/>
                  </a:cubicBezTo>
                  <a:cubicBezTo>
                    <a:pt x="43662" y="19509"/>
                    <a:pt x="42721" y="15572"/>
                    <a:pt x="41826" y="11678"/>
                  </a:cubicBezTo>
                  <a:cubicBezTo>
                    <a:pt x="41469" y="10247"/>
                    <a:pt x="41111" y="8772"/>
                    <a:pt x="40352" y="7520"/>
                  </a:cubicBezTo>
                  <a:cubicBezTo>
                    <a:pt x="40126" y="7205"/>
                    <a:pt x="39905" y="6894"/>
                    <a:pt x="39636" y="6625"/>
                  </a:cubicBezTo>
                  <a:cubicBezTo>
                    <a:pt x="39099" y="5326"/>
                    <a:pt x="38427" y="4163"/>
                    <a:pt x="37757" y="3941"/>
                  </a:cubicBezTo>
                  <a:cubicBezTo>
                    <a:pt x="36246" y="3371"/>
                    <a:pt x="34701" y="3137"/>
                    <a:pt x="33144" y="3137"/>
                  </a:cubicBezTo>
                  <a:cubicBezTo>
                    <a:pt x="31151" y="3137"/>
                    <a:pt x="29138" y="3521"/>
                    <a:pt x="27153" y="4073"/>
                  </a:cubicBezTo>
                  <a:lnTo>
                    <a:pt x="27110" y="4073"/>
                  </a:lnTo>
                  <a:cubicBezTo>
                    <a:pt x="26126" y="4478"/>
                    <a:pt x="25185" y="5058"/>
                    <a:pt x="24380" y="5730"/>
                  </a:cubicBezTo>
                  <a:cubicBezTo>
                    <a:pt x="18253" y="5326"/>
                    <a:pt x="12347" y="3984"/>
                    <a:pt x="6532" y="1883"/>
                  </a:cubicBezTo>
                  <a:cubicBezTo>
                    <a:pt x="5443" y="1490"/>
                    <a:pt x="3511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3;p41">
              <a:extLst>
                <a:ext uri="{FF2B5EF4-FFF2-40B4-BE49-F238E27FC236}">
                  <a16:creationId xmlns:a16="http://schemas.microsoft.com/office/drawing/2014/main" id="{36340E2A-08AC-FA36-F702-F5ACD1C23131}"/>
                </a:ext>
              </a:extLst>
            </p:cNvPr>
            <p:cNvSpPr/>
            <p:nvPr/>
          </p:nvSpPr>
          <p:spPr>
            <a:xfrm rot="5400000">
              <a:off x="6554752" y="2839249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4;p41">
              <a:extLst>
                <a:ext uri="{FF2B5EF4-FFF2-40B4-BE49-F238E27FC236}">
                  <a16:creationId xmlns:a16="http://schemas.microsoft.com/office/drawing/2014/main" id="{A743FFB2-A5EF-91A6-F073-F34D5D6C70C6}"/>
                </a:ext>
              </a:extLst>
            </p:cNvPr>
            <p:cNvSpPr/>
            <p:nvPr/>
          </p:nvSpPr>
          <p:spPr>
            <a:xfrm>
              <a:off x="6335458" y="2089516"/>
              <a:ext cx="158724" cy="375313"/>
            </a:xfrm>
            <a:custGeom>
              <a:avLst/>
              <a:gdLst/>
              <a:ahLst/>
              <a:cxnLst/>
              <a:rect l="l" t="t" r="r" b="b"/>
              <a:pathLst>
                <a:path w="3113" h="7358" extrusionOk="0">
                  <a:moveTo>
                    <a:pt x="1038" y="0"/>
                  </a:moveTo>
                  <a:lnTo>
                    <a:pt x="1038" y="1181"/>
                  </a:lnTo>
                  <a:cubicBezTo>
                    <a:pt x="426" y="1370"/>
                    <a:pt x="0" y="1936"/>
                    <a:pt x="0" y="2641"/>
                  </a:cubicBezTo>
                  <a:cubicBezTo>
                    <a:pt x="0" y="3490"/>
                    <a:pt x="709" y="4200"/>
                    <a:pt x="1558" y="4200"/>
                  </a:cubicBezTo>
                  <a:cubicBezTo>
                    <a:pt x="1841" y="4200"/>
                    <a:pt x="2075" y="4434"/>
                    <a:pt x="2075" y="4717"/>
                  </a:cubicBezTo>
                  <a:cubicBezTo>
                    <a:pt x="2075" y="5000"/>
                    <a:pt x="1841" y="5237"/>
                    <a:pt x="1558" y="5237"/>
                  </a:cubicBezTo>
                  <a:cubicBezTo>
                    <a:pt x="1275" y="5237"/>
                    <a:pt x="1038" y="5000"/>
                    <a:pt x="1038" y="4717"/>
                  </a:cubicBezTo>
                  <a:lnTo>
                    <a:pt x="0" y="4717"/>
                  </a:lnTo>
                  <a:cubicBezTo>
                    <a:pt x="0" y="5426"/>
                    <a:pt x="426" y="5992"/>
                    <a:pt x="1038" y="6180"/>
                  </a:cubicBezTo>
                  <a:lnTo>
                    <a:pt x="1038" y="7358"/>
                  </a:lnTo>
                  <a:lnTo>
                    <a:pt x="2075" y="7358"/>
                  </a:lnTo>
                  <a:lnTo>
                    <a:pt x="2075" y="6180"/>
                  </a:lnTo>
                  <a:cubicBezTo>
                    <a:pt x="2690" y="5992"/>
                    <a:pt x="3113" y="5426"/>
                    <a:pt x="3113" y="4717"/>
                  </a:cubicBezTo>
                  <a:cubicBezTo>
                    <a:pt x="3113" y="3868"/>
                    <a:pt x="2407" y="3162"/>
                    <a:pt x="1558" y="3162"/>
                  </a:cubicBezTo>
                  <a:cubicBezTo>
                    <a:pt x="1275" y="3162"/>
                    <a:pt x="1038" y="2924"/>
                    <a:pt x="1038" y="2641"/>
                  </a:cubicBezTo>
                  <a:cubicBezTo>
                    <a:pt x="1038" y="2358"/>
                    <a:pt x="1275" y="2124"/>
                    <a:pt x="1558" y="2124"/>
                  </a:cubicBezTo>
                  <a:cubicBezTo>
                    <a:pt x="1841" y="2124"/>
                    <a:pt x="2075" y="2358"/>
                    <a:pt x="2075" y="2641"/>
                  </a:cubicBezTo>
                  <a:lnTo>
                    <a:pt x="3113" y="2641"/>
                  </a:lnTo>
                  <a:cubicBezTo>
                    <a:pt x="3113" y="1936"/>
                    <a:pt x="2690" y="1370"/>
                    <a:pt x="2075" y="1181"/>
                  </a:cubicBezTo>
                  <a:lnTo>
                    <a:pt x="2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015;p41">
              <a:extLst>
                <a:ext uri="{FF2B5EF4-FFF2-40B4-BE49-F238E27FC236}">
                  <a16:creationId xmlns:a16="http://schemas.microsoft.com/office/drawing/2014/main" id="{A1D3026A-1EE4-E540-6D58-1882A6A7D033}"/>
                </a:ext>
              </a:extLst>
            </p:cNvPr>
            <p:cNvGrpSpPr/>
            <p:nvPr/>
          </p:nvGrpSpPr>
          <p:grpSpPr>
            <a:xfrm>
              <a:off x="6825616" y="2545819"/>
              <a:ext cx="532378" cy="532378"/>
              <a:chOff x="1774175" y="3649950"/>
              <a:chExt cx="601625" cy="601625"/>
            </a:xfrm>
          </p:grpSpPr>
          <p:sp>
            <p:nvSpPr>
              <p:cNvPr id="30" name="Google Shape;1016;p41">
                <a:extLst>
                  <a:ext uri="{FF2B5EF4-FFF2-40B4-BE49-F238E27FC236}">
                    <a16:creationId xmlns:a16="http://schemas.microsoft.com/office/drawing/2014/main" id="{1601176E-91F1-9011-974F-0C4F5D4907F5}"/>
                  </a:ext>
                </a:extLst>
              </p:cNvPr>
              <p:cNvSpPr/>
              <p:nvPr/>
            </p:nvSpPr>
            <p:spPr>
              <a:xfrm>
                <a:off x="1774175" y="3649950"/>
                <a:ext cx="601625" cy="601625"/>
              </a:xfrm>
              <a:custGeom>
                <a:avLst/>
                <a:gdLst/>
                <a:ahLst/>
                <a:cxnLst/>
                <a:rect l="l" t="t" r="r" b="b"/>
                <a:pathLst>
                  <a:path w="24065" h="24065" extrusionOk="0">
                    <a:moveTo>
                      <a:pt x="12034" y="3438"/>
                    </a:moveTo>
                    <a:cubicBezTo>
                      <a:pt x="16789" y="3438"/>
                      <a:pt x="20627" y="7276"/>
                      <a:pt x="20627" y="12034"/>
                    </a:cubicBezTo>
                    <a:cubicBezTo>
                      <a:pt x="20627" y="16751"/>
                      <a:pt x="16789" y="20589"/>
                      <a:pt x="12034" y="20589"/>
                    </a:cubicBezTo>
                    <a:cubicBezTo>
                      <a:pt x="7317" y="20589"/>
                      <a:pt x="3480" y="16751"/>
                      <a:pt x="3480" y="12034"/>
                    </a:cubicBezTo>
                    <a:cubicBezTo>
                      <a:pt x="3480" y="7276"/>
                      <a:pt x="7317" y="3438"/>
                      <a:pt x="12034" y="3438"/>
                    </a:cubicBezTo>
                    <a:close/>
                    <a:moveTo>
                      <a:pt x="12034" y="0"/>
                    </a:moveTo>
                    <a:cubicBezTo>
                      <a:pt x="5398" y="0"/>
                      <a:pt x="0" y="5398"/>
                      <a:pt x="0" y="12034"/>
                    </a:cubicBezTo>
                    <a:cubicBezTo>
                      <a:pt x="0" y="18670"/>
                      <a:pt x="5398" y="24065"/>
                      <a:pt x="12034" y="24065"/>
                    </a:cubicBezTo>
                    <a:cubicBezTo>
                      <a:pt x="18670" y="24065"/>
                      <a:pt x="24065" y="18670"/>
                      <a:pt x="24065" y="12034"/>
                    </a:cubicBezTo>
                    <a:cubicBezTo>
                      <a:pt x="24065" y="5398"/>
                      <a:pt x="18670" y="0"/>
                      <a:pt x="12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17;p41">
                <a:extLst>
                  <a:ext uri="{FF2B5EF4-FFF2-40B4-BE49-F238E27FC236}">
                    <a16:creationId xmlns:a16="http://schemas.microsoft.com/office/drawing/2014/main" id="{7A61D972-3C33-8440-85DF-427E51452D16}"/>
                  </a:ext>
                </a:extLst>
              </p:cNvPr>
              <p:cNvSpPr/>
              <p:nvPr/>
            </p:nvSpPr>
            <p:spPr>
              <a:xfrm>
                <a:off x="1950050" y="3825825"/>
                <a:ext cx="249875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5" extrusionOk="0">
                    <a:moveTo>
                      <a:pt x="4999" y="1"/>
                    </a:moveTo>
                    <a:cubicBezTo>
                      <a:pt x="2239" y="1"/>
                      <a:pt x="1" y="2239"/>
                      <a:pt x="1" y="4999"/>
                    </a:cubicBezTo>
                    <a:cubicBezTo>
                      <a:pt x="1" y="7756"/>
                      <a:pt x="2239" y="9994"/>
                      <a:pt x="4999" y="9994"/>
                    </a:cubicBezTo>
                    <a:cubicBezTo>
                      <a:pt x="7756" y="9994"/>
                      <a:pt x="9994" y="7756"/>
                      <a:pt x="9994" y="4999"/>
                    </a:cubicBezTo>
                    <a:cubicBezTo>
                      <a:pt x="9994" y="2239"/>
                      <a:pt x="7756" y="1"/>
                      <a:pt x="4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30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Retângulo 1186">
            <a:extLst>
              <a:ext uri="{FF2B5EF4-FFF2-40B4-BE49-F238E27FC236}">
                <a16:creationId xmlns:a16="http://schemas.microsoft.com/office/drawing/2014/main" id="{F75F1A7F-D987-AE8A-CF5D-E59978D24D12}"/>
              </a:ext>
            </a:extLst>
          </p:cNvPr>
          <p:cNvSpPr/>
          <p:nvPr/>
        </p:nvSpPr>
        <p:spPr>
          <a:xfrm>
            <a:off x="4178300" y="3012776"/>
            <a:ext cx="4209225" cy="1242613"/>
          </a:xfrm>
          <a:prstGeom prst="rect">
            <a:avLst/>
          </a:prstGeom>
          <a:solidFill>
            <a:srgbClr val="EFE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8" name="Elipse 1187">
            <a:extLst>
              <a:ext uri="{FF2B5EF4-FFF2-40B4-BE49-F238E27FC236}">
                <a16:creationId xmlns:a16="http://schemas.microsoft.com/office/drawing/2014/main" id="{9681BF43-03EA-60E2-DE81-4462103B7CB3}"/>
              </a:ext>
            </a:extLst>
          </p:cNvPr>
          <p:cNvSpPr>
            <a:spLocks noChangeAspect="1"/>
          </p:cNvSpPr>
          <p:nvPr/>
        </p:nvSpPr>
        <p:spPr>
          <a:xfrm>
            <a:off x="4813538" y="1108226"/>
            <a:ext cx="3600000" cy="3600000"/>
          </a:xfrm>
          <a:prstGeom prst="ellipse">
            <a:avLst/>
          </a:prstGeom>
          <a:solidFill>
            <a:srgbClr val="DDD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6" name="Google Shape;1206;p49"/>
          <p:cNvSpPr txBox="1">
            <a:spLocks noGrp="1"/>
          </p:cNvSpPr>
          <p:nvPr>
            <p:ph type="title"/>
          </p:nvPr>
        </p:nvSpPr>
        <p:spPr>
          <a:xfrm>
            <a:off x="876545" y="888111"/>
            <a:ext cx="4009800" cy="3820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Agrademos por sua presença </a:t>
            </a:r>
            <a:br>
              <a:rPr lang="en" sz="4000" dirty="0"/>
            </a:br>
            <a:r>
              <a:rPr lang="en" sz="4000" dirty="0"/>
              <a:t>e observações.</a:t>
            </a:r>
            <a:endParaRPr sz="4000" dirty="0"/>
          </a:p>
        </p:txBody>
      </p:sp>
      <p:sp>
        <p:nvSpPr>
          <p:cNvPr id="1315" name="Google Shape;1315;p49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9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58;p38">
            <a:extLst>
              <a:ext uri="{FF2B5EF4-FFF2-40B4-BE49-F238E27FC236}">
                <a16:creationId xmlns:a16="http://schemas.microsoft.com/office/drawing/2014/main" id="{ED0ABABC-4EC6-CAB5-602E-F13E71217058}"/>
              </a:ext>
            </a:extLst>
          </p:cNvPr>
          <p:cNvGrpSpPr/>
          <p:nvPr/>
        </p:nvGrpSpPr>
        <p:grpSpPr>
          <a:xfrm>
            <a:off x="5254974" y="893772"/>
            <a:ext cx="3895990" cy="3503003"/>
            <a:chOff x="5337524" y="893772"/>
            <a:chExt cx="3895990" cy="3503003"/>
          </a:xfrm>
        </p:grpSpPr>
        <p:grpSp>
          <p:nvGrpSpPr>
            <p:cNvPr id="3" name="Google Shape;459;p38">
              <a:extLst>
                <a:ext uri="{FF2B5EF4-FFF2-40B4-BE49-F238E27FC236}">
                  <a16:creationId xmlns:a16="http://schemas.microsoft.com/office/drawing/2014/main" id="{34C05479-024C-CB29-1876-57835D486C54}"/>
                </a:ext>
              </a:extLst>
            </p:cNvPr>
            <p:cNvGrpSpPr/>
            <p:nvPr/>
          </p:nvGrpSpPr>
          <p:grpSpPr>
            <a:xfrm>
              <a:off x="5337524" y="893772"/>
              <a:ext cx="3248680" cy="3325950"/>
              <a:chOff x="3053925" y="880625"/>
              <a:chExt cx="1461000" cy="1495750"/>
            </a:xfrm>
          </p:grpSpPr>
          <p:sp>
            <p:nvSpPr>
              <p:cNvPr id="7" name="Google Shape;460;p38">
                <a:extLst>
                  <a:ext uri="{FF2B5EF4-FFF2-40B4-BE49-F238E27FC236}">
                    <a16:creationId xmlns:a16="http://schemas.microsoft.com/office/drawing/2014/main" id="{E6D4B6DD-B927-2672-B081-275342D2C92C}"/>
                  </a:ext>
                </a:extLst>
              </p:cNvPr>
              <p:cNvSpPr/>
              <p:nvPr/>
            </p:nvSpPr>
            <p:spPr>
              <a:xfrm>
                <a:off x="3519775" y="1798950"/>
                <a:ext cx="467800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12" h="23097" extrusionOk="0">
                    <a:moveTo>
                      <a:pt x="252" y="0"/>
                    </a:moveTo>
                    <a:cubicBezTo>
                      <a:pt x="202" y="0"/>
                      <a:pt x="152" y="16"/>
                      <a:pt x="108" y="48"/>
                    </a:cubicBezTo>
                    <a:cubicBezTo>
                      <a:pt x="16" y="139"/>
                      <a:pt x="1" y="277"/>
                      <a:pt x="77" y="384"/>
                    </a:cubicBezTo>
                    <a:lnTo>
                      <a:pt x="18269" y="23005"/>
                    </a:lnTo>
                    <a:cubicBezTo>
                      <a:pt x="18314" y="23066"/>
                      <a:pt x="18391" y="23097"/>
                      <a:pt x="18452" y="23097"/>
                    </a:cubicBezTo>
                    <a:cubicBezTo>
                      <a:pt x="18498" y="23097"/>
                      <a:pt x="18559" y="23081"/>
                      <a:pt x="18605" y="23035"/>
                    </a:cubicBezTo>
                    <a:cubicBezTo>
                      <a:pt x="18696" y="22959"/>
                      <a:pt x="18712" y="22806"/>
                      <a:pt x="18635" y="22715"/>
                    </a:cubicBezTo>
                    <a:lnTo>
                      <a:pt x="444" y="94"/>
                    </a:lnTo>
                    <a:cubicBezTo>
                      <a:pt x="390" y="31"/>
                      <a:pt x="321" y="0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61;p38">
                <a:extLst>
                  <a:ext uri="{FF2B5EF4-FFF2-40B4-BE49-F238E27FC236}">
                    <a16:creationId xmlns:a16="http://schemas.microsoft.com/office/drawing/2014/main" id="{78267DBE-BBBB-0664-BB16-A50900365878}"/>
                  </a:ext>
                </a:extLst>
              </p:cNvPr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18460" y="0"/>
                    </a:moveTo>
                    <a:cubicBezTo>
                      <a:pt x="18391" y="0"/>
                      <a:pt x="18322" y="31"/>
                      <a:pt x="18268" y="94"/>
                    </a:cubicBezTo>
                    <a:lnTo>
                      <a:pt x="77" y="22715"/>
                    </a:lnTo>
                    <a:cubicBezTo>
                      <a:pt x="0" y="22806"/>
                      <a:pt x="16" y="22959"/>
                      <a:pt x="123" y="23035"/>
                    </a:cubicBezTo>
                    <a:cubicBezTo>
                      <a:pt x="153" y="23081"/>
                      <a:pt x="214" y="23097"/>
                      <a:pt x="260" y="23097"/>
                    </a:cubicBezTo>
                    <a:cubicBezTo>
                      <a:pt x="336" y="23097"/>
                      <a:pt x="398" y="23066"/>
                      <a:pt x="443" y="23005"/>
                    </a:cubicBezTo>
                    <a:lnTo>
                      <a:pt x="18635" y="384"/>
                    </a:lnTo>
                    <a:cubicBezTo>
                      <a:pt x="18727" y="277"/>
                      <a:pt x="18711" y="139"/>
                      <a:pt x="18604" y="48"/>
                    </a:cubicBezTo>
                    <a:cubicBezTo>
                      <a:pt x="18560" y="16"/>
                      <a:pt x="18510" y="0"/>
                      <a:pt x="18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62;p38">
                <a:extLst>
                  <a:ext uri="{FF2B5EF4-FFF2-40B4-BE49-F238E27FC236}">
                    <a16:creationId xmlns:a16="http://schemas.microsoft.com/office/drawing/2014/main" id="{40D7D637-5A07-DC39-C2F6-1B5BCAD5C4E7}"/>
                  </a:ext>
                </a:extLst>
              </p:cNvPr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259" y="0"/>
                    </a:moveTo>
                    <a:cubicBezTo>
                      <a:pt x="210" y="0"/>
                      <a:pt x="161" y="16"/>
                      <a:pt x="123" y="48"/>
                    </a:cubicBezTo>
                    <a:cubicBezTo>
                      <a:pt x="16" y="139"/>
                      <a:pt x="0" y="277"/>
                      <a:pt x="77" y="384"/>
                    </a:cubicBezTo>
                    <a:lnTo>
                      <a:pt x="18268" y="23005"/>
                    </a:lnTo>
                    <a:cubicBezTo>
                      <a:pt x="18330" y="23066"/>
                      <a:pt x="18391" y="23097"/>
                      <a:pt x="18452" y="23097"/>
                    </a:cubicBezTo>
                    <a:cubicBezTo>
                      <a:pt x="18513" y="23097"/>
                      <a:pt x="18559" y="23081"/>
                      <a:pt x="18604" y="23035"/>
                    </a:cubicBezTo>
                    <a:cubicBezTo>
                      <a:pt x="18711" y="22959"/>
                      <a:pt x="18727" y="22806"/>
                      <a:pt x="18635" y="22715"/>
                    </a:cubicBezTo>
                    <a:lnTo>
                      <a:pt x="443" y="94"/>
                    </a:lnTo>
                    <a:cubicBezTo>
                      <a:pt x="399" y="31"/>
                      <a:pt x="328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63;p38">
                <a:extLst>
                  <a:ext uri="{FF2B5EF4-FFF2-40B4-BE49-F238E27FC236}">
                    <a16:creationId xmlns:a16="http://schemas.microsoft.com/office/drawing/2014/main" id="{B10F91C9-2181-4D07-DEA4-78CCF7258D64}"/>
                  </a:ext>
                </a:extLst>
              </p:cNvPr>
              <p:cNvSpPr/>
              <p:nvPr/>
            </p:nvSpPr>
            <p:spPr>
              <a:xfrm>
                <a:off x="3129525" y="1789825"/>
                <a:ext cx="24172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9058" y="1192"/>
                    </a:lnTo>
                    <a:cubicBezTo>
                      <a:pt x="9394" y="1192"/>
                      <a:pt x="9669" y="932"/>
                      <a:pt x="9669" y="596"/>
                    </a:cubicBezTo>
                    <a:cubicBezTo>
                      <a:pt x="9669" y="260"/>
                      <a:pt x="9394" y="0"/>
                      <a:pt x="9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64;p38">
                <a:extLst>
                  <a:ext uri="{FF2B5EF4-FFF2-40B4-BE49-F238E27FC236}">
                    <a16:creationId xmlns:a16="http://schemas.microsoft.com/office/drawing/2014/main" id="{0315CB86-3728-2796-C8F5-D9D48BA83A1E}"/>
                  </a:ext>
                </a:extLst>
              </p:cNvPr>
              <p:cNvSpPr/>
              <p:nvPr/>
            </p:nvSpPr>
            <p:spPr>
              <a:xfrm>
                <a:off x="3344900" y="1789825"/>
                <a:ext cx="61937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24775" y="1192"/>
                    </a:lnTo>
                    <a:lnTo>
                      <a:pt x="24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65;p38">
                <a:extLst>
                  <a:ext uri="{FF2B5EF4-FFF2-40B4-BE49-F238E27FC236}">
                    <a16:creationId xmlns:a16="http://schemas.microsoft.com/office/drawing/2014/main" id="{556BA0C0-8508-71E7-F95C-C5AB084C8384}"/>
                  </a:ext>
                </a:extLst>
              </p:cNvPr>
              <p:cNvSpPr/>
              <p:nvPr/>
            </p:nvSpPr>
            <p:spPr>
              <a:xfrm>
                <a:off x="34865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8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8" y="1314"/>
                    </a:cubicBezTo>
                    <a:cubicBezTo>
                      <a:pt x="1009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66;p38">
                <a:extLst>
                  <a:ext uri="{FF2B5EF4-FFF2-40B4-BE49-F238E27FC236}">
                    <a16:creationId xmlns:a16="http://schemas.microsoft.com/office/drawing/2014/main" id="{438714DC-9ABC-C7FB-1D32-933181DE073D}"/>
                  </a:ext>
                </a:extLst>
              </p:cNvPr>
              <p:cNvSpPr/>
              <p:nvPr/>
            </p:nvSpPr>
            <p:spPr>
              <a:xfrm>
                <a:off x="37370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7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7" y="1314"/>
                    </a:cubicBezTo>
                    <a:cubicBezTo>
                      <a:pt x="1024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7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67;p38">
                <a:extLst>
                  <a:ext uri="{FF2B5EF4-FFF2-40B4-BE49-F238E27FC236}">
                    <a16:creationId xmlns:a16="http://schemas.microsoft.com/office/drawing/2014/main" id="{0CAA0A66-3120-96C4-2E42-F2324D07CCC7}"/>
                  </a:ext>
                </a:extLst>
              </p:cNvPr>
              <p:cNvSpPr/>
              <p:nvPr/>
            </p:nvSpPr>
            <p:spPr>
              <a:xfrm>
                <a:off x="3319675" y="1144875"/>
                <a:ext cx="2513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52" h="7867" extrusionOk="0">
                    <a:moveTo>
                      <a:pt x="765" y="0"/>
                    </a:moveTo>
                    <a:cubicBezTo>
                      <a:pt x="352" y="0"/>
                      <a:pt x="1" y="352"/>
                      <a:pt x="1" y="764"/>
                    </a:cubicBezTo>
                    <a:lnTo>
                      <a:pt x="1" y="7103"/>
                    </a:lnTo>
                    <a:cubicBezTo>
                      <a:pt x="1" y="7530"/>
                      <a:pt x="352" y="7867"/>
                      <a:pt x="765" y="7867"/>
                    </a:cubicBezTo>
                    <a:lnTo>
                      <a:pt x="9288" y="7867"/>
                    </a:lnTo>
                    <a:cubicBezTo>
                      <a:pt x="9700" y="7867"/>
                      <a:pt x="10051" y="7530"/>
                      <a:pt x="10051" y="7103"/>
                    </a:cubicBezTo>
                    <a:lnTo>
                      <a:pt x="10051" y="764"/>
                    </a:lnTo>
                    <a:cubicBezTo>
                      <a:pt x="10051" y="352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68;p38">
                <a:extLst>
                  <a:ext uri="{FF2B5EF4-FFF2-40B4-BE49-F238E27FC236}">
                    <a16:creationId xmlns:a16="http://schemas.microsoft.com/office/drawing/2014/main" id="{93B67FF4-A47E-9E1D-5D1F-B010A29DC4B8}"/>
                  </a:ext>
                </a:extLst>
              </p:cNvPr>
              <p:cNvSpPr/>
              <p:nvPr/>
            </p:nvSpPr>
            <p:spPr>
              <a:xfrm>
                <a:off x="3384975" y="1183050"/>
                <a:ext cx="120700" cy="120700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4828" extrusionOk="0">
                    <a:moveTo>
                      <a:pt x="2427" y="1248"/>
                    </a:moveTo>
                    <a:cubicBezTo>
                      <a:pt x="3180" y="1248"/>
                      <a:pt x="3775" y="1927"/>
                      <a:pt x="3636" y="2720"/>
                    </a:cubicBezTo>
                    <a:cubicBezTo>
                      <a:pt x="3544" y="3193"/>
                      <a:pt x="3147" y="3575"/>
                      <a:pt x="2674" y="3667"/>
                    </a:cubicBezTo>
                    <a:cubicBezTo>
                      <a:pt x="2591" y="3683"/>
                      <a:pt x="2508" y="3691"/>
                      <a:pt x="2428" y="3691"/>
                    </a:cubicBezTo>
                    <a:cubicBezTo>
                      <a:pt x="1682" y="3691"/>
                      <a:pt x="1086" y="3017"/>
                      <a:pt x="1238" y="2231"/>
                    </a:cubicBezTo>
                    <a:cubicBezTo>
                      <a:pt x="1330" y="1757"/>
                      <a:pt x="1712" y="1375"/>
                      <a:pt x="2200" y="1268"/>
                    </a:cubicBezTo>
                    <a:cubicBezTo>
                      <a:pt x="2277" y="1255"/>
                      <a:pt x="2353" y="1248"/>
                      <a:pt x="2427" y="1248"/>
                    </a:cubicBezTo>
                    <a:close/>
                    <a:moveTo>
                      <a:pt x="2200" y="1"/>
                    </a:moveTo>
                    <a:cubicBezTo>
                      <a:pt x="2063" y="1"/>
                      <a:pt x="1956" y="108"/>
                      <a:pt x="1956" y="230"/>
                    </a:cubicBezTo>
                    <a:lnTo>
                      <a:pt x="1956" y="627"/>
                    </a:lnTo>
                    <a:cubicBezTo>
                      <a:pt x="1803" y="658"/>
                      <a:pt x="1650" y="719"/>
                      <a:pt x="1513" y="795"/>
                    </a:cubicBezTo>
                    <a:lnTo>
                      <a:pt x="1223" y="520"/>
                    </a:lnTo>
                    <a:cubicBezTo>
                      <a:pt x="1177" y="467"/>
                      <a:pt x="1116" y="440"/>
                      <a:pt x="1055" y="440"/>
                    </a:cubicBezTo>
                    <a:cubicBezTo>
                      <a:pt x="994" y="440"/>
                      <a:pt x="933" y="467"/>
                      <a:pt x="887" y="520"/>
                    </a:cubicBezTo>
                    <a:lnTo>
                      <a:pt x="551" y="856"/>
                    </a:lnTo>
                    <a:cubicBezTo>
                      <a:pt x="459" y="948"/>
                      <a:pt x="459" y="1100"/>
                      <a:pt x="551" y="1192"/>
                    </a:cubicBezTo>
                    <a:lnTo>
                      <a:pt x="810" y="1452"/>
                    </a:lnTo>
                    <a:cubicBezTo>
                      <a:pt x="719" y="1589"/>
                      <a:pt x="658" y="1742"/>
                      <a:pt x="612" y="1910"/>
                    </a:cubicBezTo>
                    <a:lnTo>
                      <a:pt x="230" y="1910"/>
                    </a:lnTo>
                    <a:cubicBezTo>
                      <a:pt x="108" y="1910"/>
                      <a:pt x="1" y="2017"/>
                      <a:pt x="1" y="2139"/>
                    </a:cubicBezTo>
                    <a:lnTo>
                      <a:pt x="1" y="2628"/>
                    </a:lnTo>
                    <a:cubicBezTo>
                      <a:pt x="1" y="2765"/>
                      <a:pt x="108" y="2872"/>
                      <a:pt x="230" y="2872"/>
                    </a:cubicBezTo>
                    <a:lnTo>
                      <a:pt x="566" y="2872"/>
                    </a:lnTo>
                    <a:cubicBezTo>
                      <a:pt x="597" y="3040"/>
                      <a:pt x="658" y="3208"/>
                      <a:pt x="749" y="3376"/>
                    </a:cubicBezTo>
                    <a:lnTo>
                      <a:pt x="520" y="3590"/>
                    </a:lnTo>
                    <a:cubicBezTo>
                      <a:pt x="428" y="3682"/>
                      <a:pt x="428" y="3835"/>
                      <a:pt x="520" y="3926"/>
                    </a:cubicBezTo>
                    <a:lnTo>
                      <a:pt x="856" y="4278"/>
                    </a:lnTo>
                    <a:cubicBezTo>
                      <a:pt x="910" y="4323"/>
                      <a:pt x="971" y="4346"/>
                      <a:pt x="1030" y="4346"/>
                    </a:cubicBezTo>
                    <a:cubicBezTo>
                      <a:pt x="1089" y="4346"/>
                      <a:pt x="1146" y="4323"/>
                      <a:pt x="1192" y="4278"/>
                    </a:cubicBezTo>
                    <a:lnTo>
                      <a:pt x="1391" y="4079"/>
                    </a:lnTo>
                    <a:cubicBezTo>
                      <a:pt x="1559" y="4186"/>
                      <a:pt x="1727" y="4262"/>
                      <a:pt x="1910" y="4323"/>
                    </a:cubicBezTo>
                    <a:lnTo>
                      <a:pt x="1910" y="4583"/>
                    </a:lnTo>
                    <a:cubicBezTo>
                      <a:pt x="1910" y="4720"/>
                      <a:pt x="2017" y="4827"/>
                      <a:pt x="2154" y="4827"/>
                    </a:cubicBezTo>
                    <a:lnTo>
                      <a:pt x="2643" y="4827"/>
                    </a:lnTo>
                    <a:cubicBezTo>
                      <a:pt x="2765" y="4827"/>
                      <a:pt x="2872" y="4720"/>
                      <a:pt x="2872" y="4583"/>
                    </a:cubicBezTo>
                    <a:lnTo>
                      <a:pt x="2872" y="4339"/>
                    </a:lnTo>
                    <a:cubicBezTo>
                      <a:pt x="3071" y="4293"/>
                      <a:pt x="3254" y="4216"/>
                      <a:pt x="3422" y="4109"/>
                    </a:cubicBezTo>
                    <a:lnTo>
                      <a:pt x="3606" y="4308"/>
                    </a:lnTo>
                    <a:cubicBezTo>
                      <a:pt x="3651" y="4354"/>
                      <a:pt x="3712" y="4377"/>
                      <a:pt x="3774" y="4377"/>
                    </a:cubicBezTo>
                    <a:cubicBezTo>
                      <a:pt x="3835" y="4377"/>
                      <a:pt x="3896" y="4354"/>
                      <a:pt x="3942" y="4308"/>
                    </a:cubicBezTo>
                    <a:lnTo>
                      <a:pt x="4278" y="3957"/>
                    </a:lnTo>
                    <a:cubicBezTo>
                      <a:pt x="4369" y="3865"/>
                      <a:pt x="4369" y="3712"/>
                      <a:pt x="4278" y="3621"/>
                    </a:cubicBezTo>
                    <a:lnTo>
                      <a:pt x="4094" y="3437"/>
                    </a:lnTo>
                    <a:cubicBezTo>
                      <a:pt x="4186" y="3269"/>
                      <a:pt x="4247" y="3101"/>
                      <a:pt x="4293" y="2903"/>
                    </a:cubicBezTo>
                    <a:lnTo>
                      <a:pt x="4598" y="2903"/>
                    </a:lnTo>
                    <a:cubicBezTo>
                      <a:pt x="4721" y="2903"/>
                      <a:pt x="4827" y="2796"/>
                      <a:pt x="4827" y="2674"/>
                    </a:cubicBezTo>
                    <a:lnTo>
                      <a:pt x="4827" y="2185"/>
                    </a:lnTo>
                    <a:cubicBezTo>
                      <a:pt x="4827" y="2063"/>
                      <a:pt x="4721" y="1956"/>
                      <a:pt x="4598" y="1956"/>
                    </a:cubicBezTo>
                    <a:lnTo>
                      <a:pt x="4278" y="1956"/>
                    </a:lnTo>
                    <a:cubicBezTo>
                      <a:pt x="4232" y="1773"/>
                      <a:pt x="4155" y="1620"/>
                      <a:pt x="4064" y="1467"/>
                    </a:cubicBezTo>
                    <a:lnTo>
                      <a:pt x="4308" y="1223"/>
                    </a:lnTo>
                    <a:cubicBezTo>
                      <a:pt x="4400" y="1131"/>
                      <a:pt x="4400" y="978"/>
                      <a:pt x="4308" y="887"/>
                    </a:cubicBezTo>
                    <a:lnTo>
                      <a:pt x="3972" y="551"/>
                    </a:lnTo>
                    <a:cubicBezTo>
                      <a:pt x="3926" y="505"/>
                      <a:pt x="3865" y="482"/>
                      <a:pt x="3804" y="482"/>
                    </a:cubicBezTo>
                    <a:cubicBezTo>
                      <a:pt x="3743" y="482"/>
                      <a:pt x="3682" y="505"/>
                      <a:pt x="3636" y="551"/>
                    </a:cubicBezTo>
                    <a:lnTo>
                      <a:pt x="3376" y="810"/>
                    </a:lnTo>
                    <a:cubicBezTo>
                      <a:pt x="3224" y="719"/>
                      <a:pt x="3071" y="658"/>
                      <a:pt x="2918" y="612"/>
                    </a:cubicBezTo>
                    <a:lnTo>
                      <a:pt x="2918" y="230"/>
                    </a:lnTo>
                    <a:cubicBezTo>
                      <a:pt x="2918" y="92"/>
                      <a:pt x="2811" y="1"/>
                      <a:pt x="2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69;p38">
                <a:extLst>
                  <a:ext uri="{FF2B5EF4-FFF2-40B4-BE49-F238E27FC236}">
                    <a16:creationId xmlns:a16="http://schemas.microsoft.com/office/drawing/2014/main" id="{CB2A9C16-49EC-EAE6-FD12-192C9E18BEFC}"/>
                  </a:ext>
                </a:extLst>
              </p:cNvPr>
              <p:cNvSpPr/>
              <p:nvPr/>
            </p:nvSpPr>
            <p:spPr>
              <a:xfrm>
                <a:off x="3640450" y="1036425"/>
                <a:ext cx="2509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7867" extrusionOk="0">
                    <a:moveTo>
                      <a:pt x="764" y="0"/>
                    </a:moveTo>
                    <a:cubicBezTo>
                      <a:pt x="336" y="0"/>
                      <a:pt x="0" y="352"/>
                      <a:pt x="0" y="764"/>
                    </a:cubicBezTo>
                    <a:lnTo>
                      <a:pt x="0" y="7103"/>
                    </a:lnTo>
                    <a:cubicBezTo>
                      <a:pt x="0" y="7515"/>
                      <a:pt x="336" y="7867"/>
                      <a:pt x="764" y="7867"/>
                    </a:cubicBezTo>
                    <a:lnTo>
                      <a:pt x="9272" y="7867"/>
                    </a:lnTo>
                    <a:cubicBezTo>
                      <a:pt x="9699" y="7867"/>
                      <a:pt x="10035" y="7515"/>
                      <a:pt x="10035" y="7103"/>
                    </a:cubicBezTo>
                    <a:lnTo>
                      <a:pt x="10035" y="764"/>
                    </a:lnTo>
                    <a:cubicBezTo>
                      <a:pt x="10035" y="352"/>
                      <a:pt x="9699" y="0"/>
                      <a:pt x="9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70;p38">
                <a:extLst>
                  <a:ext uri="{FF2B5EF4-FFF2-40B4-BE49-F238E27FC236}">
                    <a16:creationId xmlns:a16="http://schemas.microsoft.com/office/drawing/2014/main" id="{492D6C81-F8AC-7AC6-6ED0-26CBDBA5FB0E}"/>
                  </a:ext>
                </a:extLst>
              </p:cNvPr>
              <p:cNvSpPr/>
              <p:nvPr/>
            </p:nvSpPr>
            <p:spPr>
              <a:xfrm>
                <a:off x="3690475" y="1098200"/>
                <a:ext cx="4010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784" extrusionOk="0">
                    <a:moveTo>
                      <a:pt x="1344" y="0"/>
                    </a:moveTo>
                    <a:cubicBezTo>
                      <a:pt x="1283" y="0"/>
                      <a:pt x="1222" y="27"/>
                      <a:pt x="1176" y="80"/>
                    </a:cubicBezTo>
                    <a:lnTo>
                      <a:pt x="92" y="1226"/>
                    </a:lnTo>
                    <a:cubicBezTo>
                      <a:pt x="0" y="1317"/>
                      <a:pt x="0" y="1485"/>
                      <a:pt x="92" y="1577"/>
                    </a:cubicBezTo>
                    <a:lnTo>
                      <a:pt x="1161" y="2707"/>
                    </a:lnTo>
                    <a:cubicBezTo>
                      <a:pt x="1207" y="2753"/>
                      <a:pt x="1268" y="2784"/>
                      <a:pt x="1329" y="2784"/>
                    </a:cubicBezTo>
                    <a:cubicBezTo>
                      <a:pt x="1375" y="2784"/>
                      <a:pt x="1436" y="2753"/>
                      <a:pt x="1482" y="2707"/>
                    </a:cubicBezTo>
                    <a:cubicBezTo>
                      <a:pt x="1573" y="2616"/>
                      <a:pt x="1573" y="2448"/>
                      <a:pt x="1482" y="2356"/>
                    </a:cubicBezTo>
                    <a:lnTo>
                      <a:pt x="596" y="1409"/>
                    </a:lnTo>
                    <a:lnTo>
                      <a:pt x="1512" y="432"/>
                    </a:lnTo>
                    <a:cubicBezTo>
                      <a:pt x="1604" y="325"/>
                      <a:pt x="1604" y="172"/>
                      <a:pt x="1512" y="80"/>
                    </a:cubicBezTo>
                    <a:cubicBezTo>
                      <a:pt x="1467" y="27"/>
                      <a:pt x="1405" y="0"/>
                      <a:pt x="1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71;p38">
                <a:extLst>
                  <a:ext uri="{FF2B5EF4-FFF2-40B4-BE49-F238E27FC236}">
                    <a16:creationId xmlns:a16="http://schemas.microsoft.com/office/drawing/2014/main" id="{B5803939-2079-078E-0AA5-2518392D11D2}"/>
                  </a:ext>
                </a:extLst>
              </p:cNvPr>
              <p:cNvSpPr/>
              <p:nvPr/>
            </p:nvSpPr>
            <p:spPr>
              <a:xfrm>
                <a:off x="3801200" y="1098200"/>
                <a:ext cx="3935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784" extrusionOk="0">
                    <a:moveTo>
                      <a:pt x="260" y="0"/>
                    </a:moveTo>
                    <a:cubicBezTo>
                      <a:pt x="199" y="0"/>
                      <a:pt x="138" y="27"/>
                      <a:pt x="92" y="80"/>
                    </a:cubicBezTo>
                    <a:cubicBezTo>
                      <a:pt x="1" y="172"/>
                      <a:pt x="1" y="325"/>
                      <a:pt x="92" y="432"/>
                    </a:cubicBezTo>
                    <a:lnTo>
                      <a:pt x="1009" y="1409"/>
                    </a:lnTo>
                    <a:lnTo>
                      <a:pt x="123" y="2356"/>
                    </a:lnTo>
                    <a:cubicBezTo>
                      <a:pt x="31" y="2448"/>
                      <a:pt x="31" y="2616"/>
                      <a:pt x="123" y="2707"/>
                    </a:cubicBezTo>
                    <a:cubicBezTo>
                      <a:pt x="169" y="2753"/>
                      <a:pt x="230" y="2784"/>
                      <a:pt x="276" y="2784"/>
                    </a:cubicBezTo>
                    <a:cubicBezTo>
                      <a:pt x="337" y="2784"/>
                      <a:pt x="398" y="2753"/>
                      <a:pt x="444" y="2707"/>
                    </a:cubicBezTo>
                    <a:lnTo>
                      <a:pt x="1513" y="1577"/>
                    </a:lnTo>
                    <a:cubicBezTo>
                      <a:pt x="1559" y="1531"/>
                      <a:pt x="1574" y="1470"/>
                      <a:pt x="1574" y="1409"/>
                    </a:cubicBezTo>
                    <a:cubicBezTo>
                      <a:pt x="1574" y="1333"/>
                      <a:pt x="1559" y="1272"/>
                      <a:pt x="1513" y="1226"/>
                    </a:cubicBezTo>
                    <a:lnTo>
                      <a:pt x="428" y="80"/>
                    </a:lnTo>
                    <a:cubicBezTo>
                      <a:pt x="383" y="27"/>
                      <a:pt x="321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72;p38">
                <a:extLst>
                  <a:ext uri="{FF2B5EF4-FFF2-40B4-BE49-F238E27FC236}">
                    <a16:creationId xmlns:a16="http://schemas.microsoft.com/office/drawing/2014/main" id="{AE775AE2-78B9-71E6-EC79-699C82A3737B}"/>
                  </a:ext>
                </a:extLst>
              </p:cNvPr>
              <p:cNvSpPr/>
              <p:nvPr/>
            </p:nvSpPr>
            <p:spPr>
              <a:xfrm>
                <a:off x="3746225" y="1094075"/>
                <a:ext cx="3935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255" extrusionOk="0">
                    <a:moveTo>
                      <a:pt x="1322" y="1"/>
                    </a:moveTo>
                    <a:cubicBezTo>
                      <a:pt x="1226" y="1"/>
                      <a:pt x="1135" y="59"/>
                      <a:pt x="1100" y="154"/>
                    </a:cubicBezTo>
                    <a:lnTo>
                      <a:pt x="46" y="2918"/>
                    </a:lnTo>
                    <a:cubicBezTo>
                      <a:pt x="0" y="3040"/>
                      <a:pt x="46" y="3193"/>
                      <a:pt x="168" y="3239"/>
                    </a:cubicBezTo>
                    <a:cubicBezTo>
                      <a:pt x="199" y="3254"/>
                      <a:pt x="229" y="3254"/>
                      <a:pt x="260" y="3254"/>
                    </a:cubicBezTo>
                    <a:cubicBezTo>
                      <a:pt x="352" y="3254"/>
                      <a:pt x="443" y="3208"/>
                      <a:pt x="474" y="3102"/>
                    </a:cubicBezTo>
                    <a:lnTo>
                      <a:pt x="1528" y="337"/>
                    </a:lnTo>
                    <a:cubicBezTo>
                      <a:pt x="1573" y="215"/>
                      <a:pt x="1528" y="62"/>
                      <a:pt x="1405" y="16"/>
                    </a:cubicBezTo>
                    <a:cubicBezTo>
                      <a:pt x="1378" y="6"/>
                      <a:pt x="1350" y="1"/>
                      <a:pt x="13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73;p38">
                <a:extLst>
                  <a:ext uri="{FF2B5EF4-FFF2-40B4-BE49-F238E27FC236}">
                    <a16:creationId xmlns:a16="http://schemas.microsoft.com/office/drawing/2014/main" id="{73A9E9D5-1FDC-5922-14A8-4385100614D1}"/>
                  </a:ext>
                </a:extLst>
              </p:cNvPr>
              <p:cNvSpPr/>
              <p:nvPr/>
            </p:nvSpPr>
            <p:spPr>
              <a:xfrm>
                <a:off x="3536200" y="1246450"/>
                <a:ext cx="52850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978" extrusionOk="0">
                    <a:moveTo>
                      <a:pt x="321" y="0"/>
                    </a:moveTo>
                    <a:cubicBezTo>
                      <a:pt x="138" y="0"/>
                      <a:pt x="0" y="153"/>
                      <a:pt x="0" y="321"/>
                    </a:cubicBezTo>
                    <a:lnTo>
                      <a:pt x="0" y="978"/>
                    </a:lnTo>
                    <a:lnTo>
                      <a:pt x="21140" y="978"/>
                    </a:lnTo>
                    <a:lnTo>
                      <a:pt x="21140" y="321"/>
                    </a:lnTo>
                    <a:cubicBezTo>
                      <a:pt x="21140" y="153"/>
                      <a:pt x="20987" y="0"/>
                      <a:pt x="20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74;p38">
                <a:extLst>
                  <a:ext uri="{FF2B5EF4-FFF2-40B4-BE49-F238E27FC236}">
                    <a16:creationId xmlns:a16="http://schemas.microsoft.com/office/drawing/2014/main" id="{2DE8B297-E67C-0495-73C9-05291A7E9BCD}"/>
                  </a:ext>
                </a:extLst>
              </p:cNvPr>
              <p:cNvSpPr/>
              <p:nvPr/>
            </p:nvSpPr>
            <p:spPr>
              <a:xfrm>
                <a:off x="3536200" y="1270875"/>
                <a:ext cx="528500" cy="281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11258" extrusionOk="0">
                    <a:moveTo>
                      <a:pt x="0" y="1"/>
                    </a:moveTo>
                    <a:lnTo>
                      <a:pt x="0" y="10677"/>
                    </a:lnTo>
                    <a:cubicBezTo>
                      <a:pt x="0" y="10998"/>
                      <a:pt x="260" y="11258"/>
                      <a:pt x="596" y="11258"/>
                    </a:cubicBezTo>
                    <a:lnTo>
                      <a:pt x="20544" y="11258"/>
                    </a:lnTo>
                    <a:cubicBezTo>
                      <a:pt x="20865" y="11258"/>
                      <a:pt x="21140" y="10998"/>
                      <a:pt x="21125" y="10677"/>
                    </a:cubicBezTo>
                    <a:lnTo>
                      <a:pt x="21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75;p38">
                <a:extLst>
                  <a:ext uri="{FF2B5EF4-FFF2-40B4-BE49-F238E27FC236}">
                    <a16:creationId xmlns:a16="http://schemas.microsoft.com/office/drawing/2014/main" id="{F5940F2D-62F8-0E8C-24A3-644BA2A94DFC}"/>
                  </a:ext>
                </a:extLst>
              </p:cNvPr>
              <p:cNvSpPr/>
              <p:nvPr/>
            </p:nvSpPr>
            <p:spPr>
              <a:xfrm>
                <a:off x="4031850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38" y="0"/>
                    </a:moveTo>
                    <a:cubicBezTo>
                      <a:pt x="61" y="0"/>
                      <a:pt x="0" y="77"/>
                      <a:pt x="0" y="153"/>
                    </a:cubicBezTo>
                    <a:cubicBezTo>
                      <a:pt x="0" y="229"/>
                      <a:pt x="61" y="306"/>
                      <a:pt x="138" y="306"/>
                    </a:cubicBezTo>
                    <a:cubicBezTo>
                      <a:pt x="229" y="306"/>
                      <a:pt x="291" y="229"/>
                      <a:pt x="291" y="153"/>
                    </a:cubicBezTo>
                    <a:cubicBezTo>
                      <a:pt x="291" y="77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76;p38">
                <a:extLst>
                  <a:ext uri="{FF2B5EF4-FFF2-40B4-BE49-F238E27FC236}">
                    <a16:creationId xmlns:a16="http://schemas.microsoft.com/office/drawing/2014/main" id="{91EF23E4-E81F-FB27-0CF5-5F1A557246C5}"/>
                  </a:ext>
                </a:extLst>
              </p:cNvPr>
              <p:cNvSpPr/>
              <p:nvPr/>
            </p:nvSpPr>
            <p:spPr>
              <a:xfrm>
                <a:off x="4006250" y="1254850"/>
                <a:ext cx="73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06" extrusionOk="0">
                    <a:moveTo>
                      <a:pt x="154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4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77;p38">
                <a:extLst>
                  <a:ext uri="{FF2B5EF4-FFF2-40B4-BE49-F238E27FC236}">
                    <a16:creationId xmlns:a16="http://schemas.microsoft.com/office/drawing/2014/main" id="{90B26DC3-2974-F037-CA81-997C76EEA006}"/>
                  </a:ext>
                </a:extLst>
              </p:cNvPr>
              <p:cNvSpPr/>
              <p:nvPr/>
            </p:nvSpPr>
            <p:spPr>
              <a:xfrm>
                <a:off x="3980675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53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3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78;p38">
                <a:extLst>
                  <a:ext uri="{FF2B5EF4-FFF2-40B4-BE49-F238E27FC236}">
                    <a16:creationId xmlns:a16="http://schemas.microsoft.com/office/drawing/2014/main" id="{F1AEC303-D2B1-E3E1-88FA-519A3F29C238}"/>
                  </a:ext>
                </a:extLst>
              </p:cNvPr>
              <p:cNvSpPr/>
              <p:nvPr/>
            </p:nvSpPr>
            <p:spPr>
              <a:xfrm>
                <a:off x="3558350" y="1298750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11945" y="398"/>
                    </a:lnTo>
                    <a:cubicBezTo>
                      <a:pt x="12052" y="398"/>
                      <a:pt x="12143" y="306"/>
                      <a:pt x="12143" y="199"/>
                    </a:cubicBezTo>
                    <a:cubicBezTo>
                      <a:pt x="12143" y="92"/>
                      <a:pt x="12052" y="1"/>
                      <a:pt x="119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79;p38">
                <a:extLst>
                  <a:ext uri="{FF2B5EF4-FFF2-40B4-BE49-F238E27FC236}">
                    <a16:creationId xmlns:a16="http://schemas.microsoft.com/office/drawing/2014/main" id="{AD7E9E0D-EE89-589C-9E68-7F0EFCB9AE40}"/>
                  </a:ext>
                </a:extLst>
              </p:cNvPr>
              <p:cNvSpPr/>
              <p:nvPr/>
            </p:nvSpPr>
            <p:spPr>
              <a:xfrm>
                <a:off x="3558350" y="1331225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7"/>
                      <a:pt x="214" y="397"/>
                    </a:cubicBezTo>
                    <a:lnTo>
                      <a:pt x="11945" y="397"/>
                    </a:lnTo>
                    <a:cubicBezTo>
                      <a:pt x="12052" y="397"/>
                      <a:pt x="12143" y="306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80;p38">
                <a:extLst>
                  <a:ext uri="{FF2B5EF4-FFF2-40B4-BE49-F238E27FC236}">
                    <a16:creationId xmlns:a16="http://schemas.microsoft.com/office/drawing/2014/main" id="{3C9D9158-DBA1-FB80-4756-4A222B7DFC0E}"/>
                  </a:ext>
                </a:extLst>
              </p:cNvPr>
              <p:cNvSpPr/>
              <p:nvPr/>
            </p:nvSpPr>
            <p:spPr>
              <a:xfrm>
                <a:off x="3558350" y="1363675"/>
                <a:ext cx="1638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6354" y="398"/>
                    </a:lnTo>
                    <a:cubicBezTo>
                      <a:pt x="6461" y="398"/>
                      <a:pt x="6553" y="306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81;p38">
                <a:extLst>
                  <a:ext uri="{FF2B5EF4-FFF2-40B4-BE49-F238E27FC236}">
                    <a16:creationId xmlns:a16="http://schemas.microsoft.com/office/drawing/2014/main" id="{E5C19EB5-5353-F5C8-A481-2C12C57B01A1}"/>
                  </a:ext>
                </a:extLst>
              </p:cNvPr>
              <p:cNvSpPr/>
              <p:nvPr/>
            </p:nvSpPr>
            <p:spPr>
              <a:xfrm>
                <a:off x="3558350" y="1428600"/>
                <a:ext cx="3036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2"/>
                      <a:pt x="214" y="412"/>
                    </a:cubicBezTo>
                    <a:lnTo>
                      <a:pt x="11945" y="412"/>
                    </a:lnTo>
                    <a:cubicBezTo>
                      <a:pt x="12052" y="412"/>
                      <a:pt x="12143" y="321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82;p38">
                <a:extLst>
                  <a:ext uri="{FF2B5EF4-FFF2-40B4-BE49-F238E27FC236}">
                    <a16:creationId xmlns:a16="http://schemas.microsoft.com/office/drawing/2014/main" id="{687A987F-B716-70C3-235C-E615DAF43030}"/>
                  </a:ext>
                </a:extLst>
              </p:cNvPr>
              <p:cNvSpPr/>
              <p:nvPr/>
            </p:nvSpPr>
            <p:spPr>
              <a:xfrm>
                <a:off x="3558350" y="1461050"/>
                <a:ext cx="163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83;p38">
                <a:extLst>
                  <a:ext uri="{FF2B5EF4-FFF2-40B4-BE49-F238E27FC236}">
                    <a16:creationId xmlns:a16="http://schemas.microsoft.com/office/drawing/2014/main" id="{CF3A2DDF-5D0F-3D53-AAA9-17A782F67C9E}"/>
                  </a:ext>
                </a:extLst>
              </p:cNvPr>
              <p:cNvSpPr/>
              <p:nvPr/>
            </p:nvSpPr>
            <p:spPr>
              <a:xfrm>
                <a:off x="3558350" y="1493500"/>
                <a:ext cx="16382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4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1"/>
                      <a:pt x="6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84;p38">
                <a:extLst>
                  <a:ext uri="{FF2B5EF4-FFF2-40B4-BE49-F238E27FC236}">
                    <a16:creationId xmlns:a16="http://schemas.microsoft.com/office/drawing/2014/main" id="{10A1580F-FC9B-F2D6-23C9-BD99DA5A5F5E}"/>
                  </a:ext>
                </a:extLst>
              </p:cNvPr>
              <p:cNvSpPr/>
              <p:nvPr/>
            </p:nvSpPr>
            <p:spPr>
              <a:xfrm>
                <a:off x="3741625" y="1363675"/>
                <a:ext cx="1203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98" extrusionOk="0">
                    <a:moveTo>
                      <a:pt x="199" y="0"/>
                    </a:moveTo>
                    <a:cubicBezTo>
                      <a:pt x="93" y="0"/>
                      <a:pt x="1" y="92"/>
                      <a:pt x="1" y="199"/>
                    </a:cubicBezTo>
                    <a:cubicBezTo>
                      <a:pt x="1" y="306"/>
                      <a:pt x="93" y="398"/>
                      <a:pt x="199" y="398"/>
                    </a:cubicBezTo>
                    <a:lnTo>
                      <a:pt x="4614" y="398"/>
                    </a:lnTo>
                    <a:cubicBezTo>
                      <a:pt x="4721" y="398"/>
                      <a:pt x="4812" y="306"/>
                      <a:pt x="4812" y="199"/>
                    </a:cubicBezTo>
                    <a:cubicBezTo>
                      <a:pt x="4812" y="92"/>
                      <a:pt x="4721" y="0"/>
                      <a:pt x="4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85;p38">
                <a:extLst>
                  <a:ext uri="{FF2B5EF4-FFF2-40B4-BE49-F238E27FC236}">
                    <a16:creationId xmlns:a16="http://schemas.microsoft.com/office/drawing/2014/main" id="{6C37A986-E4F7-CEBC-B69F-AEFA714C757C}"/>
                  </a:ext>
                </a:extLst>
              </p:cNvPr>
              <p:cNvSpPr/>
              <p:nvPr/>
            </p:nvSpPr>
            <p:spPr>
              <a:xfrm>
                <a:off x="3902025" y="1454175"/>
                <a:ext cx="5195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093" extrusionOk="0">
                    <a:moveTo>
                      <a:pt x="1039" y="0"/>
                    </a:moveTo>
                    <a:cubicBezTo>
                      <a:pt x="458" y="0"/>
                      <a:pt x="0" y="474"/>
                      <a:pt x="0" y="1039"/>
                    </a:cubicBezTo>
                    <a:cubicBezTo>
                      <a:pt x="0" y="1619"/>
                      <a:pt x="458" y="2093"/>
                      <a:pt x="1039" y="2093"/>
                    </a:cubicBezTo>
                    <a:cubicBezTo>
                      <a:pt x="1619" y="2093"/>
                      <a:pt x="2077" y="1619"/>
                      <a:pt x="2077" y="1039"/>
                    </a:cubicBezTo>
                    <a:cubicBezTo>
                      <a:pt x="2077" y="474"/>
                      <a:pt x="1619" y="0"/>
                      <a:pt x="1039" y="0"/>
                    </a:cubicBezTo>
                    <a:close/>
                  </a:path>
                </a:pathLst>
              </a:custGeom>
              <a:solidFill>
                <a:srgbClr val="20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86;p38">
                <a:extLst>
                  <a:ext uri="{FF2B5EF4-FFF2-40B4-BE49-F238E27FC236}">
                    <a16:creationId xmlns:a16="http://schemas.microsoft.com/office/drawing/2014/main" id="{7F57A242-8DC3-282D-320C-BB687C6E849C}"/>
                  </a:ext>
                </a:extLst>
              </p:cNvPr>
              <p:cNvSpPr/>
              <p:nvPr/>
            </p:nvSpPr>
            <p:spPr>
              <a:xfrm>
                <a:off x="3536200" y="1524050"/>
                <a:ext cx="8555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713" extrusionOk="0">
                    <a:moveTo>
                      <a:pt x="0" y="1"/>
                    </a:moveTo>
                    <a:lnTo>
                      <a:pt x="0" y="3712"/>
                    </a:lnTo>
                    <a:lnTo>
                      <a:pt x="3422" y="2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87;p38">
                <a:extLst>
                  <a:ext uri="{FF2B5EF4-FFF2-40B4-BE49-F238E27FC236}">
                    <a16:creationId xmlns:a16="http://schemas.microsoft.com/office/drawing/2014/main" id="{5801C639-1838-DC1E-2B71-E6CEF6814986}"/>
                  </a:ext>
                </a:extLst>
              </p:cNvPr>
              <p:cNvSpPr/>
              <p:nvPr/>
            </p:nvSpPr>
            <p:spPr>
              <a:xfrm>
                <a:off x="3445325" y="1642050"/>
                <a:ext cx="255100" cy="130225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5209" extrusionOk="0">
                    <a:moveTo>
                      <a:pt x="0" y="0"/>
                    </a:moveTo>
                    <a:lnTo>
                      <a:pt x="2719" y="5209"/>
                    </a:lnTo>
                    <a:lnTo>
                      <a:pt x="10203" y="5209"/>
                    </a:lnTo>
                    <a:lnTo>
                      <a:pt x="7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88;p38">
                <a:extLst>
                  <a:ext uri="{FF2B5EF4-FFF2-40B4-BE49-F238E27FC236}">
                    <a16:creationId xmlns:a16="http://schemas.microsoft.com/office/drawing/2014/main" id="{90E6927C-EF42-ED2B-28E8-2EC9DC57CB9E}"/>
                  </a:ext>
                </a:extLst>
              </p:cNvPr>
              <p:cNvSpPr/>
              <p:nvPr/>
            </p:nvSpPr>
            <p:spPr>
              <a:xfrm>
                <a:off x="3459450" y="1649675"/>
                <a:ext cx="2268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599" extrusionOk="0">
                    <a:moveTo>
                      <a:pt x="168" y="1"/>
                    </a:moveTo>
                    <a:cubicBezTo>
                      <a:pt x="77" y="1"/>
                      <a:pt x="0" y="108"/>
                      <a:pt x="46" y="199"/>
                    </a:cubicBezTo>
                    <a:lnTo>
                      <a:pt x="2291" y="4522"/>
                    </a:lnTo>
                    <a:cubicBezTo>
                      <a:pt x="2322" y="4568"/>
                      <a:pt x="2368" y="4598"/>
                      <a:pt x="2414" y="4598"/>
                    </a:cubicBezTo>
                    <a:lnTo>
                      <a:pt x="8905" y="4598"/>
                    </a:lnTo>
                    <a:cubicBezTo>
                      <a:pt x="9012" y="4598"/>
                      <a:pt x="9073" y="4491"/>
                      <a:pt x="9027" y="4400"/>
                    </a:cubicBezTo>
                    <a:lnTo>
                      <a:pt x="6782" y="77"/>
                    </a:lnTo>
                    <a:cubicBezTo>
                      <a:pt x="6751" y="31"/>
                      <a:pt x="6706" y="1"/>
                      <a:pt x="6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89;p38">
                <a:extLst>
                  <a:ext uri="{FF2B5EF4-FFF2-40B4-BE49-F238E27FC236}">
                    <a16:creationId xmlns:a16="http://schemas.microsoft.com/office/drawing/2014/main" id="{150908CA-0D2F-51E1-15A7-65ACA4661548}"/>
                  </a:ext>
                </a:extLst>
              </p:cNvPr>
              <p:cNvSpPr/>
              <p:nvPr/>
            </p:nvSpPr>
            <p:spPr>
              <a:xfrm>
                <a:off x="3512900" y="1772250"/>
                <a:ext cx="1520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704" extrusionOk="0">
                    <a:moveTo>
                      <a:pt x="1" y="1"/>
                    </a:moveTo>
                    <a:lnTo>
                      <a:pt x="1" y="703"/>
                    </a:lnTo>
                    <a:lnTo>
                      <a:pt x="6080" y="703"/>
                    </a:lnTo>
                    <a:lnTo>
                      <a:pt x="60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90;p38">
                <a:extLst>
                  <a:ext uri="{FF2B5EF4-FFF2-40B4-BE49-F238E27FC236}">
                    <a16:creationId xmlns:a16="http://schemas.microsoft.com/office/drawing/2014/main" id="{091C1F71-2860-9645-B97E-6AA6A71C3495}"/>
                  </a:ext>
                </a:extLst>
              </p:cNvPr>
              <p:cNvSpPr/>
              <p:nvPr/>
            </p:nvSpPr>
            <p:spPr>
              <a:xfrm>
                <a:off x="3637000" y="1772250"/>
                <a:ext cx="1669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704" extrusionOk="0">
                    <a:moveTo>
                      <a:pt x="337" y="1"/>
                    </a:moveTo>
                    <a:cubicBezTo>
                      <a:pt x="154" y="1"/>
                      <a:pt x="1" y="169"/>
                      <a:pt x="1" y="352"/>
                    </a:cubicBezTo>
                    <a:cubicBezTo>
                      <a:pt x="1" y="551"/>
                      <a:pt x="154" y="703"/>
                      <a:pt x="337" y="703"/>
                    </a:cubicBezTo>
                    <a:lnTo>
                      <a:pt x="6340" y="703"/>
                    </a:lnTo>
                    <a:cubicBezTo>
                      <a:pt x="6523" y="703"/>
                      <a:pt x="6676" y="551"/>
                      <a:pt x="6676" y="352"/>
                    </a:cubicBezTo>
                    <a:cubicBezTo>
                      <a:pt x="6676" y="154"/>
                      <a:pt x="6523" y="1"/>
                      <a:pt x="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91;p38">
                <a:extLst>
                  <a:ext uri="{FF2B5EF4-FFF2-40B4-BE49-F238E27FC236}">
                    <a16:creationId xmlns:a16="http://schemas.microsoft.com/office/drawing/2014/main" id="{950B680F-D811-1259-9A0E-CD8CA1D1A50F}"/>
                  </a:ext>
                </a:extLst>
              </p:cNvPr>
              <p:cNvSpPr/>
              <p:nvPr/>
            </p:nvSpPr>
            <p:spPr>
              <a:xfrm>
                <a:off x="3439200" y="1642050"/>
                <a:ext cx="74100" cy="1478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5912" extrusionOk="0">
                    <a:moveTo>
                      <a:pt x="245" y="0"/>
                    </a:moveTo>
                    <a:lnTo>
                      <a:pt x="108" y="92"/>
                    </a:lnTo>
                    <a:cubicBezTo>
                      <a:pt x="16" y="153"/>
                      <a:pt x="1" y="275"/>
                      <a:pt x="47" y="382"/>
                    </a:cubicBezTo>
                    <a:lnTo>
                      <a:pt x="2949" y="5911"/>
                    </a:lnTo>
                    <a:lnTo>
                      <a:pt x="2949" y="5209"/>
                    </a:lnTo>
                    <a:lnTo>
                      <a:pt x="2964" y="5209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92;p38">
                <a:extLst>
                  <a:ext uri="{FF2B5EF4-FFF2-40B4-BE49-F238E27FC236}">
                    <a16:creationId xmlns:a16="http://schemas.microsoft.com/office/drawing/2014/main" id="{33A90212-3B0E-1410-0DD9-6FF61731882C}"/>
                  </a:ext>
                </a:extLst>
              </p:cNvPr>
              <p:cNvSpPr/>
              <p:nvPr/>
            </p:nvSpPr>
            <p:spPr>
              <a:xfrm>
                <a:off x="3564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93;p38">
                <a:extLst>
                  <a:ext uri="{FF2B5EF4-FFF2-40B4-BE49-F238E27FC236}">
                    <a16:creationId xmlns:a16="http://schemas.microsoft.com/office/drawing/2014/main" id="{C232DAB4-A87E-90A9-0844-8BF50CA40934}"/>
                  </a:ext>
                </a:extLst>
              </p:cNvPr>
              <p:cNvSpPr/>
              <p:nvPr/>
            </p:nvSpPr>
            <p:spPr>
              <a:xfrm>
                <a:off x="3585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94;p38">
                <a:extLst>
                  <a:ext uri="{FF2B5EF4-FFF2-40B4-BE49-F238E27FC236}">
                    <a16:creationId xmlns:a16="http://schemas.microsoft.com/office/drawing/2014/main" id="{8F5A4707-9601-4E40-D12C-4D1E2F36409A}"/>
                  </a:ext>
                </a:extLst>
              </p:cNvPr>
              <p:cNvSpPr/>
              <p:nvPr/>
            </p:nvSpPr>
            <p:spPr>
              <a:xfrm>
                <a:off x="3606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95;p38">
                <a:extLst>
                  <a:ext uri="{FF2B5EF4-FFF2-40B4-BE49-F238E27FC236}">
                    <a16:creationId xmlns:a16="http://schemas.microsoft.com/office/drawing/2014/main" id="{605C3C5A-BFC8-50BB-8ACE-61294AC77F61}"/>
                  </a:ext>
                </a:extLst>
              </p:cNvPr>
              <p:cNvSpPr/>
              <p:nvPr/>
            </p:nvSpPr>
            <p:spPr>
              <a:xfrm>
                <a:off x="3517475" y="1973875"/>
                <a:ext cx="33722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3489" h="13184" extrusionOk="0">
                    <a:moveTo>
                      <a:pt x="10540" y="1"/>
                    </a:moveTo>
                    <a:cubicBezTo>
                      <a:pt x="10540" y="1"/>
                      <a:pt x="5912" y="2460"/>
                      <a:pt x="5164" y="3147"/>
                    </a:cubicBezTo>
                    <a:cubicBezTo>
                      <a:pt x="4873" y="3422"/>
                      <a:pt x="4064" y="4629"/>
                      <a:pt x="3178" y="6064"/>
                    </a:cubicBezTo>
                    <a:cubicBezTo>
                      <a:pt x="1712" y="8401"/>
                      <a:pt x="1" y="11319"/>
                      <a:pt x="47" y="11502"/>
                    </a:cubicBezTo>
                    <a:cubicBezTo>
                      <a:pt x="92" y="11803"/>
                      <a:pt x="1897" y="13183"/>
                      <a:pt x="2173" y="13183"/>
                    </a:cubicBezTo>
                    <a:cubicBezTo>
                      <a:pt x="2178" y="13183"/>
                      <a:pt x="2182" y="13183"/>
                      <a:pt x="2185" y="13182"/>
                    </a:cubicBezTo>
                    <a:cubicBezTo>
                      <a:pt x="2323" y="13152"/>
                      <a:pt x="3499" y="11716"/>
                      <a:pt x="4598" y="10341"/>
                    </a:cubicBezTo>
                    <a:cubicBezTo>
                      <a:pt x="5271" y="9501"/>
                      <a:pt x="5912" y="8692"/>
                      <a:pt x="6294" y="8218"/>
                    </a:cubicBezTo>
                    <a:cubicBezTo>
                      <a:pt x="7271" y="6996"/>
                      <a:pt x="13488" y="2154"/>
                      <a:pt x="13488" y="2154"/>
                    </a:cubicBezTo>
                    <a:lnTo>
                      <a:pt x="1054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96;p38">
                <a:extLst>
                  <a:ext uri="{FF2B5EF4-FFF2-40B4-BE49-F238E27FC236}">
                    <a16:creationId xmlns:a16="http://schemas.microsoft.com/office/drawing/2014/main" id="{B78FC694-B81C-AE56-CD9C-034A7377681B}"/>
                  </a:ext>
                </a:extLst>
              </p:cNvPr>
              <p:cNvSpPr/>
              <p:nvPr/>
            </p:nvSpPr>
            <p:spPr>
              <a:xfrm>
                <a:off x="3557975" y="2036125"/>
                <a:ext cx="2184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9654" fill="none" extrusionOk="0">
                    <a:moveTo>
                      <a:pt x="0" y="9654"/>
                    </a:moveTo>
                    <a:cubicBezTo>
                      <a:pt x="0" y="9654"/>
                      <a:pt x="5820" y="1390"/>
                      <a:pt x="8737" y="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97;p38">
                <a:extLst>
                  <a:ext uri="{FF2B5EF4-FFF2-40B4-BE49-F238E27FC236}">
                    <a16:creationId xmlns:a16="http://schemas.microsoft.com/office/drawing/2014/main" id="{7131B24C-1802-6649-F07B-70F0FFC237B1}"/>
                  </a:ext>
                </a:extLst>
              </p:cNvPr>
              <p:cNvSpPr/>
              <p:nvPr/>
            </p:nvSpPr>
            <p:spPr>
              <a:xfrm>
                <a:off x="3843975" y="1385400"/>
                <a:ext cx="182550" cy="173475"/>
              </a:xfrm>
              <a:custGeom>
                <a:avLst/>
                <a:gdLst/>
                <a:ahLst/>
                <a:cxnLst/>
                <a:rect l="l" t="t" r="r" b="b"/>
                <a:pathLst>
                  <a:path w="7302" h="6939" extrusionOk="0">
                    <a:moveTo>
                      <a:pt x="5130" y="1"/>
                    </a:moveTo>
                    <a:cubicBezTo>
                      <a:pt x="5110" y="1"/>
                      <a:pt x="5091" y="1"/>
                      <a:pt x="5071" y="2"/>
                    </a:cubicBezTo>
                    <a:cubicBezTo>
                      <a:pt x="5362" y="445"/>
                      <a:pt x="5407" y="1117"/>
                      <a:pt x="5423" y="1316"/>
                    </a:cubicBezTo>
                    <a:cubicBezTo>
                      <a:pt x="5393" y="1046"/>
                      <a:pt x="5216" y="1"/>
                      <a:pt x="4076" y="1"/>
                    </a:cubicBezTo>
                    <a:cubicBezTo>
                      <a:pt x="4052" y="1"/>
                      <a:pt x="4027" y="1"/>
                      <a:pt x="4002" y="2"/>
                    </a:cubicBezTo>
                    <a:cubicBezTo>
                      <a:pt x="2628" y="33"/>
                      <a:pt x="1604" y="705"/>
                      <a:pt x="1482" y="1957"/>
                    </a:cubicBezTo>
                    <a:cubicBezTo>
                      <a:pt x="489" y="2125"/>
                      <a:pt x="77" y="2950"/>
                      <a:pt x="31" y="4080"/>
                    </a:cubicBezTo>
                    <a:cubicBezTo>
                      <a:pt x="0" y="4783"/>
                      <a:pt x="566" y="5149"/>
                      <a:pt x="566" y="5149"/>
                    </a:cubicBezTo>
                    <a:cubicBezTo>
                      <a:pt x="566" y="5149"/>
                      <a:pt x="642" y="5073"/>
                      <a:pt x="764" y="4966"/>
                    </a:cubicBezTo>
                    <a:cubicBezTo>
                      <a:pt x="932" y="4813"/>
                      <a:pt x="1192" y="4630"/>
                      <a:pt x="1497" y="4554"/>
                    </a:cubicBezTo>
                    <a:cubicBezTo>
                      <a:pt x="1589" y="4538"/>
                      <a:pt x="1681" y="4523"/>
                      <a:pt x="1772" y="4523"/>
                    </a:cubicBezTo>
                    <a:cubicBezTo>
                      <a:pt x="2392" y="4523"/>
                      <a:pt x="2541" y="5136"/>
                      <a:pt x="2895" y="5136"/>
                    </a:cubicBezTo>
                    <a:cubicBezTo>
                      <a:pt x="2908" y="5136"/>
                      <a:pt x="2920" y="5136"/>
                      <a:pt x="2933" y="5134"/>
                    </a:cubicBezTo>
                    <a:cubicBezTo>
                      <a:pt x="2933" y="5134"/>
                      <a:pt x="3165" y="4424"/>
                      <a:pt x="3591" y="4424"/>
                    </a:cubicBezTo>
                    <a:cubicBezTo>
                      <a:pt x="3615" y="4424"/>
                      <a:pt x="3640" y="4427"/>
                      <a:pt x="3666" y="4432"/>
                    </a:cubicBezTo>
                    <a:cubicBezTo>
                      <a:pt x="4140" y="4523"/>
                      <a:pt x="3605" y="5287"/>
                      <a:pt x="3666" y="5730"/>
                    </a:cubicBezTo>
                    <a:cubicBezTo>
                      <a:pt x="3737" y="6139"/>
                      <a:pt x="5044" y="6938"/>
                      <a:pt x="5773" y="6938"/>
                    </a:cubicBezTo>
                    <a:cubicBezTo>
                      <a:pt x="5834" y="6938"/>
                      <a:pt x="5891" y="6933"/>
                      <a:pt x="5942" y="6921"/>
                    </a:cubicBezTo>
                    <a:cubicBezTo>
                      <a:pt x="5988" y="6906"/>
                      <a:pt x="6018" y="6906"/>
                      <a:pt x="6049" y="6891"/>
                    </a:cubicBezTo>
                    <a:cubicBezTo>
                      <a:pt x="6568" y="6662"/>
                      <a:pt x="6232" y="5791"/>
                      <a:pt x="6691" y="4920"/>
                    </a:cubicBezTo>
                    <a:cubicBezTo>
                      <a:pt x="6767" y="4768"/>
                      <a:pt x="6843" y="4615"/>
                      <a:pt x="6920" y="4462"/>
                    </a:cubicBezTo>
                    <a:cubicBezTo>
                      <a:pt x="7225" y="3744"/>
                      <a:pt x="7301" y="3164"/>
                      <a:pt x="7072" y="2767"/>
                    </a:cubicBezTo>
                    <a:cubicBezTo>
                      <a:pt x="6797" y="2278"/>
                      <a:pt x="6385" y="2018"/>
                      <a:pt x="6385" y="2018"/>
                    </a:cubicBezTo>
                    <a:cubicBezTo>
                      <a:pt x="6385" y="2018"/>
                      <a:pt x="6721" y="1438"/>
                      <a:pt x="7072" y="1438"/>
                    </a:cubicBezTo>
                    <a:cubicBezTo>
                      <a:pt x="6956" y="1340"/>
                      <a:pt x="6829" y="1298"/>
                      <a:pt x="6706" y="1298"/>
                    </a:cubicBezTo>
                    <a:cubicBezTo>
                      <a:pt x="6425" y="1298"/>
                      <a:pt x="6160" y="1518"/>
                      <a:pt x="6064" y="1804"/>
                    </a:cubicBezTo>
                    <a:cubicBezTo>
                      <a:pt x="6197" y="445"/>
                      <a:pt x="5701" y="1"/>
                      <a:pt x="5130" y="1"/>
                    </a:cubicBezTo>
                    <a:close/>
                  </a:path>
                </a:pathLst>
              </a:custGeom>
              <a:solidFill>
                <a:srgbClr val="38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98;p38">
                <a:extLst>
                  <a:ext uri="{FF2B5EF4-FFF2-40B4-BE49-F238E27FC236}">
                    <a16:creationId xmlns:a16="http://schemas.microsoft.com/office/drawing/2014/main" id="{43FC8047-5AE7-2A65-B31B-5382D4AFD83C}"/>
                  </a:ext>
                </a:extLst>
              </p:cNvPr>
              <p:cNvSpPr/>
              <p:nvPr/>
            </p:nvSpPr>
            <p:spPr>
              <a:xfrm>
                <a:off x="3881400" y="1496000"/>
                <a:ext cx="113800" cy="95500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3820" extrusionOk="0">
                    <a:moveTo>
                      <a:pt x="2094" y="0"/>
                    </a:moveTo>
                    <a:cubicBezTo>
                      <a:pt x="1668" y="0"/>
                      <a:pt x="1436" y="710"/>
                      <a:pt x="1436" y="710"/>
                    </a:cubicBezTo>
                    <a:cubicBezTo>
                      <a:pt x="1423" y="712"/>
                      <a:pt x="1411" y="712"/>
                      <a:pt x="1398" y="712"/>
                    </a:cubicBezTo>
                    <a:cubicBezTo>
                      <a:pt x="1044" y="712"/>
                      <a:pt x="895" y="99"/>
                      <a:pt x="275" y="99"/>
                    </a:cubicBezTo>
                    <a:cubicBezTo>
                      <a:pt x="184" y="99"/>
                      <a:pt x="92" y="114"/>
                      <a:pt x="0" y="130"/>
                    </a:cubicBezTo>
                    <a:cubicBezTo>
                      <a:pt x="107" y="619"/>
                      <a:pt x="443" y="1840"/>
                      <a:pt x="1268" y="2894"/>
                    </a:cubicBezTo>
                    <a:cubicBezTo>
                      <a:pt x="1373" y="3027"/>
                      <a:pt x="1478" y="3068"/>
                      <a:pt x="1586" y="3068"/>
                    </a:cubicBezTo>
                    <a:cubicBezTo>
                      <a:pt x="1757" y="3068"/>
                      <a:pt x="1934" y="2966"/>
                      <a:pt x="2131" y="2966"/>
                    </a:cubicBezTo>
                    <a:cubicBezTo>
                      <a:pt x="2154" y="2966"/>
                      <a:pt x="2177" y="2968"/>
                      <a:pt x="2200" y="2971"/>
                    </a:cubicBezTo>
                    <a:cubicBezTo>
                      <a:pt x="2353" y="2986"/>
                      <a:pt x="2536" y="3093"/>
                      <a:pt x="2734" y="3383"/>
                    </a:cubicBezTo>
                    <a:cubicBezTo>
                      <a:pt x="2734" y="3383"/>
                      <a:pt x="2734" y="3398"/>
                      <a:pt x="2734" y="3398"/>
                    </a:cubicBezTo>
                    <a:cubicBezTo>
                      <a:pt x="2948" y="3714"/>
                      <a:pt x="3215" y="3819"/>
                      <a:pt x="3475" y="3819"/>
                    </a:cubicBezTo>
                    <a:cubicBezTo>
                      <a:pt x="3995" y="3819"/>
                      <a:pt x="4491" y="3398"/>
                      <a:pt x="4491" y="3398"/>
                    </a:cubicBezTo>
                    <a:lnTo>
                      <a:pt x="4537" y="2665"/>
                    </a:lnTo>
                    <a:lnTo>
                      <a:pt x="4552" y="2467"/>
                    </a:lnTo>
                    <a:lnTo>
                      <a:pt x="4552" y="2467"/>
                    </a:lnTo>
                    <a:cubicBezTo>
                      <a:pt x="4521" y="2482"/>
                      <a:pt x="4491" y="2482"/>
                      <a:pt x="4445" y="2497"/>
                    </a:cubicBezTo>
                    <a:cubicBezTo>
                      <a:pt x="4430" y="2497"/>
                      <a:pt x="4399" y="2497"/>
                      <a:pt x="4384" y="2513"/>
                    </a:cubicBezTo>
                    <a:cubicBezTo>
                      <a:pt x="4360" y="2514"/>
                      <a:pt x="4334" y="2515"/>
                      <a:pt x="4308" y="2515"/>
                    </a:cubicBezTo>
                    <a:cubicBezTo>
                      <a:pt x="3926" y="2515"/>
                      <a:pt x="3376" y="2311"/>
                      <a:pt x="2933" y="2039"/>
                    </a:cubicBezTo>
                    <a:cubicBezTo>
                      <a:pt x="2521" y="1795"/>
                      <a:pt x="2200" y="1504"/>
                      <a:pt x="2169" y="1306"/>
                    </a:cubicBezTo>
                    <a:cubicBezTo>
                      <a:pt x="2108" y="863"/>
                      <a:pt x="2643" y="99"/>
                      <a:pt x="2169" y="8"/>
                    </a:cubicBezTo>
                    <a:cubicBezTo>
                      <a:pt x="2143" y="3"/>
                      <a:pt x="2118" y="0"/>
                      <a:pt x="2094" y="0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99;p38">
                <a:extLst>
                  <a:ext uri="{FF2B5EF4-FFF2-40B4-BE49-F238E27FC236}">
                    <a16:creationId xmlns:a16="http://schemas.microsoft.com/office/drawing/2014/main" id="{5105BDA3-1CDA-0C26-7DF7-9FE3F08B276D}"/>
                  </a:ext>
                </a:extLst>
              </p:cNvPr>
              <p:cNvSpPr/>
              <p:nvPr/>
            </p:nvSpPr>
            <p:spPr>
              <a:xfrm>
                <a:off x="3859625" y="1580950"/>
                <a:ext cx="159650" cy="31647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12659" extrusionOk="0">
                    <a:moveTo>
                      <a:pt x="4323" y="0"/>
                    </a:moveTo>
                    <a:cubicBezTo>
                      <a:pt x="4323" y="0"/>
                      <a:pt x="1986" y="1467"/>
                      <a:pt x="1513" y="1925"/>
                    </a:cubicBezTo>
                    <a:cubicBezTo>
                      <a:pt x="1299" y="2139"/>
                      <a:pt x="1314" y="3300"/>
                      <a:pt x="1314" y="4659"/>
                    </a:cubicBezTo>
                    <a:cubicBezTo>
                      <a:pt x="1314" y="6248"/>
                      <a:pt x="1314" y="8080"/>
                      <a:pt x="948" y="8936"/>
                    </a:cubicBezTo>
                    <a:cubicBezTo>
                      <a:pt x="871" y="9104"/>
                      <a:pt x="810" y="9241"/>
                      <a:pt x="749" y="9379"/>
                    </a:cubicBezTo>
                    <a:cubicBezTo>
                      <a:pt x="214" y="10601"/>
                      <a:pt x="1" y="10891"/>
                      <a:pt x="214" y="11273"/>
                    </a:cubicBezTo>
                    <a:cubicBezTo>
                      <a:pt x="260" y="11380"/>
                      <a:pt x="489" y="11502"/>
                      <a:pt x="825" y="11655"/>
                    </a:cubicBezTo>
                    <a:cubicBezTo>
                      <a:pt x="1805" y="12105"/>
                      <a:pt x="3715" y="12658"/>
                      <a:pt x="4942" y="12658"/>
                    </a:cubicBezTo>
                    <a:cubicBezTo>
                      <a:pt x="5131" y="12658"/>
                      <a:pt x="5303" y="12645"/>
                      <a:pt x="5454" y="12617"/>
                    </a:cubicBezTo>
                    <a:cubicBezTo>
                      <a:pt x="6385" y="12434"/>
                      <a:pt x="5835" y="8203"/>
                      <a:pt x="5316" y="5255"/>
                    </a:cubicBezTo>
                    <a:cubicBezTo>
                      <a:pt x="5041" y="3651"/>
                      <a:pt x="4781" y="2414"/>
                      <a:pt x="4781" y="2414"/>
                    </a:cubicBezTo>
                    <a:lnTo>
                      <a:pt x="43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00;p38">
                <a:extLst>
                  <a:ext uri="{FF2B5EF4-FFF2-40B4-BE49-F238E27FC236}">
                    <a16:creationId xmlns:a16="http://schemas.microsoft.com/office/drawing/2014/main" id="{F68503BB-CAB8-D49A-59E7-6542EB5B97F3}"/>
                  </a:ext>
                </a:extLst>
              </p:cNvPr>
              <p:cNvSpPr/>
              <p:nvPr/>
            </p:nvSpPr>
            <p:spPr>
              <a:xfrm>
                <a:off x="3583550" y="1862750"/>
                <a:ext cx="431900" cy="4306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7227" extrusionOk="0">
                    <a:moveTo>
                      <a:pt x="11257" y="1"/>
                    </a:moveTo>
                    <a:cubicBezTo>
                      <a:pt x="11257" y="1"/>
                      <a:pt x="2673" y="2613"/>
                      <a:pt x="1345" y="4384"/>
                    </a:cubicBezTo>
                    <a:cubicBezTo>
                      <a:pt x="0" y="6172"/>
                      <a:pt x="3422" y="16451"/>
                      <a:pt x="3651" y="16940"/>
                    </a:cubicBezTo>
                    <a:cubicBezTo>
                      <a:pt x="3746" y="17135"/>
                      <a:pt x="4166" y="17227"/>
                      <a:pt x="4687" y="17227"/>
                    </a:cubicBezTo>
                    <a:cubicBezTo>
                      <a:pt x="5428" y="17227"/>
                      <a:pt x="6372" y="17042"/>
                      <a:pt x="6874" y="16711"/>
                    </a:cubicBezTo>
                    <a:lnTo>
                      <a:pt x="6859" y="16589"/>
                    </a:lnTo>
                    <a:lnTo>
                      <a:pt x="6461" y="12770"/>
                    </a:lnTo>
                    <a:lnTo>
                      <a:pt x="5866" y="7287"/>
                    </a:lnTo>
                    <a:lnTo>
                      <a:pt x="8661" y="5469"/>
                    </a:lnTo>
                    <a:cubicBezTo>
                      <a:pt x="8661" y="5469"/>
                      <a:pt x="11299" y="5655"/>
                      <a:pt x="13264" y="5655"/>
                    </a:cubicBezTo>
                    <a:cubicBezTo>
                      <a:pt x="14171" y="5655"/>
                      <a:pt x="14935" y="5615"/>
                      <a:pt x="15229" y="5499"/>
                    </a:cubicBezTo>
                    <a:cubicBezTo>
                      <a:pt x="16161" y="5133"/>
                      <a:pt x="17276" y="2521"/>
                      <a:pt x="17276" y="2414"/>
                    </a:cubicBezTo>
                    <a:cubicBezTo>
                      <a:pt x="17276" y="2307"/>
                      <a:pt x="16497" y="1345"/>
                      <a:pt x="16497" y="1345"/>
                    </a:cubicBezTo>
                    <a:cubicBezTo>
                      <a:pt x="16497" y="1345"/>
                      <a:pt x="16313" y="1330"/>
                      <a:pt x="16008" y="1284"/>
                    </a:cubicBezTo>
                    <a:cubicBezTo>
                      <a:pt x="15779" y="1269"/>
                      <a:pt x="15458" y="1223"/>
                      <a:pt x="15107" y="1162"/>
                    </a:cubicBezTo>
                    <a:cubicBezTo>
                      <a:pt x="14190" y="1024"/>
                      <a:pt x="12968" y="780"/>
                      <a:pt x="12021" y="383"/>
                    </a:cubicBezTo>
                    <a:cubicBezTo>
                      <a:pt x="11731" y="276"/>
                      <a:pt x="11471" y="154"/>
                      <a:pt x="1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01;p38">
                <a:extLst>
                  <a:ext uri="{FF2B5EF4-FFF2-40B4-BE49-F238E27FC236}">
                    <a16:creationId xmlns:a16="http://schemas.microsoft.com/office/drawing/2014/main" id="{2832FE3A-E76E-5B89-B023-978E0F495008}"/>
                  </a:ext>
                </a:extLst>
              </p:cNvPr>
              <p:cNvSpPr/>
              <p:nvPr/>
            </p:nvSpPr>
            <p:spPr>
              <a:xfrm>
                <a:off x="3582400" y="2277450"/>
                <a:ext cx="18180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713" extrusionOk="0">
                    <a:moveTo>
                      <a:pt x="6905" y="1"/>
                    </a:moveTo>
                    <a:lnTo>
                      <a:pt x="6920" y="123"/>
                    </a:lnTo>
                    <a:cubicBezTo>
                      <a:pt x="6423" y="445"/>
                      <a:pt x="5488" y="638"/>
                      <a:pt x="4750" y="638"/>
                    </a:cubicBezTo>
                    <a:cubicBezTo>
                      <a:pt x="4650" y="638"/>
                      <a:pt x="4552" y="634"/>
                      <a:pt x="4461" y="627"/>
                    </a:cubicBezTo>
                    <a:cubicBezTo>
                      <a:pt x="4064" y="611"/>
                      <a:pt x="3773" y="505"/>
                      <a:pt x="3697" y="352"/>
                    </a:cubicBezTo>
                    <a:lnTo>
                      <a:pt x="3697" y="352"/>
                    </a:lnTo>
                    <a:cubicBezTo>
                      <a:pt x="3712" y="398"/>
                      <a:pt x="3941" y="1192"/>
                      <a:pt x="3422" y="1589"/>
                    </a:cubicBezTo>
                    <a:cubicBezTo>
                      <a:pt x="3208" y="1772"/>
                      <a:pt x="2567" y="2017"/>
                      <a:pt x="1895" y="2307"/>
                    </a:cubicBezTo>
                    <a:cubicBezTo>
                      <a:pt x="1177" y="2612"/>
                      <a:pt x="444" y="2964"/>
                      <a:pt x="153" y="3315"/>
                    </a:cubicBezTo>
                    <a:cubicBezTo>
                      <a:pt x="46" y="3452"/>
                      <a:pt x="1" y="3575"/>
                      <a:pt x="31" y="3712"/>
                    </a:cubicBezTo>
                    <a:lnTo>
                      <a:pt x="7271" y="3712"/>
                    </a:lnTo>
                    <a:cubicBezTo>
                      <a:pt x="7271" y="3712"/>
                      <a:pt x="7271" y="3559"/>
                      <a:pt x="7256" y="3315"/>
                    </a:cubicBezTo>
                    <a:cubicBezTo>
                      <a:pt x="7225" y="2460"/>
                      <a:pt x="7118" y="413"/>
                      <a:pt x="69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02;p38">
                <a:extLst>
                  <a:ext uri="{FF2B5EF4-FFF2-40B4-BE49-F238E27FC236}">
                    <a16:creationId xmlns:a16="http://schemas.microsoft.com/office/drawing/2014/main" id="{DEBED70A-CFBD-9B67-C0D7-A16506485A76}"/>
                  </a:ext>
                </a:extLst>
              </p:cNvPr>
              <p:cNvSpPr/>
              <p:nvPr/>
            </p:nvSpPr>
            <p:spPr>
              <a:xfrm>
                <a:off x="3629750" y="2286225"/>
                <a:ext cx="64175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2267" extrusionOk="0">
                    <a:moveTo>
                      <a:pt x="1803" y="1"/>
                    </a:moveTo>
                    <a:lnTo>
                      <a:pt x="1803" y="1"/>
                    </a:lnTo>
                    <a:cubicBezTo>
                      <a:pt x="1818" y="47"/>
                      <a:pt x="2047" y="841"/>
                      <a:pt x="1543" y="1238"/>
                    </a:cubicBezTo>
                    <a:cubicBezTo>
                      <a:pt x="1314" y="1421"/>
                      <a:pt x="673" y="1666"/>
                      <a:pt x="1" y="1956"/>
                    </a:cubicBezTo>
                    <a:cubicBezTo>
                      <a:pt x="107" y="2063"/>
                      <a:pt x="276" y="2216"/>
                      <a:pt x="428" y="2261"/>
                    </a:cubicBezTo>
                    <a:cubicBezTo>
                      <a:pt x="438" y="2265"/>
                      <a:pt x="451" y="2267"/>
                      <a:pt x="467" y="2267"/>
                    </a:cubicBezTo>
                    <a:cubicBezTo>
                      <a:pt x="788" y="2267"/>
                      <a:pt x="2252" y="1548"/>
                      <a:pt x="2383" y="1330"/>
                    </a:cubicBezTo>
                    <a:cubicBezTo>
                      <a:pt x="2490" y="1192"/>
                      <a:pt x="2536" y="627"/>
                      <a:pt x="2567" y="276"/>
                    </a:cubicBezTo>
                    <a:cubicBezTo>
                      <a:pt x="2170" y="260"/>
                      <a:pt x="1879" y="169"/>
                      <a:pt x="1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3;p38">
                <a:extLst>
                  <a:ext uri="{FF2B5EF4-FFF2-40B4-BE49-F238E27FC236}">
                    <a16:creationId xmlns:a16="http://schemas.microsoft.com/office/drawing/2014/main" id="{C8D8506A-F5D6-7ABA-74E7-36CAFA0A0DC4}"/>
                  </a:ext>
                </a:extLst>
              </p:cNvPr>
              <p:cNvSpPr/>
              <p:nvPr/>
            </p:nvSpPr>
            <p:spPr>
              <a:xfrm>
                <a:off x="3582400" y="2360325"/>
                <a:ext cx="1818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98" extrusionOk="0">
                    <a:moveTo>
                      <a:pt x="153" y="0"/>
                    </a:moveTo>
                    <a:cubicBezTo>
                      <a:pt x="46" y="137"/>
                      <a:pt x="1" y="260"/>
                      <a:pt x="31" y="397"/>
                    </a:cubicBezTo>
                    <a:lnTo>
                      <a:pt x="7271" y="397"/>
                    </a:lnTo>
                    <a:cubicBezTo>
                      <a:pt x="7271" y="397"/>
                      <a:pt x="7271" y="244"/>
                      <a:pt x="7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04;p38">
                <a:extLst>
                  <a:ext uri="{FF2B5EF4-FFF2-40B4-BE49-F238E27FC236}">
                    <a16:creationId xmlns:a16="http://schemas.microsoft.com/office/drawing/2014/main" id="{50494F1A-BF2C-430B-3F51-9A8C1B223B06}"/>
                  </a:ext>
                </a:extLst>
              </p:cNvPr>
              <p:cNvSpPr/>
              <p:nvPr/>
            </p:nvSpPr>
            <p:spPr>
              <a:xfrm>
                <a:off x="3410950" y="2261325"/>
                <a:ext cx="161175" cy="109100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4364" extrusionOk="0">
                    <a:moveTo>
                      <a:pt x="1102" y="1"/>
                    </a:moveTo>
                    <a:cubicBezTo>
                      <a:pt x="957" y="1"/>
                      <a:pt x="827" y="6"/>
                      <a:pt x="718" y="19"/>
                    </a:cubicBezTo>
                    <a:cubicBezTo>
                      <a:pt x="596" y="35"/>
                      <a:pt x="489" y="65"/>
                      <a:pt x="428" y="111"/>
                    </a:cubicBezTo>
                    <a:cubicBezTo>
                      <a:pt x="0" y="386"/>
                      <a:pt x="4476" y="4189"/>
                      <a:pt x="4919" y="4357"/>
                    </a:cubicBezTo>
                    <a:cubicBezTo>
                      <a:pt x="4931" y="4362"/>
                      <a:pt x="4943" y="4364"/>
                      <a:pt x="4956" y="4364"/>
                    </a:cubicBezTo>
                    <a:cubicBezTo>
                      <a:pt x="5076" y="4364"/>
                      <a:pt x="5243" y="4175"/>
                      <a:pt x="5423" y="3899"/>
                    </a:cubicBezTo>
                    <a:cubicBezTo>
                      <a:pt x="5896" y="3135"/>
                      <a:pt x="6446" y="1684"/>
                      <a:pt x="6446" y="1684"/>
                    </a:cubicBezTo>
                    <a:lnTo>
                      <a:pt x="6446" y="1684"/>
                    </a:lnTo>
                    <a:cubicBezTo>
                      <a:pt x="6442" y="1685"/>
                      <a:pt x="6436" y="1686"/>
                      <a:pt x="6430" y="1686"/>
                    </a:cubicBezTo>
                    <a:cubicBezTo>
                      <a:pt x="6218" y="1686"/>
                      <a:pt x="5148" y="906"/>
                      <a:pt x="4613" y="386"/>
                    </a:cubicBezTo>
                    <a:cubicBezTo>
                      <a:pt x="4430" y="218"/>
                      <a:pt x="4308" y="80"/>
                      <a:pt x="4293" y="4"/>
                    </a:cubicBezTo>
                    <a:cubicBezTo>
                      <a:pt x="4293" y="4"/>
                      <a:pt x="4216" y="203"/>
                      <a:pt x="3590" y="203"/>
                    </a:cubicBezTo>
                    <a:cubicBezTo>
                      <a:pt x="3330" y="203"/>
                      <a:pt x="2857" y="141"/>
                      <a:pt x="2353" y="80"/>
                    </a:cubicBezTo>
                    <a:cubicBezTo>
                      <a:pt x="1926" y="37"/>
                      <a:pt x="1468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05;p38">
                <a:extLst>
                  <a:ext uri="{FF2B5EF4-FFF2-40B4-BE49-F238E27FC236}">
                    <a16:creationId xmlns:a16="http://schemas.microsoft.com/office/drawing/2014/main" id="{B00541A2-94C7-C77E-8811-C36DFF493EB1}"/>
                  </a:ext>
                </a:extLst>
              </p:cNvPr>
              <p:cNvSpPr/>
              <p:nvPr/>
            </p:nvSpPr>
            <p:spPr>
              <a:xfrm>
                <a:off x="3469375" y="2261425"/>
                <a:ext cx="569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742" extrusionOk="0">
                    <a:moveTo>
                      <a:pt x="1971" y="0"/>
                    </a:moveTo>
                    <a:cubicBezTo>
                      <a:pt x="1971" y="0"/>
                      <a:pt x="1879" y="199"/>
                      <a:pt x="1253" y="199"/>
                    </a:cubicBezTo>
                    <a:cubicBezTo>
                      <a:pt x="1009" y="199"/>
                      <a:pt x="520" y="137"/>
                      <a:pt x="16" y="76"/>
                    </a:cubicBezTo>
                    <a:lnTo>
                      <a:pt x="16" y="76"/>
                    </a:lnTo>
                    <a:cubicBezTo>
                      <a:pt x="0" y="199"/>
                      <a:pt x="0" y="397"/>
                      <a:pt x="138" y="489"/>
                    </a:cubicBezTo>
                    <a:cubicBezTo>
                      <a:pt x="252" y="577"/>
                      <a:pt x="632" y="741"/>
                      <a:pt x="1114" y="741"/>
                    </a:cubicBezTo>
                    <a:cubicBezTo>
                      <a:pt x="1467" y="741"/>
                      <a:pt x="1876" y="653"/>
                      <a:pt x="2276" y="382"/>
                    </a:cubicBezTo>
                    <a:cubicBezTo>
                      <a:pt x="2093" y="214"/>
                      <a:pt x="1971" y="76"/>
                      <a:pt x="1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06;p38">
                <a:extLst>
                  <a:ext uri="{FF2B5EF4-FFF2-40B4-BE49-F238E27FC236}">
                    <a16:creationId xmlns:a16="http://schemas.microsoft.com/office/drawing/2014/main" id="{42284132-F963-4092-7C39-1F49CAA4FEC5}"/>
                  </a:ext>
                </a:extLst>
              </p:cNvPr>
              <p:cNvSpPr/>
              <p:nvPr/>
            </p:nvSpPr>
            <p:spPr>
              <a:xfrm>
                <a:off x="3410950" y="2261800"/>
                <a:ext cx="135575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4345" extrusionOk="0">
                    <a:moveTo>
                      <a:pt x="718" y="0"/>
                    </a:moveTo>
                    <a:cubicBezTo>
                      <a:pt x="596" y="16"/>
                      <a:pt x="489" y="46"/>
                      <a:pt x="428" y="92"/>
                    </a:cubicBezTo>
                    <a:cubicBezTo>
                      <a:pt x="0" y="367"/>
                      <a:pt x="4476" y="4170"/>
                      <a:pt x="4919" y="4338"/>
                    </a:cubicBezTo>
                    <a:cubicBezTo>
                      <a:pt x="4932" y="4343"/>
                      <a:pt x="4946" y="4345"/>
                      <a:pt x="4959" y="4345"/>
                    </a:cubicBezTo>
                    <a:cubicBezTo>
                      <a:pt x="5089" y="4345"/>
                      <a:pt x="5243" y="4156"/>
                      <a:pt x="5423" y="3880"/>
                    </a:cubicBez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07;p38">
                <a:extLst>
                  <a:ext uri="{FF2B5EF4-FFF2-40B4-BE49-F238E27FC236}">
                    <a16:creationId xmlns:a16="http://schemas.microsoft.com/office/drawing/2014/main" id="{2D72DE7B-2673-CF68-8021-A9B262863A59}"/>
                  </a:ext>
                </a:extLst>
              </p:cNvPr>
              <p:cNvSpPr/>
              <p:nvPr/>
            </p:nvSpPr>
            <p:spPr>
              <a:xfrm>
                <a:off x="3609525" y="1728725"/>
                <a:ext cx="2711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10845" h="3122" extrusionOk="0">
                    <a:moveTo>
                      <a:pt x="8874" y="1"/>
                    </a:moveTo>
                    <a:lnTo>
                      <a:pt x="8661" y="367"/>
                    </a:lnTo>
                    <a:lnTo>
                      <a:pt x="8508" y="627"/>
                    </a:lnTo>
                    <a:cubicBezTo>
                      <a:pt x="8508" y="627"/>
                      <a:pt x="7143" y="613"/>
                      <a:pt x="5890" y="613"/>
                    </a:cubicBezTo>
                    <a:cubicBezTo>
                      <a:pt x="5263" y="613"/>
                      <a:pt x="4664" y="617"/>
                      <a:pt x="4277" y="627"/>
                    </a:cubicBezTo>
                    <a:cubicBezTo>
                      <a:pt x="4205" y="630"/>
                      <a:pt x="4133" y="631"/>
                      <a:pt x="4061" y="631"/>
                    </a:cubicBezTo>
                    <a:cubicBezTo>
                      <a:pt x="2962" y="631"/>
                      <a:pt x="1921" y="320"/>
                      <a:pt x="1634" y="306"/>
                    </a:cubicBezTo>
                    <a:cubicBezTo>
                      <a:pt x="1631" y="306"/>
                      <a:pt x="1628" y="306"/>
                      <a:pt x="1624" y="306"/>
                    </a:cubicBezTo>
                    <a:cubicBezTo>
                      <a:pt x="1319" y="306"/>
                      <a:pt x="228" y="950"/>
                      <a:pt x="122" y="1146"/>
                    </a:cubicBezTo>
                    <a:cubicBezTo>
                      <a:pt x="0" y="1360"/>
                      <a:pt x="1955" y="1375"/>
                      <a:pt x="2230" y="1436"/>
                    </a:cubicBezTo>
                    <a:cubicBezTo>
                      <a:pt x="2505" y="1482"/>
                      <a:pt x="8294" y="2933"/>
                      <a:pt x="9287" y="3116"/>
                    </a:cubicBezTo>
                    <a:lnTo>
                      <a:pt x="9348" y="3116"/>
                    </a:lnTo>
                    <a:cubicBezTo>
                      <a:pt x="9373" y="3120"/>
                      <a:pt x="9398" y="3122"/>
                      <a:pt x="9423" y="3122"/>
                    </a:cubicBezTo>
                    <a:cubicBezTo>
                      <a:pt x="9926" y="3122"/>
                      <a:pt x="10510" y="2422"/>
                      <a:pt x="10845" y="1971"/>
                    </a:cubicBezTo>
                    <a:lnTo>
                      <a:pt x="10845" y="1971"/>
                    </a:lnTo>
                    <a:cubicBezTo>
                      <a:pt x="10815" y="1975"/>
                      <a:pt x="10783" y="1977"/>
                      <a:pt x="10751" y="1977"/>
                    </a:cubicBezTo>
                    <a:cubicBezTo>
                      <a:pt x="10066" y="1977"/>
                      <a:pt x="8816" y="1079"/>
                      <a:pt x="8874" y="1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08;p38">
                <a:extLst>
                  <a:ext uri="{FF2B5EF4-FFF2-40B4-BE49-F238E27FC236}">
                    <a16:creationId xmlns:a16="http://schemas.microsoft.com/office/drawing/2014/main" id="{5AD102D7-9309-63D7-A5C9-3B95495D81C1}"/>
                  </a:ext>
                </a:extLst>
              </p:cNvPr>
              <p:cNvSpPr/>
              <p:nvPr/>
            </p:nvSpPr>
            <p:spPr>
              <a:xfrm>
                <a:off x="3873750" y="1883375"/>
                <a:ext cx="26000" cy="473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895" fill="none" extrusionOk="0">
                    <a:moveTo>
                      <a:pt x="276" y="1"/>
                    </a:moveTo>
                    <a:cubicBezTo>
                      <a:pt x="276" y="1"/>
                      <a:pt x="1" y="1421"/>
                      <a:pt x="1039" y="1895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09;p38">
                <a:extLst>
                  <a:ext uri="{FF2B5EF4-FFF2-40B4-BE49-F238E27FC236}">
                    <a16:creationId xmlns:a16="http://schemas.microsoft.com/office/drawing/2014/main" id="{E5AE2809-6CD3-6F61-1516-95A1D6BC1BD3}"/>
                  </a:ext>
                </a:extLst>
              </p:cNvPr>
              <p:cNvSpPr/>
              <p:nvPr/>
            </p:nvSpPr>
            <p:spPr>
              <a:xfrm>
                <a:off x="3678250" y="1912025"/>
                <a:ext cx="188650" cy="36545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14618" fill="none" extrusionOk="0">
                    <a:moveTo>
                      <a:pt x="7546" y="0"/>
                    </a:moveTo>
                    <a:cubicBezTo>
                      <a:pt x="7546" y="0"/>
                      <a:pt x="672" y="2933"/>
                      <a:pt x="336" y="3849"/>
                    </a:cubicBezTo>
                    <a:cubicBezTo>
                      <a:pt x="0" y="4750"/>
                      <a:pt x="2078" y="14618"/>
                      <a:pt x="2078" y="14618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10;p38">
                <a:extLst>
                  <a:ext uri="{FF2B5EF4-FFF2-40B4-BE49-F238E27FC236}">
                    <a16:creationId xmlns:a16="http://schemas.microsoft.com/office/drawing/2014/main" id="{AD1DBE08-A8B7-964B-0EF3-6BC67685586F}"/>
                  </a:ext>
                </a:extLst>
              </p:cNvPr>
              <p:cNvSpPr/>
              <p:nvPr/>
            </p:nvSpPr>
            <p:spPr>
              <a:xfrm>
                <a:off x="3878350" y="1669925"/>
                <a:ext cx="6492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820" extrusionOk="0">
                    <a:moveTo>
                      <a:pt x="2230" y="0"/>
                    </a:moveTo>
                    <a:lnTo>
                      <a:pt x="565" y="1100"/>
                    </a:lnTo>
                    <a:cubicBezTo>
                      <a:pt x="565" y="2673"/>
                      <a:pt x="565" y="4521"/>
                      <a:pt x="199" y="5377"/>
                    </a:cubicBezTo>
                    <a:cubicBezTo>
                      <a:pt x="122" y="5530"/>
                      <a:pt x="61" y="5682"/>
                      <a:pt x="0" y="5820"/>
                    </a:cubicBezTo>
                    <a:cubicBezTo>
                      <a:pt x="550" y="5041"/>
                      <a:pt x="1329" y="4170"/>
                      <a:pt x="1818" y="3483"/>
                    </a:cubicBezTo>
                    <a:cubicBezTo>
                      <a:pt x="2597" y="2383"/>
                      <a:pt x="2230" y="0"/>
                      <a:pt x="22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11;p38">
                <a:extLst>
                  <a:ext uri="{FF2B5EF4-FFF2-40B4-BE49-F238E27FC236}">
                    <a16:creationId xmlns:a16="http://schemas.microsoft.com/office/drawing/2014/main" id="{8680F2F2-1545-8F5F-61C4-66E4520B8757}"/>
                  </a:ext>
                </a:extLst>
              </p:cNvPr>
              <p:cNvSpPr/>
              <p:nvPr/>
            </p:nvSpPr>
            <p:spPr>
              <a:xfrm>
                <a:off x="3829925" y="1628575"/>
                <a:ext cx="111075" cy="149600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5984" extrusionOk="0">
                    <a:moveTo>
                      <a:pt x="2769" y="0"/>
                    </a:moveTo>
                    <a:cubicBezTo>
                      <a:pt x="2408" y="0"/>
                      <a:pt x="793" y="2429"/>
                      <a:pt x="242" y="3533"/>
                    </a:cubicBezTo>
                    <a:cubicBezTo>
                      <a:pt x="135" y="3747"/>
                      <a:pt x="58" y="3915"/>
                      <a:pt x="58" y="4007"/>
                    </a:cubicBezTo>
                    <a:cubicBezTo>
                      <a:pt x="0" y="5085"/>
                      <a:pt x="1250" y="5983"/>
                      <a:pt x="1921" y="5983"/>
                    </a:cubicBezTo>
                    <a:cubicBezTo>
                      <a:pt x="1953" y="5983"/>
                      <a:pt x="1984" y="5981"/>
                      <a:pt x="2013" y="5977"/>
                    </a:cubicBezTo>
                    <a:cubicBezTo>
                      <a:pt x="2044" y="5962"/>
                      <a:pt x="2075" y="5962"/>
                      <a:pt x="2105" y="5946"/>
                    </a:cubicBezTo>
                    <a:cubicBezTo>
                      <a:pt x="2181" y="5885"/>
                      <a:pt x="2258" y="5824"/>
                      <a:pt x="2319" y="5763"/>
                    </a:cubicBezTo>
                    <a:cubicBezTo>
                      <a:pt x="3449" y="4709"/>
                      <a:pt x="4442" y="3029"/>
                      <a:pt x="4167" y="1654"/>
                    </a:cubicBezTo>
                    <a:cubicBezTo>
                      <a:pt x="3877" y="173"/>
                      <a:pt x="2792" y="5"/>
                      <a:pt x="2792" y="5"/>
                    </a:cubicBezTo>
                    <a:cubicBezTo>
                      <a:pt x="2785" y="2"/>
                      <a:pt x="2777" y="0"/>
                      <a:pt x="2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12;p38">
                <a:extLst>
                  <a:ext uri="{FF2B5EF4-FFF2-40B4-BE49-F238E27FC236}">
                    <a16:creationId xmlns:a16="http://schemas.microsoft.com/office/drawing/2014/main" id="{037C876A-9EC9-0204-D7CE-21C3E23147A8}"/>
                  </a:ext>
                </a:extLst>
              </p:cNvPr>
              <p:cNvSpPr/>
              <p:nvPr/>
            </p:nvSpPr>
            <p:spPr>
              <a:xfrm>
                <a:off x="3936375" y="1546975"/>
                <a:ext cx="363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61" extrusionOk="0">
                    <a:moveTo>
                      <a:pt x="734" y="0"/>
                    </a:moveTo>
                    <a:lnTo>
                      <a:pt x="1" y="932"/>
                    </a:lnTo>
                    <a:cubicBezTo>
                      <a:pt x="123" y="947"/>
                      <a:pt x="245" y="1008"/>
                      <a:pt x="383" y="1161"/>
                    </a:cubicBezTo>
                    <a:cubicBezTo>
                      <a:pt x="581" y="993"/>
                      <a:pt x="917" y="779"/>
                      <a:pt x="1253" y="611"/>
                    </a:cubicBezTo>
                    <a:cubicBezTo>
                      <a:pt x="1299" y="535"/>
                      <a:pt x="1360" y="443"/>
                      <a:pt x="1452" y="336"/>
                    </a:cubicBezTo>
                    <a:cubicBezTo>
                      <a:pt x="1207" y="260"/>
                      <a:pt x="963" y="137"/>
                      <a:pt x="734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13;p38">
                <a:extLst>
                  <a:ext uri="{FF2B5EF4-FFF2-40B4-BE49-F238E27FC236}">
                    <a16:creationId xmlns:a16="http://schemas.microsoft.com/office/drawing/2014/main" id="{E2871983-C441-5AA5-61EB-AD7DAE6FA697}"/>
                  </a:ext>
                </a:extLst>
              </p:cNvPr>
              <p:cNvSpPr/>
              <p:nvPr/>
            </p:nvSpPr>
            <p:spPr>
              <a:xfrm>
                <a:off x="3824875" y="1728725"/>
                <a:ext cx="5577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122" extrusionOk="0">
                    <a:moveTo>
                      <a:pt x="260" y="1"/>
                    </a:moveTo>
                    <a:lnTo>
                      <a:pt x="47" y="382"/>
                    </a:lnTo>
                    <a:cubicBezTo>
                      <a:pt x="1" y="978"/>
                      <a:pt x="31" y="2185"/>
                      <a:pt x="673" y="3116"/>
                    </a:cubicBezTo>
                    <a:lnTo>
                      <a:pt x="734" y="3116"/>
                    </a:lnTo>
                    <a:cubicBezTo>
                      <a:pt x="759" y="3120"/>
                      <a:pt x="784" y="3122"/>
                      <a:pt x="809" y="3122"/>
                    </a:cubicBezTo>
                    <a:cubicBezTo>
                      <a:pt x="1312" y="3122"/>
                      <a:pt x="1896" y="2422"/>
                      <a:pt x="2231" y="1971"/>
                    </a:cubicBezTo>
                    <a:lnTo>
                      <a:pt x="2231" y="1971"/>
                    </a:lnTo>
                    <a:cubicBezTo>
                      <a:pt x="2201" y="1975"/>
                      <a:pt x="2169" y="1977"/>
                      <a:pt x="2137" y="1977"/>
                    </a:cubicBezTo>
                    <a:cubicBezTo>
                      <a:pt x="1452" y="1977"/>
                      <a:pt x="202" y="1079"/>
                      <a:pt x="2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14;p38">
                <a:extLst>
                  <a:ext uri="{FF2B5EF4-FFF2-40B4-BE49-F238E27FC236}">
                    <a16:creationId xmlns:a16="http://schemas.microsoft.com/office/drawing/2014/main" id="{2D5C3885-42FE-E52D-EEB8-F1153A33140E}"/>
                  </a:ext>
                </a:extLst>
              </p:cNvPr>
              <p:cNvSpPr/>
              <p:nvPr/>
            </p:nvSpPr>
            <p:spPr>
              <a:xfrm>
                <a:off x="3958525" y="1509450"/>
                <a:ext cx="30932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12373" h="21419" extrusionOk="0">
                    <a:moveTo>
                      <a:pt x="6025" y="1"/>
                    </a:moveTo>
                    <a:cubicBezTo>
                      <a:pt x="5627" y="1"/>
                      <a:pt x="5216" y="21"/>
                      <a:pt x="4797" y="65"/>
                    </a:cubicBezTo>
                    <a:cubicBezTo>
                      <a:pt x="4339" y="111"/>
                      <a:pt x="3926" y="172"/>
                      <a:pt x="3560" y="264"/>
                    </a:cubicBezTo>
                    <a:cubicBezTo>
                      <a:pt x="2704" y="447"/>
                      <a:pt x="2063" y="722"/>
                      <a:pt x="1589" y="1012"/>
                    </a:cubicBezTo>
                    <a:cubicBezTo>
                      <a:pt x="3132" y="1929"/>
                      <a:pt x="4384" y="5167"/>
                      <a:pt x="4430" y="11017"/>
                    </a:cubicBezTo>
                    <a:cubicBezTo>
                      <a:pt x="4430" y="11124"/>
                      <a:pt x="4430" y="11246"/>
                      <a:pt x="4430" y="11353"/>
                    </a:cubicBezTo>
                    <a:cubicBezTo>
                      <a:pt x="4430" y="20120"/>
                      <a:pt x="1" y="21419"/>
                      <a:pt x="1" y="21419"/>
                    </a:cubicBezTo>
                    <a:lnTo>
                      <a:pt x="5576" y="21419"/>
                    </a:lnTo>
                    <a:cubicBezTo>
                      <a:pt x="10143" y="21419"/>
                      <a:pt x="12373" y="4556"/>
                      <a:pt x="12021" y="2860"/>
                    </a:cubicBezTo>
                    <a:cubicBezTo>
                      <a:pt x="11695" y="1352"/>
                      <a:pt x="9241" y="1"/>
                      <a:pt x="6025" y="1"/>
                    </a:cubicBezTo>
                    <a:close/>
                  </a:path>
                </a:pathLst>
              </a:custGeom>
              <a:solidFill>
                <a:srgbClr val="C9C9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15;p38">
                <a:extLst>
                  <a:ext uri="{FF2B5EF4-FFF2-40B4-BE49-F238E27FC236}">
                    <a16:creationId xmlns:a16="http://schemas.microsoft.com/office/drawing/2014/main" id="{ED633F35-2C3C-7930-0AC9-07F9AA806390}"/>
                  </a:ext>
                </a:extLst>
              </p:cNvPr>
              <p:cNvSpPr/>
              <p:nvPr/>
            </p:nvSpPr>
            <p:spPr>
              <a:xfrm>
                <a:off x="3730175" y="1534750"/>
                <a:ext cx="339125" cy="510175"/>
              </a:xfrm>
              <a:custGeom>
                <a:avLst/>
                <a:gdLst/>
                <a:ahLst/>
                <a:cxnLst/>
                <a:rect l="l" t="t" r="r" b="b"/>
                <a:pathLst>
                  <a:path w="13565" h="20407" extrusionOk="0">
                    <a:moveTo>
                      <a:pt x="10723" y="0"/>
                    </a:moveTo>
                    <a:cubicBezTo>
                      <a:pt x="10234" y="275"/>
                      <a:pt x="9914" y="581"/>
                      <a:pt x="9700" y="825"/>
                    </a:cubicBezTo>
                    <a:cubicBezTo>
                      <a:pt x="9471" y="1085"/>
                      <a:pt x="9379" y="1283"/>
                      <a:pt x="9364" y="1329"/>
                    </a:cubicBezTo>
                    <a:cubicBezTo>
                      <a:pt x="9364" y="1344"/>
                      <a:pt x="9364" y="1344"/>
                      <a:pt x="9364" y="1344"/>
                    </a:cubicBezTo>
                    <a:cubicBezTo>
                      <a:pt x="9333" y="1451"/>
                      <a:pt x="9303" y="1558"/>
                      <a:pt x="9287" y="1665"/>
                    </a:cubicBezTo>
                    <a:cubicBezTo>
                      <a:pt x="9043" y="2811"/>
                      <a:pt x="8829" y="4384"/>
                      <a:pt x="8844" y="6232"/>
                    </a:cubicBezTo>
                    <a:cubicBezTo>
                      <a:pt x="8844" y="7042"/>
                      <a:pt x="8890" y="7897"/>
                      <a:pt x="9012" y="8813"/>
                    </a:cubicBezTo>
                    <a:cubicBezTo>
                      <a:pt x="9104" y="9577"/>
                      <a:pt x="9257" y="10371"/>
                      <a:pt x="9471" y="11196"/>
                    </a:cubicBezTo>
                    <a:cubicBezTo>
                      <a:pt x="9746" y="12311"/>
                      <a:pt x="10021" y="13503"/>
                      <a:pt x="10158" y="14495"/>
                    </a:cubicBezTo>
                    <a:cubicBezTo>
                      <a:pt x="10357" y="15901"/>
                      <a:pt x="10296" y="16955"/>
                      <a:pt x="9669" y="17016"/>
                    </a:cubicBezTo>
                    <a:cubicBezTo>
                      <a:pt x="8585" y="17138"/>
                      <a:pt x="7882" y="17168"/>
                      <a:pt x="7623" y="18253"/>
                    </a:cubicBezTo>
                    <a:lnTo>
                      <a:pt x="2796" y="18589"/>
                    </a:lnTo>
                    <a:lnTo>
                      <a:pt x="383" y="20132"/>
                    </a:lnTo>
                    <a:lnTo>
                      <a:pt x="1" y="20407"/>
                    </a:lnTo>
                    <a:lnTo>
                      <a:pt x="9135" y="20407"/>
                    </a:lnTo>
                    <a:cubicBezTo>
                      <a:pt x="9135" y="20407"/>
                      <a:pt x="13564" y="19108"/>
                      <a:pt x="13564" y="10341"/>
                    </a:cubicBezTo>
                    <a:cubicBezTo>
                      <a:pt x="13564" y="10234"/>
                      <a:pt x="13564" y="10112"/>
                      <a:pt x="13564" y="10005"/>
                    </a:cubicBezTo>
                    <a:cubicBezTo>
                      <a:pt x="13518" y="4445"/>
                      <a:pt x="12388" y="1237"/>
                      <a:pt x="10952" y="153"/>
                    </a:cubicBezTo>
                    <a:cubicBezTo>
                      <a:pt x="10876" y="92"/>
                      <a:pt x="10800" y="46"/>
                      <a:pt x="107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16;p38">
                <a:extLst>
                  <a:ext uri="{FF2B5EF4-FFF2-40B4-BE49-F238E27FC236}">
                    <a16:creationId xmlns:a16="http://schemas.microsoft.com/office/drawing/2014/main" id="{68614EC7-19D5-9AC0-4200-F824F3F70576}"/>
                  </a:ext>
                </a:extLst>
              </p:cNvPr>
              <p:cNvSpPr/>
              <p:nvPr/>
            </p:nvSpPr>
            <p:spPr>
              <a:xfrm>
                <a:off x="3852750" y="2044900"/>
                <a:ext cx="180650" cy="325375"/>
              </a:xfrm>
              <a:custGeom>
                <a:avLst/>
                <a:gdLst/>
                <a:ahLst/>
                <a:cxnLst/>
                <a:rect l="l" t="t" r="r" b="b"/>
                <a:pathLst>
                  <a:path w="7226" h="13015" extrusionOk="0">
                    <a:moveTo>
                      <a:pt x="2979" y="1"/>
                    </a:moveTo>
                    <a:lnTo>
                      <a:pt x="2979" y="8921"/>
                    </a:lnTo>
                    <a:cubicBezTo>
                      <a:pt x="2979" y="9852"/>
                      <a:pt x="2552" y="10723"/>
                      <a:pt x="1818" y="11303"/>
                    </a:cubicBezTo>
                    <a:lnTo>
                      <a:pt x="169" y="12586"/>
                    </a:lnTo>
                    <a:cubicBezTo>
                      <a:pt x="1" y="12724"/>
                      <a:pt x="92" y="13014"/>
                      <a:pt x="321" y="13014"/>
                    </a:cubicBezTo>
                    <a:lnTo>
                      <a:pt x="6889" y="13014"/>
                    </a:lnTo>
                    <a:cubicBezTo>
                      <a:pt x="7119" y="13014"/>
                      <a:pt x="7225" y="12724"/>
                      <a:pt x="7042" y="12586"/>
                    </a:cubicBezTo>
                    <a:lnTo>
                      <a:pt x="5393" y="11303"/>
                    </a:lnTo>
                    <a:cubicBezTo>
                      <a:pt x="4659" y="10723"/>
                      <a:pt x="4232" y="9852"/>
                      <a:pt x="4232" y="8921"/>
                    </a:cubicBezTo>
                    <a:lnTo>
                      <a:pt x="42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517;p38">
                <a:extLst>
                  <a:ext uri="{FF2B5EF4-FFF2-40B4-BE49-F238E27FC236}">
                    <a16:creationId xmlns:a16="http://schemas.microsoft.com/office/drawing/2014/main" id="{68214AC2-9A3C-BA1B-E115-593B9BD447B1}"/>
                  </a:ext>
                </a:extLst>
              </p:cNvPr>
              <p:cNvSpPr/>
              <p:nvPr/>
            </p:nvSpPr>
            <p:spPr>
              <a:xfrm>
                <a:off x="4150600" y="1519475"/>
                <a:ext cx="30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67" fill="none" extrusionOk="0">
                    <a:moveTo>
                      <a:pt x="1" y="0"/>
                    </a:moveTo>
                    <a:cubicBezTo>
                      <a:pt x="1" y="0"/>
                      <a:pt x="46" y="122"/>
                      <a:pt x="123" y="367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518;p38">
                <a:extLst>
                  <a:ext uri="{FF2B5EF4-FFF2-40B4-BE49-F238E27FC236}">
                    <a16:creationId xmlns:a16="http://schemas.microsoft.com/office/drawing/2014/main" id="{9A2F064C-D15B-ACD1-D932-8C28886776A0}"/>
                  </a:ext>
                </a:extLst>
              </p:cNvPr>
              <p:cNvSpPr/>
              <p:nvPr/>
            </p:nvSpPr>
            <p:spPr>
              <a:xfrm>
                <a:off x="4063150" y="2032300"/>
                <a:ext cx="7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61" fill="none" extrusionOk="0">
                    <a:moveTo>
                      <a:pt x="291" y="1"/>
                    </a:moveTo>
                    <a:cubicBezTo>
                      <a:pt x="184" y="92"/>
                      <a:pt x="92" y="184"/>
                      <a:pt x="1" y="26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519;p38">
                <a:extLst>
                  <a:ext uri="{FF2B5EF4-FFF2-40B4-BE49-F238E27FC236}">
                    <a16:creationId xmlns:a16="http://schemas.microsoft.com/office/drawing/2014/main" id="{0709F1D6-20B6-D449-DC8F-53E68C0429D6}"/>
                  </a:ext>
                </a:extLst>
              </p:cNvPr>
              <p:cNvSpPr/>
              <p:nvPr/>
            </p:nvSpPr>
            <p:spPr>
              <a:xfrm>
                <a:off x="3927225" y="2044900"/>
                <a:ext cx="313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2964" extrusionOk="0">
                    <a:moveTo>
                      <a:pt x="0" y="1"/>
                    </a:moveTo>
                    <a:lnTo>
                      <a:pt x="0" y="2964"/>
                    </a:lnTo>
                    <a:cubicBezTo>
                      <a:pt x="382" y="2842"/>
                      <a:pt x="825" y="2658"/>
                      <a:pt x="1253" y="2429"/>
                    </a:cubicBezTo>
                    <a:lnTo>
                      <a:pt x="12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520;p38">
                <a:extLst>
                  <a:ext uri="{FF2B5EF4-FFF2-40B4-BE49-F238E27FC236}">
                    <a16:creationId xmlns:a16="http://schemas.microsoft.com/office/drawing/2014/main" id="{22A1605A-05F7-6544-3370-D008FA3921FE}"/>
                  </a:ext>
                </a:extLst>
              </p:cNvPr>
              <p:cNvSpPr/>
              <p:nvPr/>
            </p:nvSpPr>
            <p:spPr>
              <a:xfrm>
                <a:off x="3730175" y="1690550"/>
                <a:ext cx="27765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14175" extrusionOk="0">
                    <a:moveTo>
                      <a:pt x="8844" y="0"/>
                    </a:moveTo>
                    <a:cubicBezTo>
                      <a:pt x="8844" y="810"/>
                      <a:pt x="8890" y="1680"/>
                      <a:pt x="9012" y="2581"/>
                    </a:cubicBezTo>
                    <a:cubicBezTo>
                      <a:pt x="9104" y="3345"/>
                      <a:pt x="9257" y="4139"/>
                      <a:pt x="9471" y="4964"/>
                    </a:cubicBezTo>
                    <a:cubicBezTo>
                      <a:pt x="9746" y="6079"/>
                      <a:pt x="10021" y="7271"/>
                      <a:pt x="10158" y="8263"/>
                    </a:cubicBezTo>
                    <a:cubicBezTo>
                      <a:pt x="10357" y="9669"/>
                      <a:pt x="10296" y="10723"/>
                      <a:pt x="9669" y="10784"/>
                    </a:cubicBezTo>
                    <a:cubicBezTo>
                      <a:pt x="8585" y="10906"/>
                      <a:pt x="7882" y="10936"/>
                      <a:pt x="7623" y="12021"/>
                    </a:cubicBezTo>
                    <a:lnTo>
                      <a:pt x="2796" y="12357"/>
                    </a:lnTo>
                    <a:lnTo>
                      <a:pt x="383" y="13900"/>
                    </a:lnTo>
                    <a:lnTo>
                      <a:pt x="1" y="14175"/>
                    </a:lnTo>
                    <a:lnTo>
                      <a:pt x="3667" y="14175"/>
                    </a:lnTo>
                    <a:cubicBezTo>
                      <a:pt x="4125" y="13609"/>
                      <a:pt x="4888" y="12937"/>
                      <a:pt x="5927" y="12830"/>
                    </a:cubicBezTo>
                    <a:cubicBezTo>
                      <a:pt x="6206" y="12803"/>
                      <a:pt x="6448" y="12794"/>
                      <a:pt x="6661" y="12794"/>
                    </a:cubicBezTo>
                    <a:cubicBezTo>
                      <a:pt x="7027" y="12794"/>
                      <a:pt x="7305" y="12820"/>
                      <a:pt x="7526" y="12820"/>
                    </a:cubicBezTo>
                    <a:cubicBezTo>
                      <a:pt x="8021" y="12820"/>
                      <a:pt x="8231" y="12689"/>
                      <a:pt x="8508" y="11838"/>
                    </a:cubicBezTo>
                    <a:cubicBezTo>
                      <a:pt x="8738" y="11150"/>
                      <a:pt x="10586" y="11318"/>
                      <a:pt x="10891" y="10387"/>
                    </a:cubicBezTo>
                    <a:cubicBezTo>
                      <a:pt x="11105" y="9699"/>
                      <a:pt x="9547" y="3727"/>
                      <a:pt x="8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521;p38">
                <a:extLst>
                  <a:ext uri="{FF2B5EF4-FFF2-40B4-BE49-F238E27FC236}">
                    <a16:creationId xmlns:a16="http://schemas.microsoft.com/office/drawing/2014/main" id="{4A0C5D20-D4A6-BED9-1E44-6F98982139E8}"/>
                  </a:ext>
                </a:extLst>
              </p:cNvPr>
              <p:cNvSpPr/>
              <p:nvPr/>
            </p:nvSpPr>
            <p:spPr>
              <a:xfrm>
                <a:off x="3178400" y="1635925"/>
                <a:ext cx="939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0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0" y="1040"/>
                      <a:pt x="1375" y="1742"/>
                      <a:pt x="1910" y="2078"/>
                    </a:cubicBezTo>
                    <a:lnTo>
                      <a:pt x="3697" y="2078"/>
                    </a:lnTo>
                    <a:cubicBezTo>
                      <a:pt x="3727" y="1910"/>
                      <a:pt x="3758" y="1727"/>
                      <a:pt x="3758" y="1513"/>
                    </a:cubicBezTo>
                    <a:cubicBezTo>
                      <a:pt x="3407" y="1452"/>
                      <a:pt x="2872" y="1528"/>
                      <a:pt x="2139" y="1360"/>
                    </a:cubicBezTo>
                    <a:cubicBezTo>
                      <a:pt x="1299" y="1162"/>
                      <a:pt x="489" y="52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522;p38">
                <a:extLst>
                  <a:ext uri="{FF2B5EF4-FFF2-40B4-BE49-F238E27FC236}">
                    <a16:creationId xmlns:a16="http://schemas.microsoft.com/office/drawing/2014/main" id="{5990A410-8723-B13F-92BC-0E2FFDB5A36B}"/>
                  </a:ext>
                </a:extLst>
              </p:cNvPr>
              <p:cNvSpPr/>
              <p:nvPr/>
            </p:nvSpPr>
            <p:spPr>
              <a:xfrm>
                <a:off x="3227275" y="1378800"/>
                <a:ext cx="159400" cy="345500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13820" extrusionOk="0">
                    <a:moveTo>
                      <a:pt x="2932" y="0"/>
                    </a:moveTo>
                    <a:cubicBezTo>
                      <a:pt x="2867" y="0"/>
                      <a:pt x="2802" y="2"/>
                      <a:pt x="2735" y="6"/>
                    </a:cubicBezTo>
                    <a:cubicBezTo>
                      <a:pt x="4720" y="831"/>
                      <a:pt x="2628" y="3794"/>
                      <a:pt x="1238" y="6605"/>
                    </a:cubicBezTo>
                    <a:cubicBezTo>
                      <a:pt x="1146" y="6773"/>
                      <a:pt x="1085" y="6926"/>
                      <a:pt x="1009" y="7094"/>
                    </a:cubicBezTo>
                    <a:cubicBezTo>
                      <a:pt x="1" y="9568"/>
                      <a:pt x="1238" y="10698"/>
                      <a:pt x="1238" y="10698"/>
                    </a:cubicBezTo>
                    <a:lnTo>
                      <a:pt x="1207" y="12867"/>
                    </a:lnTo>
                    <a:cubicBezTo>
                      <a:pt x="1207" y="12867"/>
                      <a:pt x="1589" y="13280"/>
                      <a:pt x="1971" y="13555"/>
                    </a:cubicBezTo>
                    <a:cubicBezTo>
                      <a:pt x="2173" y="13708"/>
                      <a:pt x="2371" y="13819"/>
                      <a:pt x="2512" y="13819"/>
                    </a:cubicBezTo>
                    <a:cubicBezTo>
                      <a:pt x="2638" y="13819"/>
                      <a:pt x="2719" y="13732"/>
                      <a:pt x="2719" y="13509"/>
                    </a:cubicBezTo>
                    <a:cubicBezTo>
                      <a:pt x="2719" y="13356"/>
                      <a:pt x="2674" y="13142"/>
                      <a:pt x="2597" y="12867"/>
                    </a:cubicBezTo>
                    <a:cubicBezTo>
                      <a:pt x="2276" y="11752"/>
                      <a:pt x="3101" y="9980"/>
                      <a:pt x="4018" y="8331"/>
                    </a:cubicBezTo>
                    <a:cubicBezTo>
                      <a:pt x="4842" y="6819"/>
                      <a:pt x="5759" y="5413"/>
                      <a:pt x="5973" y="4680"/>
                    </a:cubicBezTo>
                    <a:cubicBezTo>
                      <a:pt x="6375" y="3205"/>
                      <a:pt x="5513" y="0"/>
                      <a:pt x="29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523;p38">
                <a:extLst>
                  <a:ext uri="{FF2B5EF4-FFF2-40B4-BE49-F238E27FC236}">
                    <a16:creationId xmlns:a16="http://schemas.microsoft.com/office/drawing/2014/main" id="{8A8D8269-876F-BF07-21A6-796AB1666E30}"/>
                  </a:ext>
                </a:extLst>
              </p:cNvPr>
              <p:cNvSpPr/>
              <p:nvPr/>
            </p:nvSpPr>
            <p:spPr>
              <a:xfrm>
                <a:off x="3257050" y="1378575"/>
                <a:ext cx="82125" cy="280775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11231" extrusionOk="0">
                    <a:moveTo>
                      <a:pt x="1544" y="0"/>
                    </a:moveTo>
                    <a:lnTo>
                      <a:pt x="1544" y="0"/>
                    </a:lnTo>
                    <a:cubicBezTo>
                      <a:pt x="2537" y="230"/>
                      <a:pt x="3102" y="1238"/>
                      <a:pt x="3193" y="2184"/>
                    </a:cubicBezTo>
                    <a:cubicBezTo>
                      <a:pt x="3239" y="2765"/>
                      <a:pt x="3041" y="3345"/>
                      <a:pt x="2842" y="3880"/>
                    </a:cubicBezTo>
                    <a:cubicBezTo>
                      <a:pt x="2078" y="5835"/>
                      <a:pt x="933" y="7607"/>
                      <a:pt x="291" y="9592"/>
                    </a:cubicBezTo>
                    <a:cubicBezTo>
                      <a:pt x="138" y="10096"/>
                      <a:pt x="1" y="10646"/>
                      <a:pt x="154" y="11181"/>
                    </a:cubicBezTo>
                    <a:cubicBezTo>
                      <a:pt x="166" y="11206"/>
                      <a:pt x="199" y="11231"/>
                      <a:pt x="236" y="11231"/>
                    </a:cubicBezTo>
                    <a:cubicBezTo>
                      <a:pt x="244" y="11231"/>
                      <a:pt x="252" y="11229"/>
                      <a:pt x="261" y="11227"/>
                    </a:cubicBezTo>
                    <a:cubicBezTo>
                      <a:pt x="306" y="11211"/>
                      <a:pt x="322" y="11166"/>
                      <a:pt x="306" y="11120"/>
                    </a:cubicBezTo>
                    <a:cubicBezTo>
                      <a:pt x="154" y="10646"/>
                      <a:pt x="291" y="10112"/>
                      <a:pt x="413" y="9638"/>
                    </a:cubicBezTo>
                    <a:cubicBezTo>
                      <a:pt x="1040" y="7637"/>
                      <a:pt x="2170" y="5850"/>
                      <a:pt x="2888" y="3910"/>
                    </a:cubicBezTo>
                    <a:cubicBezTo>
                      <a:pt x="3086" y="3360"/>
                      <a:pt x="3285" y="2780"/>
                      <a:pt x="3239" y="2184"/>
                    </a:cubicBezTo>
                    <a:cubicBezTo>
                      <a:pt x="3117" y="1222"/>
                      <a:pt x="2537" y="230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524;p38">
                <a:extLst>
                  <a:ext uri="{FF2B5EF4-FFF2-40B4-BE49-F238E27FC236}">
                    <a16:creationId xmlns:a16="http://schemas.microsoft.com/office/drawing/2014/main" id="{4459E6B3-AFA8-8384-6C86-3498EDEB1655}"/>
                  </a:ext>
                </a:extLst>
              </p:cNvPr>
              <p:cNvSpPr/>
              <p:nvPr/>
            </p:nvSpPr>
            <p:spPr>
              <a:xfrm>
                <a:off x="3287225" y="1605775"/>
                <a:ext cx="57675" cy="10315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126" extrusionOk="0">
                    <a:moveTo>
                      <a:pt x="2307" y="0"/>
                    </a:moveTo>
                    <a:lnTo>
                      <a:pt x="2307" y="0"/>
                    </a:lnTo>
                    <a:cubicBezTo>
                      <a:pt x="1635" y="107"/>
                      <a:pt x="1116" y="535"/>
                      <a:pt x="749" y="963"/>
                    </a:cubicBezTo>
                    <a:cubicBezTo>
                      <a:pt x="306" y="1482"/>
                      <a:pt x="92" y="2032"/>
                      <a:pt x="92" y="2032"/>
                    </a:cubicBezTo>
                    <a:cubicBezTo>
                      <a:pt x="92" y="2032"/>
                      <a:pt x="1" y="2704"/>
                      <a:pt x="123" y="3299"/>
                    </a:cubicBezTo>
                    <a:cubicBezTo>
                      <a:pt x="219" y="3737"/>
                      <a:pt x="437" y="4126"/>
                      <a:pt x="887" y="4126"/>
                    </a:cubicBezTo>
                    <a:cubicBezTo>
                      <a:pt x="939" y="4126"/>
                      <a:pt x="995" y="4120"/>
                      <a:pt x="1055" y="4109"/>
                    </a:cubicBezTo>
                    <a:cubicBezTo>
                      <a:pt x="2307" y="3865"/>
                      <a:pt x="1482" y="2200"/>
                      <a:pt x="2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525;p38">
                <a:extLst>
                  <a:ext uri="{FF2B5EF4-FFF2-40B4-BE49-F238E27FC236}">
                    <a16:creationId xmlns:a16="http://schemas.microsoft.com/office/drawing/2014/main" id="{B7A5364D-B322-388E-9BB2-B092FE37FF60}"/>
                  </a:ext>
                </a:extLst>
              </p:cNvPr>
              <p:cNvSpPr/>
              <p:nvPr/>
            </p:nvSpPr>
            <p:spPr>
              <a:xfrm>
                <a:off x="3160075" y="1509550"/>
                <a:ext cx="112275" cy="198825"/>
              </a:xfrm>
              <a:custGeom>
                <a:avLst/>
                <a:gdLst/>
                <a:ahLst/>
                <a:cxnLst/>
                <a:rect l="l" t="t" r="r" b="b"/>
                <a:pathLst>
                  <a:path w="4491" h="7953" extrusionOk="0">
                    <a:moveTo>
                      <a:pt x="1406" y="0"/>
                    </a:moveTo>
                    <a:cubicBezTo>
                      <a:pt x="0" y="2154"/>
                      <a:pt x="138" y="3849"/>
                      <a:pt x="733" y="5056"/>
                    </a:cubicBezTo>
                    <a:cubicBezTo>
                      <a:pt x="1512" y="6629"/>
                      <a:pt x="3086" y="7408"/>
                      <a:pt x="3086" y="7408"/>
                    </a:cubicBezTo>
                    <a:cubicBezTo>
                      <a:pt x="3086" y="7408"/>
                      <a:pt x="3320" y="7952"/>
                      <a:pt x="3709" y="7952"/>
                    </a:cubicBezTo>
                    <a:cubicBezTo>
                      <a:pt x="3816" y="7952"/>
                      <a:pt x="3934" y="7911"/>
                      <a:pt x="4063" y="7805"/>
                    </a:cubicBezTo>
                    <a:cubicBezTo>
                      <a:pt x="4079" y="7790"/>
                      <a:pt x="4109" y="7775"/>
                      <a:pt x="4124" y="7744"/>
                    </a:cubicBezTo>
                    <a:cubicBezTo>
                      <a:pt x="4369" y="7515"/>
                      <a:pt x="4491" y="7087"/>
                      <a:pt x="4491" y="6568"/>
                    </a:cubicBezTo>
                    <a:cubicBezTo>
                      <a:pt x="4491" y="5728"/>
                      <a:pt x="4201" y="4659"/>
                      <a:pt x="3620" y="3956"/>
                    </a:cubicBezTo>
                    <a:cubicBezTo>
                      <a:pt x="3513" y="3834"/>
                      <a:pt x="3406" y="3712"/>
                      <a:pt x="3300" y="3590"/>
                    </a:cubicBezTo>
                    <a:cubicBezTo>
                      <a:pt x="2459" y="2581"/>
                      <a:pt x="1619" y="1543"/>
                      <a:pt x="1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526;p38">
                <a:extLst>
                  <a:ext uri="{FF2B5EF4-FFF2-40B4-BE49-F238E27FC236}">
                    <a16:creationId xmlns:a16="http://schemas.microsoft.com/office/drawing/2014/main" id="{D3848014-6942-C94C-F643-53CEC2455516}"/>
                  </a:ext>
                </a:extLst>
              </p:cNvPr>
              <p:cNvSpPr/>
              <p:nvPr/>
            </p:nvSpPr>
            <p:spPr>
              <a:xfrm>
                <a:off x="3171150" y="1509550"/>
                <a:ext cx="8860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7439" extrusionOk="0">
                    <a:moveTo>
                      <a:pt x="963" y="0"/>
                    </a:moveTo>
                    <a:cubicBezTo>
                      <a:pt x="0" y="4812"/>
                      <a:pt x="3483" y="4934"/>
                      <a:pt x="3361" y="7347"/>
                    </a:cubicBezTo>
                    <a:cubicBezTo>
                      <a:pt x="3361" y="7393"/>
                      <a:pt x="3391" y="7423"/>
                      <a:pt x="3437" y="7439"/>
                    </a:cubicBezTo>
                    <a:cubicBezTo>
                      <a:pt x="3483" y="7439"/>
                      <a:pt x="3513" y="7408"/>
                      <a:pt x="3529" y="7362"/>
                    </a:cubicBezTo>
                    <a:cubicBezTo>
                      <a:pt x="3544" y="7011"/>
                      <a:pt x="3483" y="6660"/>
                      <a:pt x="3330" y="6339"/>
                    </a:cubicBezTo>
                    <a:cubicBezTo>
                      <a:pt x="2872" y="5407"/>
                      <a:pt x="2001" y="4796"/>
                      <a:pt x="1482" y="3910"/>
                    </a:cubicBezTo>
                    <a:cubicBezTo>
                      <a:pt x="764" y="2765"/>
                      <a:pt x="718" y="1298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527;p38">
                <a:extLst>
                  <a:ext uri="{FF2B5EF4-FFF2-40B4-BE49-F238E27FC236}">
                    <a16:creationId xmlns:a16="http://schemas.microsoft.com/office/drawing/2014/main" id="{3E2F4C6B-ADDF-E4B1-A00D-1ABDE6C1E77E}"/>
                  </a:ext>
                </a:extLst>
              </p:cNvPr>
              <p:cNvSpPr/>
              <p:nvPr/>
            </p:nvSpPr>
            <p:spPr>
              <a:xfrm>
                <a:off x="3290075" y="1605775"/>
                <a:ext cx="5482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3864" extrusionOk="0">
                    <a:moveTo>
                      <a:pt x="2193" y="0"/>
                    </a:moveTo>
                    <a:lnTo>
                      <a:pt x="2193" y="0"/>
                    </a:lnTo>
                    <a:cubicBezTo>
                      <a:pt x="1231" y="1100"/>
                      <a:pt x="299" y="2307"/>
                      <a:pt x="9" y="3773"/>
                    </a:cubicBezTo>
                    <a:cubicBezTo>
                      <a:pt x="0" y="3833"/>
                      <a:pt x="44" y="3864"/>
                      <a:pt x="87" y="3864"/>
                    </a:cubicBezTo>
                    <a:cubicBezTo>
                      <a:pt x="121" y="3864"/>
                      <a:pt x="155" y="3844"/>
                      <a:pt x="162" y="3804"/>
                    </a:cubicBezTo>
                    <a:cubicBezTo>
                      <a:pt x="391" y="2368"/>
                      <a:pt x="1292" y="1100"/>
                      <a:pt x="2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528;p38">
                <a:extLst>
                  <a:ext uri="{FF2B5EF4-FFF2-40B4-BE49-F238E27FC236}">
                    <a16:creationId xmlns:a16="http://schemas.microsoft.com/office/drawing/2014/main" id="{94E78EEE-66BF-52DB-C82B-B5896340DAFE}"/>
                  </a:ext>
                </a:extLst>
              </p:cNvPr>
              <p:cNvSpPr/>
              <p:nvPr/>
            </p:nvSpPr>
            <p:spPr>
              <a:xfrm>
                <a:off x="3207050" y="1693225"/>
                <a:ext cx="1260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865" extrusionOk="0">
                    <a:moveTo>
                      <a:pt x="321" y="0"/>
                    </a:moveTo>
                    <a:cubicBezTo>
                      <a:pt x="137" y="0"/>
                      <a:pt x="0" y="168"/>
                      <a:pt x="46" y="336"/>
                    </a:cubicBezTo>
                    <a:lnTo>
                      <a:pt x="137" y="962"/>
                    </a:lnTo>
                    <a:lnTo>
                      <a:pt x="580" y="3620"/>
                    </a:lnTo>
                    <a:cubicBezTo>
                      <a:pt x="596" y="3757"/>
                      <a:pt x="718" y="3864"/>
                      <a:pt x="855" y="3864"/>
                    </a:cubicBezTo>
                    <a:lnTo>
                      <a:pt x="4185" y="3864"/>
                    </a:lnTo>
                    <a:cubicBezTo>
                      <a:pt x="4338" y="3864"/>
                      <a:pt x="4460" y="3757"/>
                      <a:pt x="4475" y="3620"/>
                    </a:cubicBezTo>
                    <a:lnTo>
                      <a:pt x="5010" y="336"/>
                    </a:lnTo>
                    <a:cubicBezTo>
                      <a:pt x="5041" y="168"/>
                      <a:pt x="4903" y="0"/>
                      <a:pt x="4720" y="0"/>
                    </a:cubicBezTo>
                    <a:close/>
                  </a:path>
                </a:pathLst>
              </a:custGeom>
              <a:solidFill>
                <a:srgbClr val="98A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4" name="Google Shape;529;p38">
                <a:extLst>
                  <a:ext uri="{FF2B5EF4-FFF2-40B4-BE49-F238E27FC236}">
                    <a16:creationId xmlns:a16="http://schemas.microsoft.com/office/drawing/2014/main" id="{5EF05B43-B20A-73C9-0870-957BFA95306A}"/>
                  </a:ext>
                </a:extLst>
              </p:cNvPr>
              <p:cNvSpPr/>
              <p:nvPr/>
            </p:nvSpPr>
            <p:spPr>
              <a:xfrm>
                <a:off x="3195200" y="1687875"/>
                <a:ext cx="149700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223" extrusionOk="0">
                    <a:moveTo>
                      <a:pt x="550" y="0"/>
                    </a:moveTo>
                    <a:cubicBezTo>
                      <a:pt x="367" y="0"/>
                      <a:pt x="199" y="138"/>
                      <a:pt x="169" y="336"/>
                    </a:cubicBezTo>
                    <a:lnTo>
                      <a:pt x="1" y="1222"/>
                    </a:lnTo>
                    <a:lnTo>
                      <a:pt x="5988" y="1222"/>
                    </a:lnTo>
                    <a:lnTo>
                      <a:pt x="5835" y="336"/>
                    </a:lnTo>
                    <a:cubicBezTo>
                      <a:pt x="5805" y="138"/>
                      <a:pt x="5637" y="0"/>
                      <a:pt x="54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530;p38">
                <a:extLst>
                  <a:ext uri="{FF2B5EF4-FFF2-40B4-BE49-F238E27FC236}">
                    <a16:creationId xmlns:a16="http://schemas.microsoft.com/office/drawing/2014/main" id="{95FE039D-1D52-A6FF-7732-7B6180343FC6}"/>
                  </a:ext>
                </a:extLst>
              </p:cNvPr>
              <p:cNvSpPr/>
              <p:nvPr/>
            </p:nvSpPr>
            <p:spPr>
              <a:xfrm>
                <a:off x="3210850" y="1718425"/>
                <a:ext cx="67250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857" extrusionOk="0">
                    <a:moveTo>
                      <a:pt x="1" y="0"/>
                    </a:moveTo>
                    <a:lnTo>
                      <a:pt x="428" y="2612"/>
                    </a:lnTo>
                    <a:cubicBezTo>
                      <a:pt x="444" y="2749"/>
                      <a:pt x="566" y="2856"/>
                      <a:pt x="703" y="2856"/>
                    </a:cubicBezTo>
                    <a:lnTo>
                      <a:pt x="2689" y="2856"/>
                    </a:lnTo>
                    <a:cubicBezTo>
                      <a:pt x="2216" y="2536"/>
                      <a:pt x="1849" y="2001"/>
                      <a:pt x="1757" y="1589"/>
                    </a:cubicBezTo>
                    <a:cubicBezTo>
                      <a:pt x="1620" y="1054"/>
                      <a:pt x="1666" y="367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531;p38">
                <a:extLst>
                  <a:ext uri="{FF2B5EF4-FFF2-40B4-BE49-F238E27FC236}">
                    <a16:creationId xmlns:a16="http://schemas.microsoft.com/office/drawing/2014/main" id="{8E3AB9C3-0FF9-B2C0-B8B3-143B131F7715}"/>
                  </a:ext>
                </a:extLst>
              </p:cNvPr>
              <p:cNvSpPr/>
              <p:nvPr/>
            </p:nvSpPr>
            <p:spPr>
              <a:xfrm>
                <a:off x="3422775" y="917675"/>
                <a:ext cx="250925" cy="196300"/>
              </a:xfrm>
              <a:custGeom>
                <a:avLst/>
                <a:gdLst/>
                <a:ahLst/>
                <a:cxnLst/>
                <a:rect l="l" t="t" r="r" b="b"/>
                <a:pathLst>
                  <a:path w="10037" h="7852" extrusionOk="0">
                    <a:moveTo>
                      <a:pt x="765" y="0"/>
                    </a:moveTo>
                    <a:cubicBezTo>
                      <a:pt x="337" y="0"/>
                      <a:pt x="1" y="336"/>
                      <a:pt x="1" y="764"/>
                    </a:cubicBezTo>
                    <a:lnTo>
                      <a:pt x="1" y="7087"/>
                    </a:lnTo>
                    <a:cubicBezTo>
                      <a:pt x="1" y="7515"/>
                      <a:pt x="337" y="7851"/>
                      <a:pt x="765" y="7851"/>
                    </a:cubicBezTo>
                    <a:lnTo>
                      <a:pt x="9288" y="7851"/>
                    </a:lnTo>
                    <a:cubicBezTo>
                      <a:pt x="9700" y="7851"/>
                      <a:pt x="10036" y="7515"/>
                      <a:pt x="10036" y="7087"/>
                    </a:cubicBezTo>
                    <a:lnTo>
                      <a:pt x="10036" y="764"/>
                    </a:lnTo>
                    <a:cubicBezTo>
                      <a:pt x="10036" y="336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532;p38">
                <a:extLst>
                  <a:ext uri="{FF2B5EF4-FFF2-40B4-BE49-F238E27FC236}">
                    <a16:creationId xmlns:a16="http://schemas.microsoft.com/office/drawing/2014/main" id="{43864FAF-E0D9-5601-8404-48BED90BC2E5}"/>
                  </a:ext>
                </a:extLst>
              </p:cNvPr>
              <p:cNvSpPr/>
              <p:nvPr/>
            </p:nvSpPr>
            <p:spPr>
              <a:xfrm>
                <a:off x="3473950" y="984100"/>
                <a:ext cx="324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7" extrusionOk="0">
                    <a:moveTo>
                      <a:pt x="123" y="1"/>
                    </a:moveTo>
                    <a:cubicBezTo>
                      <a:pt x="62" y="1"/>
                      <a:pt x="1" y="47"/>
                      <a:pt x="1" y="123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69" y="2536"/>
                    </a:lnTo>
                    <a:cubicBezTo>
                      <a:pt x="230" y="2536"/>
                      <a:pt x="291" y="2475"/>
                      <a:pt x="291" y="2414"/>
                    </a:cubicBezTo>
                    <a:lnTo>
                      <a:pt x="291" y="1467"/>
                    </a:lnTo>
                    <a:cubicBezTo>
                      <a:pt x="291" y="1406"/>
                      <a:pt x="352" y="1345"/>
                      <a:pt x="413" y="1345"/>
                    </a:cubicBezTo>
                    <a:lnTo>
                      <a:pt x="887" y="1345"/>
                    </a:lnTo>
                    <a:cubicBezTo>
                      <a:pt x="948" y="1345"/>
                      <a:pt x="1009" y="1406"/>
                      <a:pt x="1009" y="1467"/>
                    </a:cubicBezTo>
                    <a:lnTo>
                      <a:pt x="1009" y="2414"/>
                    </a:lnTo>
                    <a:cubicBezTo>
                      <a:pt x="1009" y="2475"/>
                      <a:pt x="1055" y="2536"/>
                      <a:pt x="1131" y="2536"/>
                    </a:cubicBezTo>
                    <a:lnTo>
                      <a:pt x="1177" y="2536"/>
                    </a:lnTo>
                    <a:cubicBezTo>
                      <a:pt x="1238" y="2536"/>
                      <a:pt x="1299" y="2475"/>
                      <a:pt x="1299" y="2414"/>
                    </a:cubicBezTo>
                    <a:lnTo>
                      <a:pt x="1299" y="123"/>
                    </a:lnTo>
                    <a:cubicBezTo>
                      <a:pt x="1299" y="47"/>
                      <a:pt x="1238" y="1"/>
                      <a:pt x="1177" y="1"/>
                    </a:cubicBezTo>
                    <a:lnTo>
                      <a:pt x="1131" y="1"/>
                    </a:lnTo>
                    <a:cubicBezTo>
                      <a:pt x="1055" y="1"/>
                      <a:pt x="1009" y="47"/>
                      <a:pt x="1009" y="123"/>
                    </a:cubicBezTo>
                    <a:lnTo>
                      <a:pt x="1009" y="963"/>
                    </a:lnTo>
                    <a:cubicBezTo>
                      <a:pt x="1009" y="1024"/>
                      <a:pt x="948" y="1085"/>
                      <a:pt x="887" y="1085"/>
                    </a:cubicBezTo>
                    <a:lnTo>
                      <a:pt x="413" y="1085"/>
                    </a:lnTo>
                    <a:cubicBezTo>
                      <a:pt x="352" y="1085"/>
                      <a:pt x="291" y="1024"/>
                      <a:pt x="291" y="963"/>
                    </a:cubicBezTo>
                    <a:lnTo>
                      <a:pt x="291" y="123"/>
                    </a:lnTo>
                    <a:cubicBezTo>
                      <a:pt x="291" y="47"/>
                      <a:pt x="245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533;p38">
                <a:extLst>
                  <a:ext uri="{FF2B5EF4-FFF2-40B4-BE49-F238E27FC236}">
                    <a16:creationId xmlns:a16="http://schemas.microsoft.com/office/drawing/2014/main" id="{B98DC685-83A4-E322-0439-054B05A68E7A}"/>
                  </a:ext>
                </a:extLst>
              </p:cNvPr>
              <p:cNvSpPr/>
              <p:nvPr/>
            </p:nvSpPr>
            <p:spPr>
              <a:xfrm>
                <a:off x="3513675" y="984100"/>
                <a:ext cx="301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537" extrusionOk="0">
                    <a:moveTo>
                      <a:pt x="122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138"/>
                    </a:lnTo>
                    <a:cubicBezTo>
                      <a:pt x="0" y="199"/>
                      <a:pt x="46" y="261"/>
                      <a:pt x="122" y="261"/>
                    </a:cubicBezTo>
                    <a:lnTo>
                      <a:pt x="336" y="261"/>
                    </a:lnTo>
                    <a:cubicBezTo>
                      <a:pt x="397" y="261"/>
                      <a:pt x="458" y="306"/>
                      <a:pt x="458" y="383"/>
                    </a:cubicBezTo>
                    <a:lnTo>
                      <a:pt x="458" y="2414"/>
                    </a:lnTo>
                    <a:cubicBezTo>
                      <a:pt x="458" y="2491"/>
                      <a:pt x="520" y="2536"/>
                      <a:pt x="581" y="2536"/>
                    </a:cubicBezTo>
                    <a:lnTo>
                      <a:pt x="626" y="2536"/>
                    </a:lnTo>
                    <a:cubicBezTo>
                      <a:pt x="688" y="2536"/>
                      <a:pt x="749" y="2491"/>
                      <a:pt x="749" y="2414"/>
                    </a:cubicBezTo>
                    <a:lnTo>
                      <a:pt x="749" y="383"/>
                    </a:lnTo>
                    <a:cubicBezTo>
                      <a:pt x="749" y="306"/>
                      <a:pt x="810" y="261"/>
                      <a:pt x="871" y="261"/>
                    </a:cubicBezTo>
                    <a:lnTo>
                      <a:pt x="1085" y="261"/>
                    </a:lnTo>
                    <a:cubicBezTo>
                      <a:pt x="1161" y="261"/>
                      <a:pt x="1207" y="199"/>
                      <a:pt x="1207" y="138"/>
                    </a:cubicBezTo>
                    <a:lnTo>
                      <a:pt x="1207" y="123"/>
                    </a:lnTo>
                    <a:cubicBezTo>
                      <a:pt x="1207" y="47"/>
                      <a:pt x="1161" y="1"/>
                      <a:pt x="1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534;p38">
                <a:extLst>
                  <a:ext uri="{FF2B5EF4-FFF2-40B4-BE49-F238E27FC236}">
                    <a16:creationId xmlns:a16="http://schemas.microsoft.com/office/drawing/2014/main" id="{304F7249-0FD7-3BB5-2C48-E70A2B021C04}"/>
                  </a:ext>
                </a:extLst>
              </p:cNvPr>
              <p:cNvSpPr/>
              <p:nvPr/>
            </p:nvSpPr>
            <p:spPr>
              <a:xfrm>
                <a:off x="3549175" y="984100"/>
                <a:ext cx="4815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537" extrusionOk="0">
                    <a:moveTo>
                      <a:pt x="260" y="1"/>
                    </a:moveTo>
                    <a:cubicBezTo>
                      <a:pt x="199" y="1"/>
                      <a:pt x="138" y="47"/>
                      <a:pt x="138" y="108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38" y="2536"/>
                    </a:lnTo>
                    <a:cubicBezTo>
                      <a:pt x="199" y="2536"/>
                      <a:pt x="260" y="2491"/>
                      <a:pt x="260" y="2429"/>
                    </a:cubicBezTo>
                    <a:lnTo>
                      <a:pt x="306" y="1467"/>
                    </a:lnTo>
                    <a:cubicBezTo>
                      <a:pt x="321" y="1101"/>
                      <a:pt x="337" y="749"/>
                      <a:pt x="337" y="444"/>
                    </a:cubicBezTo>
                    <a:lnTo>
                      <a:pt x="352" y="444"/>
                    </a:lnTo>
                    <a:cubicBezTo>
                      <a:pt x="398" y="749"/>
                      <a:pt x="474" y="1055"/>
                      <a:pt x="551" y="1376"/>
                    </a:cubicBezTo>
                    <a:lnTo>
                      <a:pt x="856" y="2521"/>
                    </a:lnTo>
                    <a:lnTo>
                      <a:pt x="1039" y="2521"/>
                    </a:lnTo>
                    <a:lnTo>
                      <a:pt x="1345" y="1330"/>
                    </a:lnTo>
                    <a:cubicBezTo>
                      <a:pt x="1436" y="1040"/>
                      <a:pt x="1498" y="734"/>
                      <a:pt x="1559" y="444"/>
                    </a:cubicBezTo>
                    <a:lnTo>
                      <a:pt x="1574" y="444"/>
                    </a:lnTo>
                    <a:cubicBezTo>
                      <a:pt x="1559" y="734"/>
                      <a:pt x="1574" y="1116"/>
                      <a:pt x="1605" y="1452"/>
                    </a:cubicBezTo>
                    <a:lnTo>
                      <a:pt x="1650" y="2429"/>
                    </a:lnTo>
                    <a:cubicBezTo>
                      <a:pt x="1650" y="2491"/>
                      <a:pt x="1696" y="2536"/>
                      <a:pt x="1773" y="2536"/>
                    </a:cubicBezTo>
                    <a:lnTo>
                      <a:pt x="1788" y="2536"/>
                    </a:lnTo>
                    <a:cubicBezTo>
                      <a:pt x="1864" y="2536"/>
                      <a:pt x="1925" y="2491"/>
                      <a:pt x="1910" y="2414"/>
                    </a:cubicBezTo>
                    <a:lnTo>
                      <a:pt x="1788" y="108"/>
                    </a:lnTo>
                    <a:cubicBezTo>
                      <a:pt x="1773" y="47"/>
                      <a:pt x="1727" y="1"/>
                      <a:pt x="1666" y="1"/>
                    </a:cubicBezTo>
                    <a:lnTo>
                      <a:pt x="1543" y="1"/>
                    </a:lnTo>
                    <a:cubicBezTo>
                      <a:pt x="1498" y="1"/>
                      <a:pt x="1436" y="31"/>
                      <a:pt x="1421" y="93"/>
                    </a:cubicBezTo>
                    <a:lnTo>
                      <a:pt x="1162" y="1162"/>
                    </a:lnTo>
                    <a:cubicBezTo>
                      <a:pt x="1085" y="1498"/>
                      <a:pt x="1024" y="1742"/>
                      <a:pt x="978" y="2032"/>
                    </a:cubicBezTo>
                    <a:lnTo>
                      <a:pt x="963" y="2032"/>
                    </a:lnTo>
                    <a:cubicBezTo>
                      <a:pt x="917" y="1742"/>
                      <a:pt x="841" y="1498"/>
                      <a:pt x="764" y="1162"/>
                    </a:cubicBezTo>
                    <a:lnTo>
                      <a:pt x="489" y="93"/>
                    </a:lnTo>
                    <a:cubicBezTo>
                      <a:pt x="474" y="31"/>
                      <a:pt x="413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535;p38">
                <a:extLst>
                  <a:ext uri="{FF2B5EF4-FFF2-40B4-BE49-F238E27FC236}">
                    <a16:creationId xmlns:a16="http://schemas.microsoft.com/office/drawing/2014/main" id="{A60D37D2-015C-DF83-57F0-43F8D9293213}"/>
                  </a:ext>
                </a:extLst>
              </p:cNvPr>
              <p:cNvSpPr/>
              <p:nvPr/>
            </p:nvSpPr>
            <p:spPr>
              <a:xfrm>
                <a:off x="3607225" y="984100"/>
                <a:ext cx="25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537" extrusionOk="0">
                    <a:moveTo>
                      <a:pt x="123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2414"/>
                    </a:lnTo>
                    <a:cubicBezTo>
                      <a:pt x="0" y="2475"/>
                      <a:pt x="61" y="2536"/>
                      <a:pt x="123" y="2536"/>
                    </a:cubicBezTo>
                    <a:lnTo>
                      <a:pt x="886" y="2536"/>
                    </a:lnTo>
                    <a:cubicBezTo>
                      <a:pt x="947" y="2536"/>
                      <a:pt x="1008" y="2475"/>
                      <a:pt x="1008" y="2414"/>
                    </a:cubicBezTo>
                    <a:cubicBezTo>
                      <a:pt x="1008" y="2353"/>
                      <a:pt x="947" y="2292"/>
                      <a:pt x="886" y="2292"/>
                    </a:cubicBezTo>
                    <a:lnTo>
                      <a:pt x="413" y="2292"/>
                    </a:lnTo>
                    <a:cubicBezTo>
                      <a:pt x="352" y="2292"/>
                      <a:pt x="291" y="2246"/>
                      <a:pt x="291" y="2170"/>
                    </a:cubicBezTo>
                    <a:lnTo>
                      <a:pt x="291" y="123"/>
                    </a:lnTo>
                    <a:cubicBezTo>
                      <a:pt x="291" y="47"/>
                      <a:pt x="230" y="1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536;p38">
                <a:extLst>
                  <a:ext uri="{FF2B5EF4-FFF2-40B4-BE49-F238E27FC236}">
                    <a16:creationId xmlns:a16="http://schemas.microsoft.com/office/drawing/2014/main" id="{7A974A5E-A30A-0351-ADEB-6C71BBAB1D96}"/>
                  </a:ext>
                </a:extLst>
              </p:cNvPr>
              <p:cNvSpPr/>
              <p:nvPr/>
            </p:nvSpPr>
            <p:spPr>
              <a:xfrm>
                <a:off x="3751950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1054" y="1"/>
                    </a:moveTo>
                    <a:cubicBezTo>
                      <a:pt x="642" y="1"/>
                      <a:pt x="321" y="230"/>
                      <a:pt x="321" y="749"/>
                    </a:cubicBezTo>
                    <a:cubicBezTo>
                      <a:pt x="321" y="917"/>
                      <a:pt x="336" y="1085"/>
                      <a:pt x="352" y="1253"/>
                    </a:cubicBezTo>
                    <a:cubicBezTo>
                      <a:pt x="367" y="1421"/>
                      <a:pt x="382" y="1574"/>
                      <a:pt x="382" y="1742"/>
                    </a:cubicBezTo>
                    <a:cubicBezTo>
                      <a:pt x="382" y="1940"/>
                      <a:pt x="321" y="2154"/>
                      <a:pt x="0" y="2154"/>
                    </a:cubicBezTo>
                    <a:lnTo>
                      <a:pt x="0" y="2444"/>
                    </a:lnTo>
                    <a:cubicBezTo>
                      <a:pt x="306" y="2444"/>
                      <a:pt x="382" y="2674"/>
                      <a:pt x="382" y="2857"/>
                    </a:cubicBezTo>
                    <a:cubicBezTo>
                      <a:pt x="382" y="3025"/>
                      <a:pt x="367" y="3193"/>
                      <a:pt x="352" y="3361"/>
                    </a:cubicBezTo>
                    <a:cubicBezTo>
                      <a:pt x="336" y="3529"/>
                      <a:pt x="321" y="3697"/>
                      <a:pt x="321" y="3880"/>
                    </a:cubicBezTo>
                    <a:cubicBezTo>
                      <a:pt x="321" y="4430"/>
                      <a:pt x="657" y="4613"/>
                      <a:pt x="1039" y="4613"/>
                    </a:cubicBezTo>
                    <a:lnTo>
                      <a:pt x="1115" y="4613"/>
                    </a:lnTo>
                    <a:lnTo>
                      <a:pt x="1115" y="4308"/>
                    </a:lnTo>
                    <a:lnTo>
                      <a:pt x="1039" y="4308"/>
                    </a:lnTo>
                    <a:cubicBezTo>
                      <a:pt x="779" y="4308"/>
                      <a:pt x="688" y="4140"/>
                      <a:pt x="688" y="3865"/>
                    </a:cubicBezTo>
                    <a:cubicBezTo>
                      <a:pt x="688" y="3712"/>
                      <a:pt x="703" y="3575"/>
                      <a:pt x="718" y="3422"/>
                    </a:cubicBezTo>
                    <a:cubicBezTo>
                      <a:pt x="733" y="3285"/>
                      <a:pt x="749" y="3132"/>
                      <a:pt x="749" y="2994"/>
                    </a:cubicBezTo>
                    <a:cubicBezTo>
                      <a:pt x="764" y="2536"/>
                      <a:pt x="596" y="2368"/>
                      <a:pt x="352" y="2307"/>
                    </a:cubicBezTo>
                    <a:lnTo>
                      <a:pt x="352" y="2292"/>
                    </a:lnTo>
                    <a:cubicBezTo>
                      <a:pt x="596" y="2215"/>
                      <a:pt x="764" y="2063"/>
                      <a:pt x="749" y="1604"/>
                    </a:cubicBezTo>
                    <a:cubicBezTo>
                      <a:pt x="749" y="1467"/>
                      <a:pt x="733" y="1329"/>
                      <a:pt x="718" y="1177"/>
                    </a:cubicBezTo>
                    <a:cubicBezTo>
                      <a:pt x="703" y="1039"/>
                      <a:pt x="688" y="902"/>
                      <a:pt x="688" y="734"/>
                    </a:cubicBezTo>
                    <a:cubicBezTo>
                      <a:pt x="688" y="474"/>
                      <a:pt x="795" y="306"/>
                      <a:pt x="1024" y="306"/>
                    </a:cubicBezTo>
                    <a:lnTo>
                      <a:pt x="1115" y="306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537;p38">
                <a:extLst>
                  <a:ext uri="{FF2B5EF4-FFF2-40B4-BE49-F238E27FC236}">
                    <a16:creationId xmlns:a16="http://schemas.microsoft.com/office/drawing/2014/main" id="{C5872C2A-9A1F-AB86-7A55-78D3CFC379AF}"/>
                  </a:ext>
                </a:extLst>
              </p:cNvPr>
              <p:cNvSpPr/>
              <p:nvPr/>
            </p:nvSpPr>
            <p:spPr>
              <a:xfrm>
                <a:off x="3871475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0" y="1"/>
                    </a:moveTo>
                    <a:lnTo>
                      <a:pt x="0" y="291"/>
                    </a:lnTo>
                    <a:lnTo>
                      <a:pt x="92" y="291"/>
                    </a:lnTo>
                    <a:cubicBezTo>
                      <a:pt x="321" y="321"/>
                      <a:pt x="428" y="474"/>
                      <a:pt x="428" y="734"/>
                    </a:cubicBezTo>
                    <a:cubicBezTo>
                      <a:pt x="428" y="886"/>
                      <a:pt x="413" y="1039"/>
                      <a:pt x="397" y="1177"/>
                    </a:cubicBezTo>
                    <a:cubicBezTo>
                      <a:pt x="382" y="1329"/>
                      <a:pt x="367" y="1467"/>
                      <a:pt x="367" y="1604"/>
                    </a:cubicBezTo>
                    <a:cubicBezTo>
                      <a:pt x="351" y="2063"/>
                      <a:pt x="519" y="2215"/>
                      <a:pt x="764" y="2276"/>
                    </a:cubicBezTo>
                    <a:lnTo>
                      <a:pt x="764" y="2292"/>
                    </a:lnTo>
                    <a:cubicBezTo>
                      <a:pt x="519" y="2368"/>
                      <a:pt x="351" y="2521"/>
                      <a:pt x="367" y="2979"/>
                    </a:cubicBezTo>
                    <a:cubicBezTo>
                      <a:pt x="367" y="3132"/>
                      <a:pt x="382" y="3269"/>
                      <a:pt x="397" y="3422"/>
                    </a:cubicBezTo>
                    <a:cubicBezTo>
                      <a:pt x="413" y="3559"/>
                      <a:pt x="428" y="3712"/>
                      <a:pt x="428" y="3865"/>
                    </a:cubicBezTo>
                    <a:cubicBezTo>
                      <a:pt x="428" y="4125"/>
                      <a:pt x="336" y="4277"/>
                      <a:pt x="77" y="4308"/>
                    </a:cubicBezTo>
                    <a:lnTo>
                      <a:pt x="0" y="4308"/>
                    </a:lnTo>
                    <a:lnTo>
                      <a:pt x="0" y="4613"/>
                    </a:lnTo>
                    <a:lnTo>
                      <a:pt x="77" y="4613"/>
                    </a:lnTo>
                    <a:cubicBezTo>
                      <a:pt x="458" y="4613"/>
                      <a:pt x="794" y="4415"/>
                      <a:pt x="794" y="3865"/>
                    </a:cubicBezTo>
                    <a:cubicBezTo>
                      <a:pt x="794" y="3697"/>
                      <a:pt x="779" y="3514"/>
                      <a:pt x="764" y="3346"/>
                    </a:cubicBezTo>
                    <a:cubicBezTo>
                      <a:pt x="749" y="3178"/>
                      <a:pt x="733" y="3010"/>
                      <a:pt x="733" y="2857"/>
                    </a:cubicBezTo>
                    <a:cubicBezTo>
                      <a:pt x="733" y="2674"/>
                      <a:pt x="810" y="2444"/>
                      <a:pt x="1115" y="2444"/>
                    </a:cubicBezTo>
                    <a:lnTo>
                      <a:pt x="1115" y="2139"/>
                    </a:lnTo>
                    <a:cubicBezTo>
                      <a:pt x="794" y="2139"/>
                      <a:pt x="733" y="1925"/>
                      <a:pt x="733" y="1742"/>
                    </a:cubicBezTo>
                    <a:cubicBezTo>
                      <a:pt x="733" y="1574"/>
                      <a:pt x="749" y="1406"/>
                      <a:pt x="764" y="1253"/>
                    </a:cubicBezTo>
                    <a:cubicBezTo>
                      <a:pt x="779" y="1070"/>
                      <a:pt x="794" y="917"/>
                      <a:pt x="794" y="734"/>
                    </a:cubicBezTo>
                    <a:cubicBezTo>
                      <a:pt x="794" y="214"/>
                      <a:pt x="474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538;p38">
                <a:extLst>
                  <a:ext uri="{FF2B5EF4-FFF2-40B4-BE49-F238E27FC236}">
                    <a16:creationId xmlns:a16="http://schemas.microsoft.com/office/drawing/2014/main" id="{8F0EA914-A061-82A4-78D4-99ED67EAE7BF}"/>
                  </a:ext>
                </a:extLst>
              </p:cNvPr>
              <p:cNvSpPr/>
              <p:nvPr/>
            </p:nvSpPr>
            <p:spPr>
              <a:xfrm>
                <a:off x="3801575" y="910400"/>
                <a:ext cx="481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32" extrusionOk="0">
                    <a:moveTo>
                      <a:pt x="963" y="1"/>
                    </a:moveTo>
                    <a:lnTo>
                      <a:pt x="1" y="551"/>
                    </a:lnTo>
                    <a:lnTo>
                      <a:pt x="1" y="1666"/>
                    </a:lnTo>
                    <a:lnTo>
                      <a:pt x="963" y="2231"/>
                    </a:lnTo>
                    <a:lnTo>
                      <a:pt x="1926" y="1666"/>
                    </a:lnTo>
                    <a:lnTo>
                      <a:pt x="1926" y="5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539;p38">
                <a:extLst>
                  <a:ext uri="{FF2B5EF4-FFF2-40B4-BE49-F238E27FC236}">
                    <a16:creationId xmlns:a16="http://schemas.microsoft.com/office/drawing/2014/main" id="{62880BEB-1E13-1091-A214-751422E65948}"/>
                  </a:ext>
                </a:extLst>
              </p:cNvPr>
              <p:cNvSpPr/>
              <p:nvPr/>
            </p:nvSpPr>
            <p:spPr>
              <a:xfrm>
                <a:off x="3940575" y="1084775"/>
                <a:ext cx="920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4100" extrusionOk="0">
                    <a:moveTo>
                      <a:pt x="2581" y="0"/>
                    </a:moveTo>
                    <a:cubicBezTo>
                      <a:pt x="1970" y="0"/>
                      <a:pt x="1371" y="240"/>
                      <a:pt x="917" y="694"/>
                    </a:cubicBezTo>
                    <a:cubicBezTo>
                      <a:pt x="31" y="1580"/>
                      <a:pt x="1" y="3000"/>
                      <a:pt x="826" y="3916"/>
                    </a:cubicBezTo>
                    <a:lnTo>
                      <a:pt x="474" y="3886"/>
                    </a:lnTo>
                    <a:cubicBezTo>
                      <a:pt x="466" y="3883"/>
                      <a:pt x="458" y="3882"/>
                      <a:pt x="450" y="3882"/>
                    </a:cubicBezTo>
                    <a:cubicBezTo>
                      <a:pt x="414" y="3882"/>
                      <a:pt x="383" y="3909"/>
                      <a:pt x="383" y="3947"/>
                    </a:cubicBezTo>
                    <a:cubicBezTo>
                      <a:pt x="383" y="3993"/>
                      <a:pt x="413" y="4023"/>
                      <a:pt x="459" y="4039"/>
                    </a:cubicBezTo>
                    <a:lnTo>
                      <a:pt x="994" y="4100"/>
                    </a:lnTo>
                    <a:cubicBezTo>
                      <a:pt x="1009" y="4100"/>
                      <a:pt x="1039" y="4100"/>
                      <a:pt x="1055" y="4084"/>
                    </a:cubicBezTo>
                    <a:cubicBezTo>
                      <a:pt x="1070" y="4069"/>
                      <a:pt x="1070" y="4054"/>
                      <a:pt x="1070" y="4023"/>
                    </a:cubicBezTo>
                    <a:lnTo>
                      <a:pt x="1146" y="3504"/>
                    </a:lnTo>
                    <a:cubicBezTo>
                      <a:pt x="1146" y="3474"/>
                      <a:pt x="1116" y="3428"/>
                      <a:pt x="1070" y="3428"/>
                    </a:cubicBezTo>
                    <a:cubicBezTo>
                      <a:pt x="1062" y="3425"/>
                      <a:pt x="1054" y="3424"/>
                      <a:pt x="1047" y="3424"/>
                    </a:cubicBezTo>
                    <a:cubicBezTo>
                      <a:pt x="1014" y="3424"/>
                      <a:pt x="991" y="3451"/>
                      <a:pt x="978" y="3489"/>
                    </a:cubicBezTo>
                    <a:lnTo>
                      <a:pt x="948" y="3825"/>
                    </a:lnTo>
                    <a:cubicBezTo>
                      <a:pt x="169" y="2969"/>
                      <a:pt x="199" y="1641"/>
                      <a:pt x="1024" y="801"/>
                    </a:cubicBezTo>
                    <a:cubicBezTo>
                      <a:pt x="1450" y="384"/>
                      <a:pt x="2018" y="164"/>
                      <a:pt x="2590" y="164"/>
                    </a:cubicBezTo>
                    <a:cubicBezTo>
                      <a:pt x="2920" y="164"/>
                      <a:pt x="3252" y="237"/>
                      <a:pt x="3560" y="388"/>
                    </a:cubicBezTo>
                    <a:cubicBezTo>
                      <a:pt x="3576" y="399"/>
                      <a:pt x="3592" y="404"/>
                      <a:pt x="3607" y="404"/>
                    </a:cubicBezTo>
                    <a:cubicBezTo>
                      <a:pt x="3634" y="404"/>
                      <a:pt x="3657" y="387"/>
                      <a:pt x="3667" y="358"/>
                    </a:cubicBezTo>
                    <a:cubicBezTo>
                      <a:pt x="3682" y="312"/>
                      <a:pt x="3667" y="266"/>
                      <a:pt x="3636" y="251"/>
                    </a:cubicBezTo>
                    <a:cubicBezTo>
                      <a:pt x="3298" y="82"/>
                      <a:pt x="2938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540;p38">
                <a:extLst>
                  <a:ext uri="{FF2B5EF4-FFF2-40B4-BE49-F238E27FC236}">
                    <a16:creationId xmlns:a16="http://schemas.microsoft.com/office/drawing/2014/main" id="{38F183B9-B390-EEFD-9348-4C640303AD41}"/>
                  </a:ext>
                </a:extLst>
              </p:cNvPr>
              <p:cNvSpPr/>
              <p:nvPr/>
            </p:nvSpPr>
            <p:spPr>
              <a:xfrm>
                <a:off x="3979150" y="1102875"/>
                <a:ext cx="924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4100" extrusionOk="0">
                    <a:moveTo>
                      <a:pt x="2704" y="0"/>
                    </a:moveTo>
                    <a:cubicBezTo>
                      <a:pt x="2673" y="0"/>
                      <a:pt x="2658" y="0"/>
                      <a:pt x="2643" y="15"/>
                    </a:cubicBezTo>
                    <a:cubicBezTo>
                      <a:pt x="2628" y="31"/>
                      <a:pt x="2612" y="46"/>
                      <a:pt x="2612" y="61"/>
                    </a:cubicBezTo>
                    <a:lnTo>
                      <a:pt x="2551" y="596"/>
                    </a:lnTo>
                    <a:cubicBezTo>
                      <a:pt x="2551" y="626"/>
                      <a:pt x="2582" y="672"/>
                      <a:pt x="2628" y="672"/>
                    </a:cubicBezTo>
                    <a:cubicBezTo>
                      <a:pt x="2633" y="675"/>
                      <a:pt x="2639" y="676"/>
                      <a:pt x="2645" y="676"/>
                    </a:cubicBezTo>
                    <a:cubicBezTo>
                      <a:pt x="2673" y="676"/>
                      <a:pt x="2704" y="649"/>
                      <a:pt x="2704" y="611"/>
                    </a:cubicBezTo>
                    <a:lnTo>
                      <a:pt x="2750" y="275"/>
                    </a:lnTo>
                    <a:lnTo>
                      <a:pt x="2750" y="275"/>
                    </a:lnTo>
                    <a:cubicBezTo>
                      <a:pt x="3514" y="1130"/>
                      <a:pt x="3498" y="2459"/>
                      <a:pt x="2658" y="3284"/>
                    </a:cubicBezTo>
                    <a:cubicBezTo>
                      <a:pt x="2240" y="3712"/>
                      <a:pt x="1674" y="3935"/>
                      <a:pt x="1098" y="3935"/>
                    </a:cubicBezTo>
                    <a:cubicBezTo>
                      <a:pt x="768" y="3935"/>
                      <a:pt x="434" y="3862"/>
                      <a:pt x="123" y="3712"/>
                    </a:cubicBezTo>
                    <a:cubicBezTo>
                      <a:pt x="112" y="3701"/>
                      <a:pt x="99" y="3696"/>
                      <a:pt x="86" y="3696"/>
                    </a:cubicBezTo>
                    <a:cubicBezTo>
                      <a:pt x="63" y="3696"/>
                      <a:pt x="41" y="3713"/>
                      <a:pt x="31" y="3742"/>
                    </a:cubicBezTo>
                    <a:cubicBezTo>
                      <a:pt x="0" y="3788"/>
                      <a:pt x="16" y="3834"/>
                      <a:pt x="62" y="3849"/>
                    </a:cubicBezTo>
                    <a:cubicBezTo>
                      <a:pt x="394" y="4018"/>
                      <a:pt x="753" y="4100"/>
                      <a:pt x="1110" y="4100"/>
                    </a:cubicBezTo>
                    <a:cubicBezTo>
                      <a:pt x="1721" y="4100"/>
                      <a:pt x="2327" y="3860"/>
                      <a:pt x="2780" y="3406"/>
                    </a:cubicBezTo>
                    <a:cubicBezTo>
                      <a:pt x="3666" y="2520"/>
                      <a:pt x="3697" y="1100"/>
                      <a:pt x="2872" y="183"/>
                    </a:cubicBezTo>
                    <a:lnTo>
                      <a:pt x="2872" y="183"/>
                    </a:lnTo>
                    <a:lnTo>
                      <a:pt x="3223" y="214"/>
                    </a:lnTo>
                    <a:cubicBezTo>
                      <a:pt x="3231" y="217"/>
                      <a:pt x="3239" y="218"/>
                      <a:pt x="3246" y="218"/>
                    </a:cubicBezTo>
                    <a:cubicBezTo>
                      <a:pt x="3280" y="218"/>
                      <a:pt x="3302" y="191"/>
                      <a:pt x="3315" y="153"/>
                    </a:cubicBezTo>
                    <a:cubicBezTo>
                      <a:pt x="3315" y="107"/>
                      <a:pt x="3284" y="61"/>
                      <a:pt x="3239" y="61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541;p38">
                <a:extLst>
                  <a:ext uri="{FF2B5EF4-FFF2-40B4-BE49-F238E27FC236}">
                    <a16:creationId xmlns:a16="http://schemas.microsoft.com/office/drawing/2014/main" id="{C7E9A6F8-70FD-0E40-11F3-F4F46525A48E}"/>
                  </a:ext>
                </a:extLst>
              </p:cNvPr>
              <p:cNvSpPr/>
              <p:nvPr/>
            </p:nvSpPr>
            <p:spPr>
              <a:xfrm>
                <a:off x="4138000" y="1285400"/>
                <a:ext cx="3769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932" extrusionOk="0">
                    <a:moveTo>
                      <a:pt x="459" y="0"/>
                    </a:moveTo>
                    <a:cubicBezTo>
                      <a:pt x="199" y="0"/>
                      <a:pt x="1" y="214"/>
                      <a:pt x="1" y="474"/>
                    </a:cubicBezTo>
                    <a:cubicBezTo>
                      <a:pt x="1" y="733"/>
                      <a:pt x="199" y="932"/>
                      <a:pt x="459" y="932"/>
                    </a:cubicBezTo>
                    <a:lnTo>
                      <a:pt x="14603" y="932"/>
                    </a:lnTo>
                    <a:cubicBezTo>
                      <a:pt x="14862" y="932"/>
                      <a:pt x="15076" y="733"/>
                      <a:pt x="15076" y="474"/>
                    </a:cubicBezTo>
                    <a:cubicBezTo>
                      <a:pt x="15076" y="214"/>
                      <a:pt x="14862" y="0"/>
                      <a:pt x="14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542;p38">
                <a:extLst>
                  <a:ext uri="{FF2B5EF4-FFF2-40B4-BE49-F238E27FC236}">
                    <a16:creationId xmlns:a16="http://schemas.microsoft.com/office/drawing/2014/main" id="{AA592A53-32FE-A10E-4F4A-CF813DB9A463}"/>
                  </a:ext>
                </a:extLst>
              </p:cNvPr>
              <p:cNvSpPr/>
              <p:nvPr/>
            </p:nvSpPr>
            <p:spPr>
              <a:xfrm>
                <a:off x="4138000" y="13361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215"/>
                      <a:pt x="1" y="474"/>
                    </a:cubicBezTo>
                    <a:cubicBezTo>
                      <a:pt x="1" y="719"/>
                      <a:pt x="199" y="932"/>
                      <a:pt x="459" y="932"/>
                    </a:cubicBezTo>
                    <a:lnTo>
                      <a:pt x="9562" y="932"/>
                    </a:lnTo>
                    <a:cubicBezTo>
                      <a:pt x="9807" y="932"/>
                      <a:pt x="10020" y="719"/>
                      <a:pt x="10020" y="474"/>
                    </a:cubicBezTo>
                    <a:cubicBezTo>
                      <a:pt x="10020" y="215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543;p38">
                <a:extLst>
                  <a:ext uri="{FF2B5EF4-FFF2-40B4-BE49-F238E27FC236}">
                    <a16:creationId xmlns:a16="http://schemas.microsoft.com/office/drawing/2014/main" id="{1829FF05-CD89-5780-8020-B41340191497}"/>
                  </a:ext>
                </a:extLst>
              </p:cNvPr>
              <p:cNvSpPr/>
              <p:nvPr/>
            </p:nvSpPr>
            <p:spPr>
              <a:xfrm>
                <a:off x="4138000" y="13907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199"/>
                      <a:pt x="1" y="459"/>
                    </a:cubicBezTo>
                    <a:cubicBezTo>
                      <a:pt x="1" y="719"/>
                      <a:pt x="199" y="933"/>
                      <a:pt x="459" y="933"/>
                    </a:cubicBezTo>
                    <a:lnTo>
                      <a:pt x="9562" y="933"/>
                    </a:lnTo>
                    <a:cubicBezTo>
                      <a:pt x="9807" y="933"/>
                      <a:pt x="10020" y="719"/>
                      <a:pt x="10020" y="459"/>
                    </a:cubicBezTo>
                    <a:cubicBezTo>
                      <a:pt x="10020" y="199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544;p38">
                <a:extLst>
                  <a:ext uri="{FF2B5EF4-FFF2-40B4-BE49-F238E27FC236}">
                    <a16:creationId xmlns:a16="http://schemas.microsoft.com/office/drawing/2014/main" id="{387CF2BF-DF73-26FF-F953-E8248AD3C735}"/>
                  </a:ext>
                </a:extLst>
              </p:cNvPr>
              <p:cNvSpPr/>
              <p:nvPr/>
            </p:nvSpPr>
            <p:spPr>
              <a:xfrm>
                <a:off x="3053925" y="1091800"/>
                <a:ext cx="20735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8294" h="932" extrusionOk="0">
                    <a:moveTo>
                      <a:pt x="474" y="0"/>
                    </a:moveTo>
                    <a:cubicBezTo>
                      <a:pt x="214" y="0"/>
                      <a:pt x="0" y="199"/>
                      <a:pt x="0" y="458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7820" y="932"/>
                    </a:lnTo>
                    <a:cubicBezTo>
                      <a:pt x="8080" y="932"/>
                      <a:pt x="8294" y="718"/>
                      <a:pt x="8294" y="458"/>
                    </a:cubicBezTo>
                    <a:cubicBezTo>
                      <a:pt x="8294" y="199"/>
                      <a:pt x="8080" y="0"/>
                      <a:pt x="7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545;p38">
                <a:extLst>
                  <a:ext uri="{FF2B5EF4-FFF2-40B4-BE49-F238E27FC236}">
                    <a16:creationId xmlns:a16="http://schemas.microsoft.com/office/drawing/2014/main" id="{989DCC66-D221-92CB-4D1F-886EF38506F2}"/>
                  </a:ext>
                </a:extLst>
              </p:cNvPr>
              <p:cNvSpPr/>
              <p:nvPr/>
            </p:nvSpPr>
            <p:spPr>
              <a:xfrm>
                <a:off x="3053925" y="11422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0"/>
                    </a:moveTo>
                    <a:cubicBezTo>
                      <a:pt x="214" y="0"/>
                      <a:pt x="0" y="214"/>
                      <a:pt x="0" y="474"/>
                    </a:cubicBezTo>
                    <a:cubicBezTo>
                      <a:pt x="0" y="734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34"/>
                      <a:pt x="5514" y="474"/>
                    </a:cubicBezTo>
                    <a:cubicBezTo>
                      <a:pt x="5514" y="214"/>
                      <a:pt x="5300" y="0"/>
                      <a:pt x="5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546;p38">
                <a:extLst>
                  <a:ext uri="{FF2B5EF4-FFF2-40B4-BE49-F238E27FC236}">
                    <a16:creationId xmlns:a16="http://schemas.microsoft.com/office/drawing/2014/main" id="{08CED823-31FE-006A-449A-DD4F0C8F50AB}"/>
                  </a:ext>
                </a:extLst>
              </p:cNvPr>
              <p:cNvSpPr/>
              <p:nvPr/>
            </p:nvSpPr>
            <p:spPr>
              <a:xfrm>
                <a:off x="3053925" y="11968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59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18"/>
                      <a:pt x="5514" y="459"/>
                    </a:cubicBezTo>
                    <a:cubicBezTo>
                      <a:pt x="5514" y="214"/>
                      <a:pt x="5300" y="1"/>
                      <a:pt x="5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547;p38">
                <a:extLst>
                  <a:ext uri="{FF2B5EF4-FFF2-40B4-BE49-F238E27FC236}">
                    <a16:creationId xmlns:a16="http://schemas.microsoft.com/office/drawing/2014/main" id="{CEC643F7-E2E2-81B0-F862-6715E22CD5B8}"/>
                  </a:ext>
                </a:extLst>
              </p:cNvPr>
              <p:cNvSpPr/>
              <p:nvPr/>
            </p:nvSpPr>
            <p:spPr>
              <a:xfrm>
                <a:off x="4177725" y="1718425"/>
                <a:ext cx="216900" cy="562475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22499" extrusionOk="0">
                    <a:moveTo>
                      <a:pt x="6614" y="0"/>
                    </a:moveTo>
                    <a:lnTo>
                      <a:pt x="6614" y="0"/>
                    </a:lnTo>
                    <a:cubicBezTo>
                      <a:pt x="6614" y="1"/>
                      <a:pt x="7225" y="4613"/>
                      <a:pt x="3101" y="9699"/>
                    </a:cubicBezTo>
                    <a:cubicBezTo>
                      <a:pt x="1619" y="11517"/>
                      <a:pt x="886" y="13686"/>
                      <a:pt x="565" y="15717"/>
                    </a:cubicBezTo>
                    <a:cubicBezTo>
                      <a:pt x="0" y="19337"/>
                      <a:pt x="703" y="22499"/>
                      <a:pt x="703" y="22499"/>
                    </a:cubicBezTo>
                    <a:cubicBezTo>
                      <a:pt x="794" y="19139"/>
                      <a:pt x="3085" y="16848"/>
                      <a:pt x="5071" y="13228"/>
                    </a:cubicBezTo>
                    <a:cubicBezTo>
                      <a:pt x="5636" y="12189"/>
                      <a:pt x="6186" y="11028"/>
                      <a:pt x="6644" y="9699"/>
                    </a:cubicBezTo>
                    <a:cubicBezTo>
                      <a:pt x="8676" y="3788"/>
                      <a:pt x="6614" y="1"/>
                      <a:pt x="66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548;p38">
                <a:extLst>
                  <a:ext uri="{FF2B5EF4-FFF2-40B4-BE49-F238E27FC236}">
                    <a16:creationId xmlns:a16="http://schemas.microsoft.com/office/drawing/2014/main" id="{851E97C2-39BD-E5B6-A64C-E435BD4A5E6D}"/>
                  </a:ext>
                </a:extLst>
              </p:cNvPr>
              <p:cNvSpPr/>
              <p:nvPr/>
            </p:nvSpPr>
            <p:spPr>
              <a:xfrm>
                <a:off x="4216275" y="1718425"/>
                <a:ext cx="135600" cy="4656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8624" extrusionOk="0">
                    <a:moveTo>
                      <a:pt x="5072" y="1"/>
                    </a:moveTo>
                    <a:lnTo>
                      <a:pt x="5072" y="1"/>
                    </a:lnTo>
                    <a:cubicBezTo>
                      <a:pt x="5255" y="367"/>
                      <a:pt x="5270" y="795"/>
                      <a:pt x="5301" y="1192"/>
                    </a:cubicBezTo>
                    <a:cubicBezTo>
                      <a:pt x="5331" y="4598"/>
                      <a:pt x="4354" y="8783"/>
                      <a:pt x="2597" y="11700"/>
                    </a:cubicBezTo>
                    <a:cubicBezTo>
                      <a:pt x="1253" y="13716"/>
                      <a:pt x="1" y="16069"/>
                      <a:pt x="245" y="18558"/>
                    </a:cubicBezTo>
                    <a:cubicBezTo>
                      <a:pt x="245" y="18596"/>
                      <a:pt x="276" y="18623"/>
                      <a:pt x="313" y="18623"/>
                    </a:cubicBezTo>
                    <a:cubicBezTo>
                      <a:pt x="321" y="18623"/>
                      <a:pt x="329" y="18622"/>
                      <a:pt x="337" y="18619"/>
                    </a:cubicBezTo>
                    <a:cubicBezTo>
                      <a:pt x="367" y="18619"/>
                      <a:pt x="398" y="18574"/>
                      <a:pt x="398" y="18528"/>
                    </a:cubicBezTo>
                    <a:cubicBezTo>
                      <a:pt x="184" y="16084"/>
                      <a:pt x="1406" y="13762"/>
                      <a:pt x="2720" y="11792"/>
                    </a:cubicBezTo>
                    <a:cubicBezTo>
                      <a:pt x="4446" y="8859"/>
                      <a:pt x="5423" y="4582"/>
                      <a:pt x="5316" y="1192"/>
                    </a:cubicBezTo>
                    <a:cubicBezTo>
                      <a:pt x="5286" y="795"/>
                      <a:pt x="5255" y="367"/>
                      <a:pt x="5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549;p38">
                <a:extLst>
                  <a:ext uri="{FF2B5EF4-FFF2-40B4-BE49-F238E27FC236}">
                    <a16:creationId xmlns:a16="http://schemas.microsoft.com/office/drawing/2014/main" id="{A50273D5-7B01-C26B-9081-F08447996555}"/>
                  </a:ext>
                </a:extLst>
              </p:cNvPr>
              <p:cNvSpPr/>
              <p:nvPr/>
            </p:nvSpPr>
            <p:spPr>
              <a:xfrm>
                <a:off x="4113575" y="1973875"/>
                <a:ext cx="312000" cy="396400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15856" extrusionOk="0">
                    <a:moveTo>
                      <a:pt x="11960" y="1"/>
                    </a:moveTo>
                    <a:lnTo>
                      <a:pt x="11960" y="1"/>
                    </a:lnTo>
                    <a:cubicBezTo>
                      <a:pt x="8691" y="3804"/>
                      <a:pt x="0" y="9180"/>
                      <a:pt x="2459" y="15855"/>
                    </a:cubicBezTo>
                    <a:lnTo>
                      <a:pt x="4414" y="15855"/>
                    </a:lnTo>
                    <a:cubicBezTo>
                      <a:pt x="4414" y="15855"/>
                      <a:pt x="2978" y="13381"/>
                      <a:pt x="6400" y="10341"/>
                    </a:cubicBezTo>
                    <a:cubicBezTo>
                      <a:pt x="9806" y="7302"/>
                      <a:pt x="12479" y="3269"/>
                      <a:pt x="11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550;p38">
                <a:extLst>
                  <a:ext uri="{FF2B5EF4-FFF2-40B4-BE49-F238E27FC236}">
                    <a16:creationId xmlns:a16="http://schemas.microsoft.com/office/drawing/2014/main" id="{24359051-1A6A-0345-1E74-5FCEEA6F1173}"/>
                  </a:ext>
                </a:extLst>
              </p:cNvPr>
              <p:cNvSpPr/>
              <p:nvPr/>
            </p:nvSpPr>
            <p:spPr>
              <a:xfrm>
                <a:off x="4189550" y="1973875"/>
                <a:ext cx="223025" cy="398450"/>
              </a:xfrm>
              <a:custGeom>
                <a:avLst/>
                <a:gdLst/>
                <a:ahLst/>
                <a:cxnLst/>
                <a:rect l="l" t="t" r="r" b="b"/>
                <a:pathLst>
                  <a:path w="8921" h="15938" extrusionOk="0">
                    <a:moveTo>
                      <a:pt x="8921" y="1"/>
                    </a:moveTo>
                    <a:cubicBezTo>
                      <a:pt x="7882" y="2139"/>
                      <a:pt x="6171" y="3865"/>
                      <a:pt x="4338" y="5347"/>
                    </a:cubicBezTo>
                    <a:cubicBezTo>
                      <a:pt x="1956" y="7393"/>
                      <a:pt x="214" y="10372"/>
                      <a:pt x="31" y="13549"/>
                    </a:cubicBezTo>
                    <a:cubicBezTo>
                      <a:pt x="1" y="14328"/>
                      <a:pt x="92" y="15153"/>
                      <a:pt x="413" y="15886"/>
                    </a:cubicBezTo>
                    <a:cubicBezTo>
                      <a:pt x="424" y="15920"/>
                      <a:pt x="453" y="15937"/>
                      <a:pt x="480" y="15937"/>
                    </a:cubicBezTo>
                    <a:cubicBezTo>
                      <a:pt x="488" y="15937"/>
                      <a:pt x="497" y="15935"/>
                      <a:pt x="505" y="15932"/>
                    </a:cubicBezTo>
                    <a:cubicBezTo>
                      <a:pt x="550" y="15916"/>
                      <a:pt x="566" y="15870"/>
                      <a:pt x="550" y="15825"/>
                    </a:cubicBezTo>
                    <a:cubicBezTo>
                      <a:pt x="230" y="15122"/>
                      <a:pt x="138" y="14328"/>
                      <a:pt x="153" y="13549"/>
                    </a:cubicBezTo>
                    <a:cubicBezTo>
                      <a:pt x="321" y="10402"/>
                      <a:pt x="2032" y="7439"/>
                      <a:pt x="4369" y="5392"/>
                    </a:cubicBezTo>
                    <a:cubicBezTo>
                      <a:pt x="6187" y="3895"/>
                      <a:pt x="7897" y="2154"/>
                      <a:pt x="89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551;p38">
                <a:extLst>
                  <a:ext uri="{FF2B5EF4-FFF2-40B4-BE49-F238E27FC236}">
                    <a16:creationId xmlns:a16="http://schemas.microsoft.com/office/drawing/2014/main" id="{84081942-ED39-6596-E90E-445121F191C9}"/>
                  </a:ext>
                </a:extLst>
              </p:cNvPr>
              <p:cNvSpPr/>
              <p:nvPr/>
            </p:nvSpPr>
            <p:spPr>
              <a:xfrm>
                <a:off x="4077275" y="1547725"/>
                <a:ext cx="115350" cy="477725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19109" fill="none" extrusionOk="0">
                    <a:moveTo>
                      <a:pt x="3270" y="1"/>
                    </a:moveTo>
                    <a:cubicBezTo>
                      <a:pt x="3499" y="841"/>
                      <a:pt x="3789" y="2139"/>
                      <a:pt x="4018" y="3911"/>
                    </a:cubicBezTo>
                    <a:cubicBezTo>
                      <a:pt x="4614" y="8524"/>
                      <a:pt x="4018" y="15000"/>
                      <a:pt x="1" y="19109"/>
                    </a:cubicBezTo>
                  </a:path>
                </a:pathLst>
              </a:custGeom>
              <a:noFill/>
              <a:ln w="3825" cap="rnd" cmpd="sng">
                <a:solidFill>
                  <a:schemeClr val="lt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552;p38">
              <a:extLst>
                <a:ext uri="{FF2B5EF4-FFF2-40B4-BE49-F238E27FC236}">
                  <a16:creationId xmlns:a16="http://schemas.microsoft.com/office/drawing/2014/main" id="{87B002C1-9AD2-5E9F-4246-C255391F5DA1}"/>
                </a:ext>
              </a:extLst>
            </p:cNvPr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5" name="Google Shape;553;p38">
                <a:extLst>
                  <a:ext uri="{FF2B5EF4-FFF2-40B4-BE49-F238E27FC236}">
                    <a16:creationId xmlns:a16="http://schemas.microsoft.com/office/drawing/2014/main" id="{E0EFB257-CAB4-615E-5371-1C47F578F467}"/>
                  </a:ext>
                </a:extLst>
              </p:cNvPr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554;p38">
                <a:extLst>
                  <a:ext uri="{FF2B5EF4-FFF2-40B4-BE49-F238E27FC236}">
                    <a16:creationId xmlns:a16="http://schemas.microsoft.com/office/drawing/2014/main" id="{0317ADEF-FB70-7944-E3DF-65DB78E41F50}"/>
                  </a:ext>
                </a:extLst>
              </p:cNvPr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0262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Sumário</a:t>
            </a:r>
            <a:endParaRPr dirty="0"/>
          </a:p>
        </p:txBody>
      </p:sp>
      <p:sp>
        <p:nvSpPr>
          <p:cNvPr id="559" name="Google Shape;559;p32"/>
          <p:cNvSpPr txBox="1">
            <a:spLocks noGrp="1"/>
          </p:cNvSpPr>
          <p:nvPr>
            <p:ph type="title" idx="2"/>
          </p:nvPr>
        </p:nvSpPr>
        <p:spPr>
          <a:xfrm>
            <a:off x="963465" y="130979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0" name="Google Shape;560;p32"/>
          <p:cNvSpPr txBox="1">
            <a:spLocks noGrp="1"/>
          </p:cNvSpPr>
          <p:nvPr>
            <p:ph type="title" idx="3"/>
          </p:nvPr>
        </p:nvSpPr>
        <p:spPr>
          <a:xfrm>
            <a:off x="963465" y="40420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1" name="Google Shape;561;p32"/>
          <p:cNvSpPr txBox="1">
            <a:spLocks noGrp="1"/>
          </p:cNvSpPr>
          <p:nvPr>
            <p:ph type="title" idx="4"/>
          </p:nvPr>
        </p:nvSpPr>
        <p:spPr>
          <a:xfrm>
            <a:off x="963465" y="222055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3" name="Google Shape;563;p32"/>
          <p:cNvSpPr txBox="1">
            <a:spLocks noGrp="1"/>
          </p:cNvSpPr>
          <p:nvPr>
            <p:ph type="title" idx="6"/>
          </p:nvPr>
        </p:nvSpPr>
        <p:spPr>
          <a:xfrm>
            <a:off x="963465" y="313129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subTitle" idx="1"/>
          </p:nvPr>
        </p:nvSpPr>
        <p:spPr>
          <a:xfrm>
            <a:off x="1804848" y="1336347"/>
            <a:ext cx="3329859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Estudo e Análise</a:t>
            </a:r>
            <a:endParaRPr dirty="0"/>
          </a:p>
        </p:txBody>
      </p:sp>
      <p:sp>
        <p:nvSpPr>
          <p:cNvPr id="566" name="Google Shape;566;p32"/>
          <p:cNvSpPr txBox="1">
            <a:spLocks noGrp="1"/>
          </p:cNvSpPr>
          <p:nvPr>
            <p:ph type="subTitle" idx="8"/>
          </p:nvPr>
        </p:nvSpPr>
        <p:spPr>
          <a:xfrm>
            <a:off x="1804848" y="2247097"/>
            <a:ext cx="4084399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Levantamento de Requisitos e Solução</a:t>
            </a:r>
            <a:endParaRPr dirty="0"/>
          </a:p>
        </p:txBody>
      </p:sp>
      <p:sp>
        <p:nvSpPr>
          <p:cNvPr id="568" name="Google Shape;568;p32"/>
          <p:cNvSpPr txBox="1">
            <a:spLocks noGrp="1"/>
          </p:cNvSpPr>
          <p:nvPr>
            <p:ph type="subTitle" idx="13"/>
          </p:nvPr>
        </p:nvSpPr>
        <p:spPr>
          <a:xfrm>
            <a:off x="1804849" y="3157847"/>
            <a:ext cx="4361194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 e Desenvolvimento</a:t>
            </a:r>
            <a:endParaRPr dirty="0"/>
          </a:p>
        </p:txBody>
      </p:sp>
      <p:sp>
        <p:nvSpPr>
          <p:cNvPr id="569" name="Google Shape;569;p32"/>
          <p:cNvSpPr txBox="1">
            <a:spLocks noGrp="1"/>
          </p:cNvSpPr>
          <p:nvPr>
            <p:ph type="subTitle" idx="14"/>
          </p:nvPr>
        </p:nvSpPr>
        <p:spPr>
          <a:xfrm>
            <a:off x="1804849" y="4068597"/>
            <a:ext cx="22005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571" name="Google Shape;571;p32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2"/>
          <p:cNvGrpSpPr/>
          <p:nvPr/>
        </p:nvGrpSpPr>
        <p:grpSpPr>
          <a:xfrm>
            <a:off x="6784985" y="1617319"/>
            <a:ext cx="1929903" cy="3622769"/>
            <a:chOff x="6784985" y="1617319"/>
            <a:chExt cx="1929903" cy="3622769"/>
          </a:xfrm>
        </p:grpSpPr>
        <p:sp>
          <p:nvSpPr>
            <p:cNvPr id="574" name="Google Shape;574;p32"/>
            <p:cNvSpPr/>
            <p:nvPr/>
          </p:nvSpPr>
          <p:spPr>
            <a:xfrm>
              <a:off x="6934236" y="1792036"/>
              <a:ext cx="1780652" cy="1453388"/>
            </a:xfrm>
            <a:custGeom>
              <a:avLst/>
              <a:gdLst/>
              <a:ahLst/>
              <a:cxnLst/>
              <a:rect l="l" t="t" r="r" b="b"/>
              <a:pathLst>
                <a:path w="53293" h="59983" extrusionOk="0">
                  <a:moveTo>
                    <a:pt x="2267" y="1"/>
                  </a:moveTo>
                  <a:cubicBezTo>
                    <a:pt x="1000" y="1"/>
                    <a:pt x="0" y="1041"/>
                    <a:pt x="0" y="2308"/>
                  </a:cubicBezTo>
                  <a:lnTo>
                    <a:pt x="0" y="57676"/>
                  </a:lnTo>
                  <a:cubicBezTo>
                    <a:pt x="0" y="58946"/>
                    <a:pt x="1000" y="59983"/>
                    <a:pt x="2267" y="59983"/>
                  </a:cubicBezTo>
                  <a:lnTo>
                    <a:pt x="50985" y="59983"/>
                  </a:lnTo>
                  <a:cubicBezTo>
                    <a:pt x="52253" y="59983"/>
                    <a:pt x="53292" y="58946"/>
                    <a:pt x="53292" y="57676"/>
                  </a:cubicBezTo>
                  <a:lnTo>
                    <a:pt x="53292" y="2308"/>
                  </a:lnTo>
                  <a:cubicBezTo>
                    <a:pt x="53292" y="1041"/>
                    <a:pt x="52253" y="1"/>
                    <a:pt x="50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5" name="Google Shape;575;p32"/>
            <p:cNvGrpSpPr/>
            <p:nvPr/>
          </p:nvGrpSpPr>
          <p:grpSpPr>
            <a:xfrm>
              <a:off x="7143630" y="1676374"/>
              <a:ext cx="1539926" cy="1847528"/>
              <a:chOff x="7595740" y="2102655"/>
              <a:chExt cx="1265138" cy="1517851"/>
            </a:xfrm>
          </p:grpSpPr>
          <p:sp>
            <p:nvSpPr>
              <p:cNvPr id="576" name="Google Shape;576;p32"/>
              <p:cNvSpPr/>
              <p:nvPr/>
            </p:nvSpPr>
            <p:spPr>
              <a:xfrm>
                <a:off x="7675364" y="2163497"/>
                <a:ext cx="1077935" cy="1077935"/>
              </a:xfrm>
              <a:custGeom>
                <a:avLst/>
                <a:gdLst/>
                <a:ahLst/>
                <a:cxnLst/>
                <a:rect l="l" t="t" r="r" b="b"/>
                <a:pathLst>
                  <a:path w="55485" h="55485" extrusionOk="0">
                    <a:moveTo>
                      <a:pt x="27743" y="0"/>
                    </a:moveTo>
                    <a:cubicBezTo>
                      <a:pt x="12434" y="0"/>
                      <a:pt x="0" y="12431"/>
                      <a:pt x="0" y="27742"/>
                    </a:cubicBezTo>
                    <a:cubicBezTo>
                      <a:pt x="0" y="43051"/>
                      <a:pt x="12434" y="55485"/>
                      <a:pt x="27743" y="55485"/>
                    </a:cubicBezTo>
                    <a:cubicBezTo>
                      <a:pt x="43054" y="55485"/>
                      <a:pt x="55485" y="43051"/>
                      <a:pt x="55485" y="27742"/>
                    </a:cubicBezTo>
                    <a:cubicBezTo>
                      <a:pt x="55485" y="12431"/>
                      <a:pt x="43054" y="0"/>
                      <a:pt x="277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8214321" y="2613108"/>
                <a:ext cx="538977" cy="487727"/>
              </a:xfrm>
              <a:custGeom>
                <a:avLst/>
                <a:gdLst/>
                <a:ahLst/>
                <a:cxnLst/>
                <a:rect l="l" t="t" r="r" b="b"/>
                <a:pathLst>
                  <a:path w="27743" h="25105" extrusionOk="0">
                    <a:moveTo>
                      <a:pt x="27343" y="1"/>
                    </a:moveTo>
                    <a:lnTo>
                      <a:pt x="1" y="4599"/>
                    </a:lnTo>
                    <a:lnTo>
                      <a:pt x="18670" y="25105"/>
                    </a:lnTo>
                    <a:cubicBezTo>
                      <a:pt x="24225" y="20030"/>
                      <a:pt x="27743" y="12713"/>
                      <a:pt x="27743" y="4599"/>
                    </a:cubicBezTo>
                    <a:cubicBezTo>
                      <a:pt x="27743" y="3039"/>
                      <a:pt x="27583" y="1481"/>
                      <a:pt x="273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7822177" y="2702455"/>
                <a:ext cx="754875" cy="538977"/>
              </a:xfrm>
              <a:custGeom>
                <a:avLst/>
                <a:gdLst/>
                <a:ahLst/>
                <a:cxnLst/>
                <a:rect l="l" t="t" r="r" b="b"/>
                <a:pathLst>
                  <a:path w="38856" h="27743" extrusionOk="0">
                    <a:moveTo>
                      <a:pt x="20186" y="0"/>
                    </a:moveTo>
                    <a:lnTo>
                      <a:pt x="0" y="18987"/>
                    </a:lnTo>
                    <a:cubicBezTo>
                      <a:pt x="5037" y="24343"/>
                      <a:pt x="12232" y="27743"/>
                      <a:pt x="20186" y="27743"/>
                    </a:cubicBezTo>
                    <a:cubicBezTo>
                      <a:pt x="27381" y="27743"/>
                      <a:pt x="33898" y="24983"/>
                      <a:pt x="38855" y="20506"/>
                    </a:cubicBezTo>
                    <a:lnTo>
                      <a:pt x="201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8214321" y="2263646"/>
                <a:ext cx="531226" cy="438828"/>
              </a:xfrm>
              <a:custGeom>
                <a:avLst/>
                <a:gdLst/>
                <a:ahLst/>
                <a:cxnLst/>
                <a:rect l="l" t="t" r="r" b="b"/>
                <a:pathLst>
                  <a:path w="27344" h="22588" extrusionOk="0">
                    <a:moveTo>
                      <a:pt x="16070" y="0"/>
                    </a:moveTo>
                    <a:lnTo>
                      <a:pt x="1" y="22587"/>
                    </a:lnTo>
                    <a:lnTo>
                      <a:pt x="1" y="22587"/>
                    </a:lnTo>
                    <a:lnTo>
                      <a:pt x="27343" y="17989"/>
                    </a:lnTo>
                    <a:cubicBezTo>
                      <a:pt x="26106" y="10554"/>
                      <a:pt x="21948" y="4158"/>
                      <a:pt x="160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7595740" y="2102655"/>
                <a:ext cx="1265138" cy="1517851"/>
              </a:xfrm>
              <a:custGeom>
                <a:avLst/>
                <a:gdLst/>
                <a:ahLst/>
                <a:cxnLst/>
                <a:rect l="l" t="t" r="r" b="b"/>
                <a:pathLst>
                  <a:path w="65121" h="78129" extrusionOk="0">
                    <a:moveTo>
                      <a:pt x="32248" y="3724"/>
                    </a:moveTo>
                    <a:cubicBezTo>
                      <a:pt x="34046" y="3724"/>
                      <a:pt x="35870" y="3909"/>
                      <a:pt x="37698" y="4294"/>
                    </a:cubicBezTo>
                    <a:cubicBezTo>
                      <a:pt x="51929" y="7293"/>
                      <a:pt x="61044" y="21243"/>
                      <a:pt x="58044" y="35474"/>
                    </a:cubicBezTo>
                    <a:cubicBezTo>
                      <a:pt x="55432" y="47876"/>
                      <a:pt x="44499" y="56393"/>
                      <a:pt x="32312" y="56393"/>
                    </a:cubicBezTo>
                    <a:cubicBezTo>
                      <a:pt x="30516" y="56393"/>
                      <a:pt x="28692" y="56207"/>
                      <a:pt x="26864" y="55822"/>
                    </a:cubicBezTo>
                    <a:cubicBezTo>
                      <a:pt x="12633" y="52823"/>
                      <a:pt x="3519" y="38873"/>
                      <a:pt x="6518" y="24642"/>
                    </a:cubicBezTo>
                    <a:cubicBezTo>
                      <a:pt x="9096" y="12240"/>
                      <a:pt x="20054" y="3724"/>
                      <a:pt x="32248" y="3724"/>
                    </a:cubicBezTo>
                    <a:close/>
                    <a:moveTo>
                      <a:pt x="32201" y="1"/>
                    </a:moveTo>
                    <a:cubicBezTo>
                      <a:pt x="18289" y="1"/>
                      <a:pt x="5835" y="9713"/>
                      <a:pt x="2841" y="23881"/>
                    </a:cubicBezTo>
                    <a:cubicBezTo>
                      <a:pt x="1" y="37393"/>
                      <a:pt x="6758" y="50744"/>
                      <a:pt x="18469" y="56782"/>
                    </a:cubicBezTo>
                    <a:lnTo>
                      <a:pt x="19470" y="61217"/>
                    </a:lnTo>
                    <a:cubicBezTo>
                      <a:pt x="19550" y="61537"/>
                      <a:pt x="19828" y="61819"/>
                      <a:pt x="20148" y="61857"/>
                    </a:cubicBezTo>
                    <a:lnTo>
                      <a:pt x="21747" y="62218"/>
                    </a:lnTo>
                    <a:lnTo>
                      <a:pt x="18709" y="76609"/>
                    </a:lnTo>
                    <a:lnTo>
                      <a:pt x="25904" y="78128"/>
                    </a:lnTo>
                    <a:lnTo>
                      <a:pt x="28942" y="63737"/>
                    </a:lnTo>
                    <a:lnTo>
                      <a:pt x="30541" y="64057"/>
                    </a:lnTo>
                    <a:cubicBezTo>
                      <a:pt x="30606" y="64073"/>
                      <a:pt x="30673" y="64081"/>
                      <a:pt x="30740" y="64081"/>
                    </a:cubicBezTo>
                    <a:cubicBezTo>
                      <a:pt x="31001" y="64081"/>
                      <a:pt x="31263" y="63959"/>
                      <a:pt x="31421" y="63737"/>
                    </a:cubicBezTo>
                    <a:lnTo>
                      <a:pt x="34139" y="60060"/>
                    </a:lnTo>
                    <a:cubicBezTo>
                      <a:pt x="47292" y="59260"/>
                      <a:pt x="58843" y="49785"/>
                      <a:pt x="61683" y="36235"/>
                    </a:cubicBezTo>
                    <a:cubicBezTo>
                      <a:pt x="65121" y="20005"/>
                      <a:pt x="54686" y="4054"/>
                      <a:pt x="38456" y="658"/>
                    </a:cubicBezTo>
                    <a:cubicBezTo>
                      <a:pt x="36357" y="214"/>
                      <a:pt x="34263" y="1"/>
                      <a:pt x="32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1" name="Google Shape;581;p32"/>
            <p:cNvSpPr/>
            <p:nvPr/>
          </p:nvSpPr>
          <p:spPr>
            <a:xfrm>
              <a:off x="7259494" y="3969450"/>
              <a:ext cx="182674" cy="338537"/>
            </a:xfrm>
            <a:custGeom>
              <a:avLst/>
              <a:gdLst/>
              <a:ahLst/>
              <a:cxnLst/>
              <a:rect l="l" t="t" r="r" b="b"/>
              <a:pathLst>
                <a:path w="8912" h="16516" extrusionOk="0">
                  <a:moveTo>
                    <a:pt x="4916" y="1"/>
                  </a:moveTo>
                  <a:cubicBezTo>
                    <a:pt x="4916" y="1"/>
                    <a:pt x="320" y="7436"/>
                    <a:pt x="161" y="9237"/>
                  </a:cubicBezTo>
                  <a:cubicBezTo>
                    <a:pt x="1" y="10995"/>
                    <a:pt x="1680" y="16352"/>
                    <a:pt x="2677" y="16512"/>
                  </a:cubicBezTo>
                  <a:cubicBezTo>
                    <a:pt x="2690" y="16514"/>
                    <a:pt x="2704" y="16515"/>
                    <a:pt x="2718" y="16515"/>
                  </a:cubicBezTo>
                  <a:cubicBezTo>
                    <a:pt x="3776" y="16515"/>
                    <a:pt x="8911" y="10730"/>
                    <a:pt x="8753" y="8837"/>
                  </a:cubicBezTo>
                  <a:cubicBezTo>
                    <a:pt x="8594" y="6876"/>
                    <a:pt x="7676" y="3480"/>
                    <a:pt x="6956" y="2239"/>
                  </a:cubicBezTo>
                  <a:cubicBezTo>
                    <a:pt x="6237" y="1040"/>
                    <a:pt x="4916" y="1"/>
                    <a:pt x="4916" y="1"/>
                  </a:cubicBez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7184278" y="3649902"/>
              <a:ext cx="271264" cy="444365"/>
            </a:xfrm>
            <a:custGeom>
              <a:avLst/>
              <a:gdLst/>
              <a:ahLst/>
              <a:cxnLst/>
              <a:rect l="l" t="t" r="r" b="b"/>
              <a:pathLst>
                <a:path w="13234" h="21679" extrusionOk="0">
                  <a:moveTo>
                    <a:pt x="10394" y="1"/>
                  </a:moveTo>
                  <a:cubicBezTo>
                    <a:pt x="10394" y="1"/>
                    <a:pt x="640" y="11993"/>
                    <a:pt x="321" y="13154"/>
                  </a:cubicBezTo>
                  <a:cubicBezTo>
                    <a:pt x="1" y="14273"/>
                    <a:pt x="1040" y="20509"/>
                    <a:pt x="3640" y="21587"/>
                  </a:cubicBezTo>
                  <a:cubicBezTo>
                    <a:pt x="3795" y="21649"/>
                    <a:pt x="3964" y="21678"/>
                    <a:pt x="4144" y="21678"/>
                  </a:cubicBezTo>
                  <a:cubicBezTo>
                    <a:pt x="6987" y="21678"/>
                    <a:pt x="12727" y="14367"/>
                    <a:pt x="12953" y="12073"/>
                  </a:cubicBezTo>
                  <a:cubicBezTo>
                    <a:pt x="13234" y="9636"/>
                    <a:pt x="12473" y="5197"/>
                    <a:pt x="12153" y="4040"/>
                  </a:cubicBezTo>
                  <a:cubicBezTo>
                    <a:pt x="11833" y="2920"/>
                    <a:pt x="10394" y="1"/>
                    <a:pt x="10394" y="1"/>
                  </a:cubicBez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7371950" y="3412075"/>
              <a:ext cx="638292" cy="693430"/>
            </a:xfrm>
            <a:custGeom>
              <a:avLst/>
              <a:gdLst/>
              <a:ahLst/>
              <a:cxnLst/>
              <a:rect l="l" t="t" r="r" b="b"/>
              <a:pathLst>
                <a:path w="31140" h="33830" extrusionOk="0">
                  <a:moveTo>
                    <a:pt x="13265" y="1"/>
                  </a:moveTo>
                  <a:cubicBezTo>
                    <a:pt x="12732" y="1"/>
                    <a:pt x="12232" y="31"/>
                    <a:pt x="11791" y="91"/>
                  </a:cubicBezTo>
                  <a:cubicBezTo>
                    <a:pt x="9393" y="411"/>
                    <a:pt x="2159" y="3769"/>
                    <a:pt x="1078" y="4728"/>
                  </a:cubicBezTo>
                  <a:cubicBezTo>
                    <a:pt x="1" y="5729"/>
                    <a:pt x="320" y="11565"/>
                    <a:pt x="320" y="11565"/>
                  </a:cubicBezTo>
                  <a:cubicBezTo>
                    <a:pt x="320" y="11565"/>
                    <a:pt x="640" y="16720"/>
                    <a:pt x="2597" y="19320"/>
                  </a:cubicBezTo>
                  <a:cubicBezTo>
                    <a:pt x="4558" y="21917"/>
                    <a:pt x="9073" y="25716"/>
                    <a:pt x="9073" y="25716"/>
                  </a:cubicBezTo>
                  <a:lnTo>
                    <a:pt x="30301" y="33830"/>
                  </a:lnTo>
                  <a:cubicBezTo>
                    <a:pt x="30301" y="33830"/>
                    <a:pt x="31139" y="28435"/>
                    <a:pt x="30941" y="26995"/>
                  </a:cubicBezTo>
                  <a:cubicBezTo>
                    <a:pt x="30701" y="25595"/>
                    <a:pt x="21865" y="3331"/>
                    <a:pt x="20026" y="1812"/>
                  </a:cubicBezTo>
                  <a:cubicBezTo>
                    <a:pt x="18531" y="576"/>
                    <a:pt x="15583" y="1"/>
                    <a:pt x="13265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7434454" y="3608928"/>
              <a:ext cx="73771" cy="190975"/>
            </a:xfrm>
            <a:custGeom>
              <a:avLst/>
              <a:gdLst/>
              <a:ahLst/>
              <a:cxnLst/>
              <a:rect l="l" t="t" r="r" b="b"/>
              <a:pathLst>
                <a:path w="3599" h="9317" extrusionOk="0">
                  <a:moveTo>
                    <a:pt x="2319" y="1"/>
                  </a:moveTo>
                  <a:cubicBezTo>
                    <a:pt x="1040" y="282"/>
                    <a:pt x="0" y="1961"/>
                    <a:pt x="0" y="1961"/>
                  </a:cubicBezTo>
                  <a:cubicBezTo>
                    <a:pt x="0" y="1961"/>
                    <a:pt x="269" y="6442"/>
                    <a:pt x="1913" y="9176"/>
                  </a:cubicBezTo>
                  <a:lnTo>
                    <a:pt x="1913" y="9176"/>
                  </a:lnTo>
                  <a:cubicBezTo>
                    <a:pt x="1883" y="9124"/>
                    <a:pt x="1861" y="9080"/>
                    <a:pt x="1839" y="9035"/>
                  </a:cubicBezTo>
                  <a:cubicBezTo>
                    <a:pt x="2197" y="7957"/>
                    <a:pt x="3237" y="4919"/>
                    <a:pt x="3598" y="3081"/>
                  </a:cubicBezTo>
                  <a:cubicBezTo>
                    <a:pt x="3198" y="1562"/>
                    <a:pt x="2677" y="1"/>
                    <a:pt x="2357" y="1"/>
                  </a:cubicBezTo>
                  <a:close/>
                  <a:moveTo>
                    <a:pt x="1913" y="9176"/>
                  </a:moveTo>
                  <a:lnTo>
                    <a:pt x="1913" y="9176"/>
                  </a:lnTo>
                  <a:cubicBezTo>
                    <a:pt x="1936" y="9217"/>
                    <a:pt x="1964" y="9263"/>
                    <a:pt x="1999" y="9317"/>
                  </a:cubicBezTo>
                  <a:cubicBezTo>
                    <a:pt x="1970" y="9270"/>
                    <a:pt x="1941" y="9224"/>
                    <a:pt x="1913" y="9176"/>
                  </a:cubicBezTo>
                  <a:close/>
                </a:path>
              </a:pathLst>
            </a:custGeom>
            <a:solidFill>
              <a:srgbClr val="FFD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7416203" y="3411993"/>
              <a:ext cx="240067" cy="428029"/>
            </a:xfrm>
            <a:custGeom>
              <a:avLst/>
              <a:gdLst/>
              <a:ahLst/>
              <a:cxnLst/>
              <a:rect l="l" t="t" r="r" b="b"/>
              <a:pathLst>
                <a:path w="11712" h="20882" extrusionOk="0">
                  <a:moveTo>
                    <a:pt x="11066" y="0"/>
                  </a:moveTo>
                  <a:cubicBezTo>
                    <a:pt x="10556" y="0"/>
                    <a:pt x="10074" y="36"/>
                    <a:pt x="9632" y="95"/>
                  </a:cubicBezTo>
                  <a:cubicBezTo>
                    <a:pt x="8673" y="217"/>
                    <a:pt x="6914" y="856"/>
                    <a:pt x="5117" y="1614"/>
                  </a:cubicBezTo>
                  <a:cubicBezTo>
                    <a:pt x="4915" y="1934"/>
                    <a:pt x="4676" y="2295"/>
                    <a:pt x="4436" y="2695"/>
                  </a:cubicBezTo>
                  <a:cubicBezTo>
                    <a:pt x="2878" y="5292"/>
                    <a:pt x="2239" y="10328"/>
                    <a:pt x="1797" y="12567"/>
                  </a:cubicBezTo>
                  <a:cubicBezTo>
                    <a:pt x="1439" y="14447"/>
                    <a:pt x="358" y="17565"/>
                    <a:pt x="0" y="18643"/>
                  </a:cubicBezTo>
                  <a:cubicBezTo>
                    <a:pt x="118" y="18883"/>
                    <a:pt x="278" y="19123"/>
                    <a:pt x="438" y="19324"/>
                  </a:cubicBezTo>
                  <a:cubicBezTo>
                    <a:pt x="800" y="19804"/>
                    <a:pt x="1238" y="20322"/>
                    <a:pt x="1717" y="20882"/>
                  </a:cubicBezTo>
                  <a:cubicBezTo>
                    <a:pt x="2638" y="20204"/>
                    <a:pt x="3236" y="19244"/>
                    <a:pt x="4477" y="17924"/>
                  </a:cubicBezTo>
                  <a:cubicBezTo>
                    <a:pt x="5795" y="16565"/>
                    <a:pt x="8113" y="13248"/>
                    <a:pt x="9313" y="10568"/>
                  </a:cubicBezTo>
                  <a:cubicBezTo>
                    <a:pt x="10512" y="7930"/>
                    <a:pt x="11631" y="2973"/>
                    <a:pt x="11673" y="856"/>
                  </a:cubicBezTo>
                  <a:cubicBezTo>
                    <a:pt x="11711" y="536"/>
                    <a:pt x="11673" y="255"/>
                    <a:pt x="11631" y="15"/>
                  </a:cubicBezTo>
                  <a:cubicBezTo>
                    <a:pt x="11440" y="5"/>
                    <a:pt x="11251" y="0"/>
                    <a:pt x="11066" y="0"/>
                  </a:cubicBez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7628369" y="3441796"/>
              <a:ext cx="174598" cy="618676"/>
            </a:xfrm>
            <a:custGeom>
              <a:avLst/>
              <a:gdLst/>
              <a:ahLst/>
              <a:cxnLst/>
              <a:rect l="l" t="t" r="r" b="b"/>
              <a:pathLst>
                <a:path w="8518" h="30183" extrusionOk="0">
                  <a:moveTo>
                    <a:pt x="6957" y="0"/>
                  </a:moveTo>
                  <a:cubicBezTo>
                    <a:pt x="6998" y="122"/>
                    <a:pt x="7036" y="320"/>
                    <a:pt x="7078" y="480"/>
                  </a:cubicBezTo>
                  <a:cubicBezTo>
                    <a:pt x="7276" y="1679"/>
                    <a:pt x="7276" y="6438"/>
                    <a:pt x="6518" y="8676"/>
                  </a:cubicBezTo>
                  <a:cubicBezTo>
                    <a:pt x="5757" y="10953"/>
                    <a:pt x="3839" y="16789"/>
                    <a:pt x="3161" y="18628"/>
                  </a:cubicBezTo>
                  <a:cubicBezTo>
                    <a:pt x="2799" y="19668"/>
                    <a:pt x="2041" y="22987"/>
                    <a:pt x="1242" y="26064"/>
                  </a:cubicBezTo>
                  <a:cubicBezTo>
                    <a:pt x="842" y="27624"/>
                    <a:pt x="401" y="29102"/>
                    <a:pt x="1" y="30183"/>
                  </a:cubicBezTo>
                  <a:cubicBezTo>
                    <a:pt x="641" y="29341"/>
                    <a:pt x="1482" y="28062"/>
                    <a:pt x="2281" y="26463"/>
                  </a:cubicBezTo>
                  <a:cubicBezTo>
                    <a:pt x="3081" y="24944"/>
                    <a:pt x="3839" y="23147"/>
                    <a:pt x="4360" y="21187"/>
                  </a:cubicBezTo>
                  <a:cubicBezTo>
                    <a:pt x="5917" y="15430"/>
                    <a:pt x="7916" y="9034"/>
                    <a:pt x="8156" y="6358"/>
                  </a:cubicBezTo>
                  <a:cubicBezTo>
                    <a:pt x="8316" y="4637"/>
                    <a:pt x="8517" y="3000"/>
                    <a:pt x="8396" y="1679"/>
                  </a:cubicBezTo>
                  <a:cubicBezTo>
                    <a:pt x="8037" y="1001"/>
                    <a:pt x="7718" y="560"/>
                    <a:pt x="7516" y="362"/>
                  </a:cubicBezTo>
                  <a:cubicBezTo>
                    <a:pt x="7318" y="240"/>
                    <a:pt x="7158" y="122"/>
                    <a:pt x="6957" y="0"/>
                  </a:cubicBezTo>
                  <a:close/>
                </a:path>
              </a:pathLst>
            </a:custGeom>
            <a:solidFill>
              <a:srgbClr val="FF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7090885" y="3352536"/>
              <a:ext cx="930832" cy="1887553"/>
            </a:xfrm>
            <a:custGeom>
              <a:avLst/>
              <a:gdLst/>
              <a:ahLst/>
              <a:cxnLst/>
              <a:rect l="l" t="t" r="r" b="b"/>
              <a:pathLst>
                <a:path w="45412" h="90141" extrusionOk="0">
                  <a:moveTo>
                    <a:pt x="29356" y="0"/>
                  </a:moveTo>
                  <a:cubicBezTo>
                    <a:pt x="28872" y="0"/>
                    <a:pt x="28362" y="40"/>
                    <a:pt x="27865" y="79"/>
                  </a:cubicBezTo>
                  <a:cubicBezTo>
                    <a:pt x="26384" y="198"/>
                    <a:pt x="25066" y="1359"/>
                    <a:pt x="25066" y="1359"/>
                  </a:cubicBezTo>
                  <a:cubicBezTo>
                    <a:pt x="25066" y="1359"/>
                    <a:pt x="22147" y="4595"/>
                    <a:pt x="20947" y="6875"/>
                  </a:cubicBezTo>
                  <a:cubicBezTo>
                    <a:pt x="19790" y="9152"/>
                    <a:pt x="18149" y="15308"/>
                    <a:pt x="17711" y="17067"/>
                  </a:cubicBezTo>
                  <a:cubicBezTo>
                    <a:pt x="17270" y="18788"/>
                    <a:pt x="15990" y="22225"/>
                    <a:pt x="14471" y="25062"/>
                  </a:cubicBezTo>
                  <a:cubicBezTo>
                    <a:pt x="12952" y="27860"/>
                    <a:pt x="6918" y="35097"/>
                    <a:pt x="4078" y="41292"/>
                  </a:cubicBezTo>
                  <a:cubicBezTo>
                    <a:pt x="1280" y="47448"/>
                    <a:pt x="1" y="54045"/>
                    <a:pt x="202" y="58561"/>
                  </a:cubicBezTo>
                  <a:cubicBezTo>
                    <a:pt x="320" y="61480"/>
                    <a:pt x="1162" y="64877"/>
                    <a:pt x="1760" y="66997"/>
                  </a:cubicBezTo>
                  <a:cubicBezTo>
                    <a:pt x="1721" y="67157"/>
                    <a:pt x="1721" y="67317"/>
                    <a:pt x="1721" y="67435"/>
                  </a:cubicBezTo>
                  <a:cubicBezTo>
                    <a:pt x="1600" y="69834"/>
                    <a:pt x="1600" y="71672"/>
                    <a:pt x="2041" y="73191"/>
                  </a:cubicBezTo>
                  <a:cubicBezTo>
                    <a:pt x="2479" y="74672"/>
                    <a:pt x="3000" y="79427"/>
                    <a:pt x="3000" y="81708"/>
                  </a:cubicBezTo>
                  <a:cubicBezTo>
                    <a:pt x="3000" y="83985"/>
                    <a:pt x="1481" y="89383"/>
                    <a:pt x="1481" y="89383"/>
                  </a:cubicBezTo>
                  <a:lnTo>
                    <a:pt x="28862" y="90141"/>
                  </a:lnTo>
                  <a:cubicBezTo>
                    <a:pt x="28862" y="90141"/>
                    <a:pt x="28862" y="85945"/>
                    <a:pt x="28984" y="83866"/>
                  </a:cubicBezTo>
                  <a:cubicBezTo>
                    <a:pt x="29064" y="81826"/>
                    <a:pt x="31782" y="71672"/>
                    <a:pt x="33499" y="68196"/>
                  </a:cubicBezTo>
                  <a:cubicBezTo>
                    <a:pt x="35220" y="64758"/>
                    <a:pt x="38696" y="58801"/>
                    <a:pt x="39575" y="53486"/>
                  </a:cubicBezTo>
                  <a:cubicBezTo>
                    <a:pt x="40417" y="48209"/>
                    <a:pt x="43455" y="43092"/>
                    <a:pt x="44414" y="40614"/>
                  </a:cubicBezTo>
                  <a:cubicBezTo>
                    <a:pt x="45412" y="38135"/>
                    <a:pt x="44974" y="36095"/>
                    <a:pt x="43774" y="34016"/>
                  </a:cubicBezTo>
                  <a:cubicBezTo>
                    <a:pt x="42614" y="32018"/>
                    <a:pt x="33579" y="27540"/>
                    <a:pt x="28223" y="27422"/>
                  </a:cubicBezTo>
                  <a:cubicBezTo>
                    <a:pt x="28744" y="25423"/>
                    <a:pt x="29144" y="23703"/>
                    <a:pt x="29384" y="22983"/>
                  </a:cubicBezTo>
                  <a:cubicBezTo>
                    <a:pt x="30062" y="21144"/>
                    <a:pt x="31980" y="15308"/>
                    <a:pt x="32741" y="13031"/>
                  </a:cubicBezTo>
                  <a:cubicBezTo>
                    <a:pt x="33499" y="10793"/>
                    <a:pt x="33499" y="6034"/>
                    <a:pt x="33301" y="4835"/>
                  </a:cubicBezTo>
                  <a:cubicBezTo>
                    <a:pt x="33061" y="3636"/>
                    <a:pt x="32540" y="2798"/>
                    <a:pt x="32540" y="2798"/>
                  </a:cubicBezTo>
                  <a:cubicBezTo>
                    <a:pt x="32540" y="2798"/>
                    <a:pt x="32300" y="1797"/>
                    <a:pt x="31660" y="837"/>
                  </a:cubicBezTo>
                  <a:cubicBezTo>
                    <a:pt x="31230" y="166"/>
                    <a:pt x="30349" y="0"/>
                    <a:pt x="29356" y="0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7560401" y="3352511"/>
              <a:ext cx="198313" cy="211411"/>
            </a:xfrm>
            <a:custGeom>
              <a:avLst/>
              <a:gdLst/>
              <a:ahLst/>
              <a:cxnLst/>
              <a:rect l="l" t="t" r="r" b="b"/>
              <a:pathLst>
                <a:path w="9675" h="10314" extrusionOk="0">
                  <a:moveTo>
                    <a:pt x="6397" y="1"/>
                  </a:moveTo>
                  <a:cubicBezTo>
                    <a:pt x="5955" y="1"/>
                    <a:pt x="5476" y="39"/>
                    <a:pt x="4996" y="80"/>
                  </a:cubicBezTo>
                  <a:lnTo>
                    <a:pt x="4958" y="80"/>
                  </a:lnTo>
                  <a:cubicBezTo>
                    <a:pt x="3477" y="199"/>
                    <a:pt x="2159" y="1360"/>
                    <a:pt x="2159" y="1360"/>
                  </a:cubicBezTo>
                  <a:cubicBezTo>
                    <a:pt x="2159" y="1360"/>
                    <a:pt x="1" y="7954"/>
                    <a:pt x="1" y="8395"/>
                  </a:cubicBezTo>
                  <a:cubicBezTo>
                    <a:pt x="1" y="8833"/>
                    <a:pt x="2319" y="9914"/>
                    <a:pt x="4356" y="10192"/>
                  </a:cubicBezTo>
                  <a:cubicBezTo>
                    <a:pt x="4958" y="10314"/>
                    <a:pt x="5517" y="10314"/>
                    <a:pt x="6035" y="10314"/>
                  </a:cubicBezTo>
                  <a:cubicBezTo>
                    <a:pt x="7276" y="10314"/>
                    <a:pt x="8194" y="10112"/>
                    <a:pt x="8315" y="9914"/>
                  </a:cubicBezTo>
                  <a:cubicBezTo>
                    <a:pt x="8475" y="9633"/>
                    <a:pt x="9675" y="4276"/>
                    <a:pt x="9633" y="2799"/>
                  </a:cubicBezTo>
                  <a:cubicBezTo>
                    <a:pt x="9633" y="2799"/>
                    <a:pt x="9553" y="2517"/>
                    <a:pt x="9435" y="2159"/>
                  </a:cubicBezTo>
                  <a:cubicBezTo>
                    <a:pt x="9435" y="2118"/>
                    <a:pt x="9393" y="2079"/>
                    <a:pt x="9393" y="2038"/>
                  </a:cubicBezTo>
                  <a:cubicBezTo>
                    <a:pt x="9233" y="1679"/>
                    <a:pt x="9035" y="1280"/>
                    <a:pt x="8753" y="838"/>
                  </a:cubicBezTo>
                  <a:cubicBezTo>
                    <a:pt x="8555" y="519"/>
                    <a:pt x="8274" y="359"/>
                    <a:pt x="7916" y="199"/>
                  </a:cubicBezTo>
                  <a:cubicBezTo>
                    <a:pt x="7474" y="39"/>
                    <a:pt x="6956" y="1"/>
                    <a:pt x="6397" y="1"/>
                  </a:cubicBezTo>
                  <a:close/>
                </a:path>
              </a:pathLst>
            </a:custGeom>
            <a:solidFill>
              <a:srgbClr val="FFD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2"/>
            <p:cNvGrpSpPr/>
            <p:nvPr/>
          </p:nvGrpSpPr>
          <p:grpSpPr>
            <a:xfrm>
              <a:off x="7014735" y="2916632"/>
              <a:ext cx="109219" cy="264626"/>
              <a:chOff x="2170975" y="2212525"/>
              <a:chExt cx="145200" cy="351850"/>
            </a:xfrm>
          </p:grpSpPr>
          <p:sp>
            <p:nvSpPr>
              <p:cNvPr id="590" name="Google Shape;590;p32"/>
              <p:cNvSpPr/>
              <p:nvPr/>
            </p:nvSpPr>
            <p:spPr>
              <a:xfrm>
                <a:off x="2170975" y="2212525"/>
                <a:ext cx="145200" cy="127900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5116" extrusionOk="0">
                    <a:moveTo>
                      <a:pt x="0" y="1"/>
                    </a:moveTo>
                    <a:lnTo>
                      <a:pt x="0" y="5116"/>
                    </a:lnTo>
                    <a:lnTo>
                      <a:pt x="5808" y="5116"/>
                    </a:lnTo>
                    <a:lnTo>
                      <a:pt x="58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2170975" y="2436525"/>
                <a:ext cx="145200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5114" extrusionOk="0">
                    <a:moveTo>
                      <a:pt x="0" y="1"/>
                    </a:moveTo>
                    <a:lnTo>
                      <a:pt x="0" y="5113"/>
                    </a:lnTo>
                    <a:lnTo>
                      <a:pt x="5808" y="5113"/>
                    </a:lnTo>
                    <a:lnTo>
                      <a:pt x="58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32"/>
            <p:cNvGrpSpPr/>
            <p:nvPr/>
          </p:nvGrpSpPr>
          <p:grpSpPr>
            <a:xfrm>
              <a:off x="6784985" y="1617319"/>
              <a:ext cx="338787" cy="338540"/>
              <a:chOff x="2461125" y="503925"/>
              <a:chExt cx="411000" cy="410700"/>
            </a:xfrm>
          </p:grpSpPr>
          <p:sp>
            <p:nvSpPr>
              <p:cNvPr id="593" name="Google Shape;593;p32"/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7830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 txBox="1">
            <a:spLocks noGrp="1"/>
          </p:cNvSpPr>
          <p:nvPr>
            <p:ph type="title"/>
          </p:nvPr>
        </p:nvSpPr>
        <p:spPr>
          <a:xfrm>
            <a:off x="4310275" y="2622165"/>
            <a:ext cx="41205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Estudo e Análise</a:t>
            </a:r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 idx="2"/>
          </p:nvPr>
        </p:nvSpPr>
        <p:spPr>
          <a:xfrm>
            <a:off x="4310275" y="1729213"/>
            <a:ext cx="114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</a:t>
            </a:r>
            <a:endParaRPr sz="5000" dirty="0"/>
          </a:p>
        </p:txBody>
      </p:sp>
      <p:sp>
        <p:nvSpPr>
          <p:cNvPr id="617" name="Google Shape;617;p34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92;p35">
            <a:extLst>
              <a:ext uri="{FF2B5EF4-FFF2-40B4-BE49-F238E27FC236}">
                <a16:creationId xmlns:a16="http://schemas.microsoft.com/office/drawing/2014/main" id="{0239D0FB-E9F1-F26F-532A-1FB9B833F036}"/>
              </a:ext>
            </a:extLst>
          </p:cNvPr>
          <p:cNvGrpSpPr/>
          <p:nvPr/>
        </p:nvGrpSpPr>
        <p:grpSpPr>
          <a:xfrm>
            <a:off x="688834" y="2117529"/>
            <a:ext cx="2644537" cy="2852508"/>
            <a:chOff x="6424034" y="2290789"/>
            <a:chExt cx="2644537" cy="2852508"/>
          </a:xfrm>
        </p:grpSpPr>
        <p:sp>
          <p:nvSpPr>
            <p:cNvPr id="3" name="Google Shape;693;p35">
              <a:extLst>
                <a:ext uri="{FF2B5EF4-FFF2-40B4-BE49-F238E27FC236}">
                  <a16:creationId xmlns:a16="http://schemas.microsoft.com/office/drawing/2014/main" id="{4CC0111E-D531-986D-F993-7896DA5C1D11}"/>
                </a:ext>
              </a:extLst>
            </p:cNvPr>
            <p:cNvSpPr/>
            <p:nvPr/>
          </p:nvSpPr>
          <p:spPr>
            <a:xfrm flipH="1">
              <a:off x="6548227" y="2402325"/>
              <a:ext cx="2278500" cy="22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694;p35">
              <a:extLst>
                <a:ext uri="{FF2B5EF4-FFF2-40B4-BE49-F238E27FC236}">
                  <a16:creationId xmlns:a16="http://schemas.microsoft.com/office/drawing/2014/main" id="{156B13DB-AB81-1D05-732C-DF3F29601993}"/>
                </a:ext>
              </a:extLst>
            </p:cNvPr>
            <p:cNvGrpSpPr/>
            <p:nvPr/>
          </p:nvGrpSpPr>
          <p:grpSpPr>
            <a:xfrm>
              <a:off x="6424034" y="2997766"/>
              <a:ext cx="1255374" cy="1038385"/>
              <a:chOff x="6699425" y="3308204"/>
              <a:chExt cx="989575" cy="865609"/>
            </a:xfrm>
          </p:grpSpPr>
          <p:sp>
            <p:nvSpPr>
              <p:cNvPr id="40" name="Google Shape;695;p35">
                <a:extLst>
                  <a:ext uri="{FF2B5EF4-FFF2-40B4-BE49-F238E27FC236}">
                    <a16:creationId xmlns:a16="http://schemas.microsoft.com/office/drawing/2014/main" id="{1205CB01-0576-1669-A7E1-9DF20EEAFF1F}"/>
                  </a:ext>
                </a:extLst>
              </p:cNvPr>
              <p:cNvSpPr/>
              <p:nvPr/>
            </p:nvSpPr>
            <p:spPr>
              <a:xfrm>
                <a:off x="6699425" y="3308204"/>
                <a:ext cx="989575" cy="865609"/>
              </a:xfrm>
              <a:custGeom>
                <a:avLst/>
                <a:gdLst/>
                <a:ahLst/>
                <a:cxnLst/>
                <a:rect l="l" t="t" r="r" b="b"/>
                <a:pathLst>
                  <a:path w="33599" h="29390" extrusionOk="0">
                    <a:moveTo>
                      <a:pt x="1701" y="0"/>
                    </a:moveTo>
                    <a:cubicBezTo>
                      <a:pt x="763" y="0"/>
                      <a:pt x="1" y="759"/>
                      <a:pt x="1" y="1700"/>
                    </a:cubicBezTo>
                    <a:lnTo>
                      <a:pt x="1" y="27647"/>
                    </a:lnTo>
                    <a:cubicBezTo>
                      <a:pt x="1" y="28584"/>
                      <a:pt x="763" y="29389"/>
                      <a:pt x="1701" y="29389"/>
                    </a:cubicBezTo>
                    <a:lnTo>
                      <a:pt x="31852" y="29389"/>
                    </a:lnTo>
                    <a:cubicBezTo>
                      <a:pt x="32837" y="29389"/>
                      <a:pt x="33599" y="28584"/>
                      <a:pt x="33599" y="27647"/>
                    </a:cubicBezTo>
                    <a:lnTo>
                      <a:pt x="33599" y="1700"/>
                    </a:lnTo>
                    <a:cubicBezTo>
                      <a:pt x="33599" y="759"/>
                      <a:pt x="32837" y="0"/>
                      <a:pt x="31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96;p35">
                <a:extLst>
                  <a:ext uri="{FF2B5EF4-FFF2-40B4-BE49-F238E27FC236}">
                    <a16:creationId xmlns:a16="http://schemas.microsoft.com/office/drawing/2014/main" id="{1E0FB227-ACD3-D788-3DB7-622B7F48DBF4}"/>
                  </a:ext>
                </a:extLst>
              </p:cNvPr>
              <p:cNvSpPr/>
              <p:nvPr/>
            </p:nvSpPr>
            <p:spPr>
              <a:xfrm>
                <a:off x="6816731" y="3412229"/>
                <a:ext cx="748417" cy="92245"/>
              </a:xfrm>
              <a:custGeom>
                <a:avLst/>
                <a:gdLst/>
                <a:ahLst/>
                <a:cxnLst/>
                <a:rect l="l" t="t" r="r" b="b"/>
                <a:pathLst>
                  <a:path w="25411" h="3132" extrusionOk="0">
                    <a:moveTo>
                      <a:pt x="1" y="0"/>
                    </a:moveTo>
                    <a:lnTo>
                      <a:pt x="1" y="3132"/>
                    </a:lnTo>
                    <a:lnTo>
                      <a:pt x="25411" y="3132"/>
                    </a:lnTo>
                    <a:lnTo>
                      <a:pt x="25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97;p35">
                <a:extLst>
                  <a:ext uri="{FF2B5EF4-FFF2-40B4-BE49-F238E27FC236}">
                    <a16:creationId xmlns:a16="http://schemas.microsoft.com/office/drawing/2014/main" id="{7D015471-8901-6416-C238-E84217E47384}"/>
                  </a:ext>
                </a:extLst>
              </p:cNvPr>
              <p:cNvSpPr/>
              <p:nvPr/>
            </p:nvSpPr>
            <p:spPr>
              <a:xfrm>
                <a:off x="6816731" y="3554511"/>
                <a:ext cx="569228" cy="92275"/>
              </a:xfrm>
              <a:custGeom>
                <a:avLst/>
                <a:gdLst/>
                <a:ahLst/>
                <a:cxnLst/>
                <a:rect l="l" t="t" r="r" b="b"/>
                <a:pathLst>
                  <a:path w="19327" h="3133" extrusionOk="0">
                    <a:moveTo>
                      <a:pt x="1" y="1"/>
                    </a:moveTo>
                    <a:lnTo>
                      <a:pt x="1" y="3132"/>
                    </a:lnTo>
                    <a:lnTo>
                      <a:pt x="19327" y="3132"/>
                    </a:lnTo>
                    <a:lnTo>
                      <a:pt x="193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98;p35">
                <a:extLst>
                  <a:ext uri="{FF2B5EF4-FFF2-40B4-BE49-F238E27FC236}">
                    <a16:creationId xmlns:a16="http://schemas.microsoft.com/office/drawing/2014/main" id="{DFF91D9A-84B6-925F-2545-F1D4D7367DE3}"/>
                  </a:ext>
                </a:extLst>
              </p:cNvPr>
              <p:cNvSpPr/>
              <p:nvPr/>
            </p:nvSpPr>
            <p:spPr>
              <a:xfrm>
                <a:off x="7190915" y="3731075"/>
                <a:ext cx="426943" cy="392661"/>
              </a:xfrm>
              <a:custGeom>
                <a:avLst/>
                <a:gdLst/>
                <a:ahLst/>
                <a:cxnLst/>
                <a:rect l="l" t="t" r="r" b="b"/>
                <a:pathLst>
                  <a:path w="14496" h="13332" extrusionOk="0">
                    <a:moveTo>
                      <a:pt x="14227" y="315"/>
                    </a:moveTo>
                    <a:lnTo>
                      <a:pt x="14227" y="13020"/>
                    </a:lnTo>
                    <a:lnTo>
                      <a:pt x="312" y="13020"/>
                    </a:lnTo>
                    <a:lnTo>
                      <a:pt x="312" y="315"/>
                    </a:lnTo>
                    <a:close/>
                    <a:moveTo>
                      <a:pt x="1" y="0"/>
                    </a:moveTo>
                    <a:lnTo>
                      <a:pt x="1" y="13332"/>
                    </a:lnTo>
                    <a:lnTo>
                      <a:pt x="14495" y="13332"/>
                    </a:lnTo>
                    <a:lnTo>
                      <a:pt x="144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99;p35">
                <a:extLst>
                  <a:ext uri="{FF2B5EF4-FFF2-40B4-BE49-F238E27FC236}">
                    <a16:creationId xmlns:a16="http://schemas.microsoft.com/office/drawing/2014/main" id="{0CC9F446-2C31-3598-B15B-7C73FDDCA511}"/>
                  </a:ext>
                </a:extLst>
              </p:cNvPr>
              <p:cNvSpPr/>
              <p:nvPr/>
            </p:nvSpPr>
            <p:spPr>
              <a:xfrm>
                <a:off x="7277886" y="3854921"/>
                <a:ext cx="96162" cy="21220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7205" extrusionOk="0">
                    <a:moveTo>
                      <a:pt x="0" y="1"/>
                    </a:moveTo>
                    <a:lnTo>
                      <a:pt x="0" y="7205"/>
                    </a:lnTo>
                    <a:lnTo>
                      <a:pt x="3264" y="7205"/>
                    </a:lnTo>
                    <a:lnTo>
                      <a:pt x="32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00;p35">
                <a:extLst>
                  <a:ext uri="{FF2B5EF4-FFF2-40B4-BE49-F238E27FC236}">
                    <a16:creationId xmlns:a16="http://schemas.microsoft.com/office/drawing/2014/main" id="{1631F516-DEE4-A340-C740-6E0B9C556805}"/>
                  </a:ext>
                </a:extLst>
              </p:cNvPr>
              <p:cNvSpPr/>
              <p:nvPr/>
            </p:nvSpPr>
            <p:spPr>
              <a:xfrm>
                <a:off x="7430711" y="3787770"/>
                <a:ext cx="96162" cy="279357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9485" extrusionOk="0">
                    <a:moveTo>
                      <a:pt x="1" y="1"/>
                    </a:moveTo>
                    <a:lnTo>
                      <a:pt x="1" y="9485"/>
                    </a:lnTo>
                    <a:lnTo>
                      <a:pt x="3265" y="9485"/>
                    </a:lnTo>
                    <a:lnTo>
                      <a:pt x="3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01;p35">
                <a:extLst>
                  <a:ext uri="{FF2B5EF4-FFF2-40B4-BE49-F238E27FC236}">
                    <a16:creationId xmlns:a16="http://schemas.microsoft.com/office/drawing/2014/main" id="{8916C65A-463E-C9E0-C061-8A55296811E7}"/>
                  </a:ext>
                </a:extLst>
              </p:cNvPr>
              <p:cNvSpPr/>
              <p:nvPr/>
            </p:nvSpPr>
            <p:spPr>
              <a:xfrm>
                <a:off x="6816731" y="3798314"/>
                <a:ext cx="284629" cy="56637"/>
              </a:xfrm>
              <a:custGeom>
                <a:avLst/>
                <a:gdLst/>
                <a:ahLst/>
                <a:cxnLst/>
                <a:rect l="l" t="t" r="r" b="b"/>
                <a:pathLst>
                  <a:path w="9664" h="1923" extrusionOk="0">
                    <a:moveTo>
                      <a:pt x="1" y="1"/>
                    </a:moveTo>
                    <a:lnTo>
                      <a:pt x="1" y="1923"/>
                    </a:lnTo>
                    <a:lnTo>
                      <a:pt x="9664" y="1923"/>
                    </a:lnTo>
                    <a:lnTo>
                      <a:pt x="96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02;p35">
                <a:extLst>
                  <a:ext uri="{FF2B5EF4-FFF2-40B4-BE49-F238E27FC236}">
                    <a16:creationId xmlns:a16="http://schemas.microsoft.com/office/drawing/2014/main" id="{A5A94211-79BC-5546-4299-F36266C4F96E}"/>
                  </a:ext>
                </a:extLst>
              </p:cNvPr>
              <p:cNvSpPr/>
              <p:nvPr/>
            </p:nvSpPr>
            <p:spPr>
              <a:xfrm>
                <a:off x="6816731" y="3898451"/>
                <a:ext cx="246370" cy="57992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1969" extrusionOk="0">
                    <a:moveTo>
                      <a:pt x="1" y="1"/>
                    </a:moveTo>
                    <a:lnTo>
                      <a:pt x="1" y="1969"/>
                    </a:lnTo>
                    <a:lnTo>
                      <a:pt x="8365" y="1969"/>
                    </a:lnTo>
                    <a:lnTo>
                      <a:pt x="8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03;p35">
                <a:extLst>
                  <a:ext uri="{FF2B5EF4-FFF2-40B4-BE49-F238E27FC236}">
                    <a16:creationId xmlns:a16="http://schemas.microsoft.com/office/drawing/2014/main" id="{C2044DFF-073B-0BF4-2211-A119CF64CA40}"/>
                  </a:ext>
                </a:extLst>
              </p:cNvPr>
              <p:cNvSpPr/>
              <p:nvPr/>
            </p:nvSpPr>
            <p:spPr>
              <a:xfrm>
                <a:off x="6816731" y="3999854"/>
                <a:ext cx="184490" cy="57992"/>
              </a:xfrm>
              <a:custGeom>
                <a:avLst/>
                <a:gdLst/>
                <a:ahLst/>
                <a:cxnLst/>
                <a:rect l="l" t="t" r="r" b="b"/>
                <a:pathLst>
                  <a:path w="6264" h="1969" extrusionOk="0">
                    <a:moveTo>
                      <a:pt x="1" y="0"/>
                    </a:moveTo>
                    <a:lnTo>
                      <a:pt x="1" y="1969"/>
                    </a:lnTo>
                    <a:lnTo>
                      <a:pt x="6264" y="1969"/>
                    </a:lnTo>
                    <a:lnTo>
                      <a:pt x="62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704;p35">
              <a:extLst>
                <a:ext uri="{FF2B5EF4-FFF2-40B4-BE49-F238E27FC236}">
                  <a16:creationId xmlns:a16="http://schemas.microsoft.com/office/drawing/2014/main" id="{3C1FFE38-7132-01A1-0332-1B62A3E6F68D}"/>
                </a:ext>
              </a:extLst>
            </p:cNvPr>
            <p:cNvSpPr/>
            <p:nvPr/>
          </p:nvSpPr>
          <p:spPr>
            <a:xfrm>
              <a:off x="7431985" y="3638985"/>
              <a:ext cx="364247" cy="605060"/>
            </a:xfrm>
            <a:custGeom>
              <a:avLst/>
              <a:gdLst/>
              <a:ahLst/>
              <a:cxnLst/>
              <a:rect l="l" t="t" r="r" b="b"/>
              <a:pathLst>
                <a:path w="10827" h="17985" extrusionOk="0">
                  <a:moveTo>
                    <a:pt x="491" y="1"/>
                  </a:moveTo>
                  <a:cubicBezTo>
                    <a:pt x="223" y="1"/>
                    <a:pt x="1" y="180"/>
                    <a:pt x="1" y="448"/>
                  </a:cubicBezTo>
                  <a:cubicBezTo>
                    <a:pt x="1" y="717"/>
                    <a:pt x="223" y="942"/>
                    <a:pt x="491" y="942"/>
                  </a:cubicBezTo>
                  <a:cubicBezTo>
                    <a:pt x="717" y="942"/>
                    <a:pt x="896" y="806"/>
                    <a:pt x="939" y="584"/>
                  </a:cubicBezTo>
                  <a:lnTo>
                    <a:pt x="10201" y="584"/>
                  </a:lnTo>
                  <a:lnTo>
                    <a:pt x="10201" y="17090"/>
                  </a:lnTo>
                  <a:cubicBezTo>
                    <a:pt x="10022" y="17136"/>
                    <a:pt x="9886" y="17315"/>
                    <a:pt x="9886" y="17494"/>
                  </a:cubicBezTo>
                  <a:cubicBezTo>
                    <a:pt x="9886" y="17763"/>
                    <a:pt x="10111" y="17984"/>
                    <a:pt x="10380" y="17984"/>
                  </a:cubicBezTo>
                  <a:cubicBezTo>
                    <a:pt x="10602" y="17984"/>
                    <a:pt x="10827" y="17763"/>
                    <a:pt x="10827" y="17494"/>
                  </a:cubicBezTo>
                  <a:cubicBezTo>
                    <a:pt x="10827" y="17315"/>
                    <a:pt x="10691" y="17136"/>
                    <a:pt x="10512" y="17090"/>
                  </a:cubicBezTo>
                  <a:lnTo>
                    <a:pt x="10512" y="316"/>
                  </a:lnTo>
                  <a:lnTo>
                    <a:pt x="939" y="316"/>
                  </a:lnTo>
                  <a:cubicBezTo>
                    <a:pt x="896" y="137"/>
                    <a:pt x="717" y="1"/>
                    <a:pt x="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705;p35">
              <a:extLst>
                <a:ext uri="{FF2B5EF4-FFF2-40B4-BE49-F238E27FC236}">
                  <a16:creationId xmlns:a16="http://schemas.microsoft.com/office/drawing/2014/main" id="{F18C56C7-84E3-5E7B-B7D3-8407C1641E94}"/>
                </a:ext>
              </a:extLst>
            </p:cNvPr>
            <p:cNvGrpSpPr/>
            <p:nvPr/>
          </p:nvGrpSpPr>
          <p:grpSpPr>
            <a:xfrm>
              <a:off x="7431910" y="2530434"/>
              <a:ext cx="1636661" cy="2612863"/>
              <a:chOff x="2173925" y="238025"/>
              <a:chExt cx="3279225" cy="5235150"/>
            </a:xfrm>
          </p:grpSpPr>
          <p:sp>
            <p:nvSpPr>
              <p:cNvPr id="13" name="Google Shape;706;p35">
                <a:extLst>
                  <a:ext uri="{FF2B5EF4-FFF2-40B4-BE49-F238E27FC236}">
                    <a16:creationId xmlns:a16="http://schemas.microsoft.com/office/drawing/2014/main" id="{B7049495-97E3-37F7-1599-75434713CD3A}"/>
                  </a:ext>
                </a:extLst>
              </p:cNvPr>
              <p:cNvSpPr/>
              <p:nvPr/>
            </p:nvSpPr>
            <p:spPr>
              <a:xfrm>
                <a:off x="2816875" y="5147175"/>
                <a:ext cx="1933500" cy="326000"/>
              </a:xfrm>
              <a:custGeom>
                <a:avLst/>
                <a:gdLst/>
                <a:ahLst/>
                <a:cxnLst/>
                <a:rect l="l" t="t" r="r" b="b"/>
                <a:pathLst>
                  <a:path w="77340" h="13040" extrusionOk="0">
                    <a:moveTo>
                      <a:pt x="2274" y="1"/>
                    </a:moveTo>
                    <a:lnTo>
                      <a:pt x="1" y="13040"/>
                    </a:lnTo>
                    <a:lnTo>
                      <a:pt x="77339" y="13040"/>
                    </a:lnTo>
                    <a:lnTo>
                      <a:pt x="762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07;p35">
                <a:extLst>
                  <a:ext uri="{FF2B5EF4-FFF2-40B4-BE49-F238E27FC236}">
                    <a16:creationId xmlns:a16="http://schemas.microsoft.com/office/drawing/2014/main" id="{E6658A80-A1E5-FF41-4020-9C17CAC7409A}"/>
                  </a:ext>
                </a:extLst>
              </p:cNvPr>
              <p:cNvSpPr/>
              <p:nvPr/>
            </p:nvSpPr>
            <p:spPr>
              <a:xfrm>
                <a:off x="2849775" y="1947275"/>
                <a:ext cx="2006700" cy="3340075"/>
              </a:xfrm>
              <a:custGeom>
                <a:avLst/>
                <a:gdLst/>
                <a:ahLst/>
                <a:cxnLst/>
                <a:rect l="l" t="t" r="r" b="b"/>
                <a:pathLst>
                  <a:path w="80268" h="133603" extrusionOk="0">
                    <a:moveTo>
                      <a:pt x="34993" y="1"/>
                    </a:moveTo>
                    <a:cubicBezTo>
                      <a:pt x="34993" y="1"/>
                      <a:pt x="21475" y="4427"/>
                      <a:pt x="18126" y="8073"/>
                    </a:cubicBezTo>
                    <a:cubicBezTo>
                      <a:pt x="14776" y="11781"/>
                      <a:pt x="4728" y="43663"/>
                      <a:pt x="4369" y="48089"/>
                    </a:cubicBezTo>
                    <a:cubicBezTo>
                      <a:pt x="4010" y="52453"/>
                      <a:pt x="8078" y="75540"/>
                      <a:pt x="8613" y="81162"/>
                    </a:cubicBezTo>
                    <a:cubicBezTo>
                      <a:pt x="9154" y="86784"/>
                      <a:pt x="1" y="128356"/>
                      <a:pt x="1" y="128356"/>
                    </a:cubicBezTo>
                    <a:cubicBezTo>
                      <a:pt x="1" y="128356"/>
                      <a:pt x="34650" y="133603"/>
                      <a:pt x="50860" y="133603"/>
                    </a:cubicBezTo>
                    <a:cubicBezTo>
                      <a:pt x="52468" y="133603"/>
                      <a:pt x="53896" y="133551"/>
                      <a:pt x="55089" y="133437"/>
                    </a:cubicBezTo>
                    <a:cubicBezTo>
                      <a:pt x="68305" y="132241"/>
                      <a:pt x="77459" y="128356"/>
                      <a:pt x="77459" y="128356"/>
                    </a:cubicBezTo>
                    <a:cubicBezTo>
                      <a:pt x="77459" y="128356"/>
                      <a:pt x="70401" y="77813"/>
                      <a:pt x="70401" y="74104"/>
                    </a:cubicBezTo>
                    <a:cubicBezTo>
                      <a:pt x="70401" y="70396"/>
                      <a:pt x="80267" y="16030"/>
                      <a:pt x="78832" y="8972"/>
                    </a:cubicBezTo>
                    <a:cubicBezTo>
                      <a:pt x="78832" y="8972"/>
                      <a:pt x="67051" y="4245"/>
                      <a:pt x="60888" y="2991"/>
                    </a:cubicBezTo>
                    <a:cubicBezTo>
                      <a:pt x="54730" y="1795"/>
                      <a:pt x="34993" y="1"/>
                      <a:pt x="34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08;p35">
                <a:extLst>
                  <a:ext uri="{FF2B5EF4-FFF2-40B4-BE49-F238E27FC236}">
                    <a16:creationId xmlns:a16="http://schemas.microsoft.com/office/drawing/2014/main" id="{DE2517A8-935C-49F1-9FAD-48FD4E891610}"/>
                  </a:ext>
                </a:extLst>
              </p:cNvPr>
              <p:cNvSpPr/>
              <p:nvPr/>
            </p:nvSpPr>
            <p:spPr>
              <a:xfrm>
                <a:off x="3625900" y="2101225"/>
                <a:ext cx="581625" cy="1012400"/>
              </a:xfrm>
              <a:custGeom>
                <a:avLst/>
                <a:gdLst/>
                <a:ahLst/>
                <a:cxnLst/>
                <a:rect l="l" t="t" r="r" b="b"/>
                <a:pathLst>
                  <a:path w="23265" h="40496" extrusionOk="0">
                    <a:moveTo>
                      <a:pt x="3168" y="1"/>
                    </a:moveTo>
                    <a:cubicBezTo>
                      <a:pt x="3168" y="1"/>
                      <a:pt x="0" y="27098"/>
                      <a:pt x="4426" y="40495"/>
                    </a:cubicBezTo>
                    <a:cubicBezTo>
                      <a:pt x="4426" y="40495"/>
                      <a:pt x="18240" y="11365"/>
                      <a:pt x="23264" y="3532"/>
                    </a:cubicBezTo>
                    <a:lnTo>
                      <a:pt x="3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09;p35">
                <a:extLst>
                  <a:ext uri="{FF2B5EF4-FFF2-40B4-BE49-F238E27FC236}">
                    <a16:creationId xmlns:a16="http://schemas.microsoft.com/office/drawing/2014/main" id="{087D9A98-C3A1-DE92-65EF-AC7A6D4654D7}"/>
                  </a:ext>
                </a:extLst>
              </p:cNvPr>
              <p:cNvSpPr/>
              <p:nvPr/>
            </p:nvSpPr>
            <p:spPr>
              <a:xfrm>
                <a:off x="3953300" y="238025"/>
                <a:ext cx="765600" cy="1743600"/>
              </a:xfrm>
              <a:custGeom>
                <a:avLst/>
                <a:gdLst/>
                <a:ahLst/>
                <a:cxnLst/>
                <a:rect l="l" t="t" r="r" b="b"/>
                <a:pathLst>
                  <a:path w="30624" h="69744" extrusionOk="0">
                    <a:moveTo>
                      <a:pt x="15375" y="0"/>
                    </a:moveTo>
                    <a:cubicBezTo>
                      <a:pt x="8148" y="0"/>
                      <a:pt x="4187" y="5028"/>
                      <a:pt x="4187" y="5028"/>
                    </a:cubicBezTo>
                    <a:cubicBezTo>
                      <a:pt x="4187" y="5028"/>
                      <a:pt x="0" y="8856"/>
                      <a:pt x="838" y="22914"/>
                    </a:cubicBezTo>
                    <a:cubicBezTo>
                      <a:pt x="1618" y="36967"/>
                      <a:pt x="17049" y="57423"/>
                      <a:pt x="21953" y="59456"/>
                    </a:cubicBezTo>
                    <a:cubicBezTo>
                      <a:pt x="26796" y="61490"/>
                      <a:pt x="25599" y="69744"/>
                      <a:pt x="25599" y="69744"/>
                    </a:cubicBezTo>
                    <a:cubicBezTo>
                      <a:pt x="29427" y="66395"/>
                      <a:pt x="29069" y="55030"/>
                      <a:pt x="27336" y="48872"/>
                    </a:cubicBezTo>
                    <a:cubicBezTo>
                      <a:pt x="25599" y="42652"/>
                      <a:pt x="27753" y="33919"/>
                      <a:pt x="29188" y="25067"/>
                    </a:cubicBezTo>
                    <a:cubicBezTo>
                      <a:pt x="30624" y="16215"/>
                      <a:pt x="28652" y="2516"/>
                      <a:pt x="19082" y="425"/>
                    </a:cubicBezTo>
                    <a:cubicBezTo>
                      <a:pt x="17765" y="128"/>
                      <a:pt x="16529" y="0"/>
                      <a:pt x="15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10;p35">
                <a:extLst>
                  <a:ext uri="{FF2B5EF4-FFF2-40B4-BE49-F238E27FC236}">
                    <a16:creationId xmlns:a16="http://schemas.microsoft.com/office/drawing/2014/main" id="{D0C8B468-C2A0-89C0-9E29-1EA17BD85D78}"/>
                  </a:ext>
                </a:extLst>
              </p:cNvPr>
              <p:cNvSpPr/>
              <p:nvPr/>
            </p:nvSpPr>
            <p:spPr>
              <a:xfrm>
                <a:off x="4203075" y="977150"/>
                <a:ext cx="338275" cy="662125"/>
              </a:xfrm>
              <a:custGeom>
                <a:avLst/>
                <a:gdLst/>
                <a:ahLst/>
                <a:cxnLst/>
                <a:rect l="l" t="t" r="r" b="b"/>
                <a:pathLst>
                  <a:path w="13531" h="26485" extrusionOk="0">
                    <a:moveTo>
                      <a:pt x="9930" y="0"/>
                    </a:moveTo>
                    <a:cubicBezTo>
                      <a:pt x="7159" y="0"/>
                      <a:pt x="3766" y="2201"/>
                      <a:pt x="3766" y="2201"/>
                    </a:cubicBezTo>
                    <a:cubicBezTo>
                      <a:pt x="3766" y="2201"/>
                      <a:pt x="0" y="13685"/>
                      <a:pt x="957" y="15656"/>
                    </a:cubicBezTo>
                    <a:cubicBezTo>
                      <a:pt x="1914" y="17690"/>
                      <a:pt x="4962" y="26485"/>
                      <a:pt x="4962" y="26485"/>
                    </a:cubicBezTo>
                    <a:cubicBezTo>
                      <a:pt x="4962" y="26485"/>
                      <a:pt x="13336" y="13924"/>
                      <a:pt x="13455" y="4833"/>
                    </a:cubicBezTo>
                    <a:cubicBezTo>
                      <a:pt x="13531" y="1096"/>
                      <a:pt x="11885" y="0"/>
                      <a:pt x="9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11;p35">
                <a:extLst>
                  <a:ext uri="{FF2B5EF4-FFF2-40B4-BE49-F238E27FC236}">
                    <a16:creationId xmlns:a16="http://schemas.microsoft.com/office/drawing/2014/main" id="{DC30254D-2431-253F-26E3-84464AB9CCF8}"/>
                  </a:ext>
                </a:extLst>
              </p:cNvPr>
              <p:cNvSpPr/>
              <p:nvPr/>
            </p:nvSpPr>
            <p:spPr>
              <a:xfrm>
                <a:off x="3732000" y="1670600"/>
                <a:ext cx="518950" cy="539875"/>
              </a:xfrm>
              <a:custGeom>
                <a:avLst/>
                <a:gdLst/>
                <a:ahLst/>
                <a:cxnLst/>
                <a:rect l="l" t="t" r="r" b="b"/>
                <a:pathLst>
                  <a:path w="20758" h="21595" extrusionOk="0">
                    <a:moveTo>
                      <a:pt x="20757" y="0"/>
                    </a:moveTo>
                    <a:lnTo>
                      <a:pt x="20757" y="0"/>
                    </a:lnTo>
                    <a:cubicBezTo>
                      <a:pt x="20756" y="0"/>
                      <a:pt x="718" y="5024"/>
                      <a:pt x="598" y="7417"/>
                    </a:cubicBezTo>
                    <a:cubicBezTo>
                      <a:pt x="541" y="9752"/>
                      <a:pt x="0" y="11905"/>
                      <a:pt x="0" y="11905"/>
                    </a:cubicBezTo>
                    <a:cubicBezTo>
                      <a:pt x="0" y="11905"/>
                      <a:pt x="5445" y="21594"/>
                      <a:pt x="6642" y="21594"/>
                    </a:cubicBezTo>
                    <a:cubicBezTo>
                      <a:pt x="7776" y="21594"/>
                      <a:pt x="20757" y="12862"/>
                      <a:pt x="20456" y="10766"/>
                    </a:cubicBezTo>
                    <a:cubicBezTo>
                      <a:pt x="20097" y="8613"/>
                      <a:pt x="20757" y="0"/>
                      <a:pt x="20757" y="0"/>
                    </a:cubicBezTo>
                    <a:close/>
                  </a:path>
                </a:pathLst>
              </a:custGeom>
              <a:solidFill>
                <a:srgbClr val="945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12;p35">
                <a:extLst>
                  <a:ext uri="{FF2B5EF4-FFF2-40B4-BE49-F238E27FC236}">
                    <a16:creationId xmlns:a16="http://schemas.microsoft.com/office/drawing/2014/main" id="{9E72ED2D-0B68-59C5-7A06-EEDBE76BABF5}"/>
                  </a:ext>
                </a:extLst>
              </p:cNvPr>
              <p:cNvSpPr/>
              <p:nvPr/>
            </p:nvSpPr>
            <p:spPr>
              <a:xfrm>
                <a:off x="3379100" y="632375"/>
                <a:ext cx="960000" cy="1349650"/>
              </a:xfrm>
              <a:custGeom>
                <a:avLst/>
                <a:gdLst/>
                <a:ahLst/>
                <a:cxnLst/>
                <a:rect l="l" t="t" r="r" b="b"/>
                <a:pathLst>
                  <a:path w="38400" h="53986" extrusionOk="0">
                    <a:moveTo>
                      <a:pt x="18859" y="1"/>
                    </a:moveTo>
                    <a:cubicBezTo>
                      <a:pt x="10369" y="1"/>
                      <a:pt x="2586" y="7734"/>
                      <a:pt x="1436" y="10370"/>
                    </a:cubicBezTo>
                    <a:cubicBezTo>
                      <a:pt x="1" y="13657"/>
                      <a:pt x="900" y="17365"/>
                      <a:pt x="1197" y="19461"/>
                    </a:cubicBezTo>
                    <a:cubicBezTo>
                      <a:pt x="1197" y="19461"/>
                      <a:pt x="3293" y="28610"/>
                      <a:pt x="3709" y="32979"/>
                    </a:cubicBezTo>
                    <a:cubicBezTo>
                      <a:pt x="4068" y="37285"/>
                      <a:pt x="4489" y="41410"/>
                      <a:pt x="6044" y="43625"/>
                    </a:cubicBezTo>
                    <a:cubicBezTo>
                      <a:pt x="7657" y="45898"/>
                      <a:pt x="19021" y="53434"/>
                      <a:pt x="20576" y="53793"/>
                    </a:cubicBezTo>
                    <a:cubicBezTo>
                      <a:pt x="21069" y="53920"/>
                      <a:pt x="21505" y="53986"/>
                      <a:pt x="21920" y="53986"/>
                    </a:cubicBezTo>
                    <a:cubicBezTo>
                      <a:pt x="22867" y="53986"/>
                      <a:pt x="23700" y="53642"/>
                      <a:pt x="24825" y="52893"/>
                    </a:cubicBezTo>
                    <a:cubicBezTo>
                      <a:pt x="26380" y="51817"/>
                      <a:pt x="35112" y="44161"/>
                      <a:pt x="36725" y="41768"/>
                    </a:cubicBezTo>
                    <a:cubicBezTo>
                      <a:pt x="38280" y="39438"/>
                      <a:pt x="38400" y="31902"/>
                      <a:pt x="38280" y="28074"/>
                    </a:cubicBezTo>
                    <a:cubicBezTo>
                      <a:pt x="38160" y="24246"/>
                      <a:pt x="35768" y="7437"/>
                      <a:pt x="25241" y="1637"/>
                    </a:cubicBezTo>
                    <a:cubicBezTo>
                      <a:pt x="23131" y="480"/>
                      <a:pt x="20973" y="1"/>
                      <a:pt x="18859" y="1"/>
                    </a:cubicBezTo>
                    <a:close/>
                  </a:path>
                </a:pathLst>
              </a:custGeom>
              <a:solidFill>
                <a:srgbClr val="AC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13;p35">
                <a:extLst>
                  <a:ext uri="{FF2B5EF4-FFF2-40B4-BE49-F238E27FC236}">
                    <a16:creationId xmlns:a16="http://schemas.microsoft.com/office/drawing/2014/main" id="{2650A80C-7307-86AE-CFE4-6ADF573FDD27}"/>
                  </a:ext>
                </a:extLst>
              </p:cNvPr>
              <p:cNvSpPr/>
              <p:nvPr/>
            </p:nvSpPr>
            <p:spPr>
              <a:xfrm>
                <a:off x="4327125" y="1279325"/>
                <a:ext cx="124175" cy="285175"/>
              </a:xfrm>
              <a:custGeom>
                <a:avLst/>
                <a:gdLst/>
                <a:ahLst/>
                <a:cxnLst/>
                <a:rect l="l" t="t" r="r" b="b"/>
                <a:pathLst>
                  <a:path w="4967" h="11407" extrusionOk="0">
                    <a:moveTo>
                      <a:pt x="2167" y="1"/>
                    </a:moveTo>
                    <a:cubicBezTo>
                      <a:pt x="1032" y="1"/>
                      <a:pt x="0" y="938"/>
                      <a:pt x="0" y="938"/>
                    </a:cubicBezTo>
                    <a:lnTo>
                      <a:pt x="421" y="11407"/>
                    </a:lnTo>
                    <a:cubicBezTo>
                      <a:pt x="3771" y="9311"/>
                      <a:pt x="4967" y="1895"/>
                      <a:pt x="3469" y="521"/>
                    </a:cubicBezTo>
                    <a:cubicBezTo>
                      <a:pt x="3055" y="139"/>
                      <a:pt x="2604" y="1"/>
                      <a:pt x="2167" y="1"/>
                    </a:cubicBezTo>
                    <a:close/>
                  </a:path>
                </a:pathLst>
              </a:custGeom>
              <a:solidFill>
                <a:srgbClr val="AC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14;p35">
                <a:extLst>
                  <a:ext uri="{FF2B5EF4-FFF2-40B4-BE49-F238E27FC236}">
                    <a16:creationId xmlns:a16="http://schemas.microsoft.com/office/drawing/2014/main" id="{402E414A-72BA-45FF-7E04-83A4CE37A5A4}"/>
                  </a:ext>
                </a:extLst>
              </p:cNvPr>
              <p:cNvSpPr/>
              <p:nvPr/>
            </p:nvSpPr>
            <p:spPr>
              <a:xfrm>
                <a:off x="3228150" y="317425"/>
                <a:ext cx="1338225" cy="1547575"/>
              </a:xfrm>
              <a:custGeom>
                <a:avLst/>
                <a:gdLst/>
                <a:ahLst/>
                <a:cxnLst/>
                <a:rect l="l" t="t" r="r" b="b"/>
                <a:pathLst>
                  <a:path w="53529" h="61903" extrusionOk="0">
                    <a:moveTo>
                      <a:pt x="26042" y="0"/>
                    </a:moveTo>
                    <a:cubicBezTo>
                      <a:pt x="20184" y="0"/>
                      <a:pt x="14555" y="2013"/>
                      <a:pt x="11900" y="6938"/>
                    </a:cubicBezTo>
                    <a:cubicBezTo>
                      <a:pt x="11661" y="7417"/>
                      <a:pt x="11422" y="7895"/>
                      <a:pt x="11245" y="8374"/>
                    </a:cubicBezTo>
                    <a:cubicBezTo>
                      <a:pt x="9690" y="9149"/>
                      <a:pt x="5680" y="11365"/>
                      <a:pt x="3168" y="15073"/>
                    </a:cubicBezTo>
                    <a:cubicBezTo>
                      <a:pt x="0" y="19738"/>
                      <a:pt x="417" y="24045"/>
                      <a:pt x="1316" y="27872"/>
                    </a:cubicBezTo>
                    <a:cubicBezTo>
                      <a:pt x="2211" y="31758"/>
                      <a:pt x="4962" y="36902"/>
                      <a:pt x="8671" y="38997"/>
                    </a:cubicBezTo>
                    <a:cubicBezTo>
                      <a:pt x="8671" y="38997"/>
                      <a:pt x="8972" y="33552"/>
                      <a:pt x="9929" y="30863"/>
                    </a:cubicBezTo>
                    <a:cubicBezTo>
                      <a:pt x="10345" y="29786"/>
                      <a:pt x="11125" y="28408"/>
                      <a:pt x="11900" y="27212"/>
                    </a:cubicBezTo>
                    <a:cubicBezTo>
                      <a:pt x="13637" y="30863"/>
                      <a:pt x="18360" y="36902"/>
                      <a:pt x="31160" y="38457"/>
                    </a:cubicBezTo>
                    <a:cubicBezTo>
                      <a:pt x="31160" y="38457"/>
                      <a:pt x="23145" y="36246"/>
                      <a:pt x="17465" y="30442"/>
                    </a:cubicBezTo>
                    <a:lnTo>
                      <a:pt x="17465" y="30442"/>
                    </a:lnTo>
                    <a:cubicBezTo>
                      <a:pt x="22188" y="34452"/>
                      <a:pt x="27571" y="36303"/>
                      <a:pt x="31700" y="37203"/>
                    </a:cubicBezTo>
                    <a:cubicBezTo>
                      <a:pt x="34270" y="37801"/>
                      <a:pt x="37499" y="38519"/>
                      <a:pt x="40552" y="38997"/>
                    </a:cubicBezTo>
                    <a:cubicBezTo>
                      <a:pt x="41748" y="41749"/>
                      <a:pt x="44318" y="49582"/>
                      <a:pt x="41208" y="61903"/>
                    </a:cubicBezTo>
                    <a:cubicBezTo>
                      <a:pt x="41208" y="61903"/>
                      <a:pt x="47012" y="53888"/>
                      <a:pt x="43959" y="39356"/>
                    </a:cubicBezTo>
                    <a:lnTo>
                      <a:pt x="43959" y="39356"/>
                    </a:lnTo>
                    <a:cubicBezTo>
                      <a:pt x="44653" y="39412"/>
                      <a:pt x="45306" y="39444"/>
                      <a:pt x="45905" y="39444"/>
                    </a:cubicBezTo>
                    <a:cubicBezTo>
                      <a:pt x="47217" y="39444"/>
                      <a:pt x="48269" y="39288"/>
                      <a:pt x="48926" y="38878"/>
                    </a:cubicBezTo>
                    <a:cubicBezTo>
                      <a:pt x="51615" y="37380"/>
                      <a:pt x="53529" y="30983"/>
                      <a:pt x="52572" y="21470"/>
                    </a:cubicBezTo>
                    <a:cubicBezTo>
                      <a:pt x="51615" y="11963"/>
                      <a:pt x="40792" y="2871"/>
                      <a:pt x="32954" y="895"/>
                    </a:cubicBezTo>
                    <a:cubicBezTo>
                      <a:pt x="30728" y="317"/>
                      <a:pt x="28367" y="0"/>
                      <a:pt x="260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15;p35">
                <a:extLst>
                  <a:ext uri="{FF2B5EF4-FFF2-40B4-BE49-F238E27FC236}">
                    <a16:creationId xmlns:a16="http://schemas.microsoft.com/office/drawing/2014/main" id="{0B4A5A29-36E5-3163-683E-64273A076784}"/>
                  </a:ext>
                </a:extLst>
              </p:cNvPr>
              <p:cNvSpPr/>
              <p:nvPr/>
            </p:nvSpPr>
            <p:spPr>
              <a:xfrm>
                <a:off x="4155225" y="2177550"/>
                <a:ext cx="1297925" cy="2430800"/>
              </a:xfrm>
              <a:custGeom>
                <a:avLst/>
                <a:gdLst/>
                <a:ahLst/>
                <a:cxnLst/>
                <a:rect l="l" t="t" r="r" b="b"/>
                <a:pathLst>
                  <a:path w="51917" h="97232" extrusionOk="0">
                    <a:moveTo>
                      <a:pt x="26556" y="1"/>
                    </a:moveTo>
                    <a:cubicBezTo>
                      <a:pt x="14953" y="8432"/>
                      <a:pt x="13876" y="28289"/>
                      <a:pt x="15848" y="36246"/>
                    </a:cubicBezTo>
                    <a:cubicBezTo>
                      <a:pt x="17762" y="44141"/>
                      <a:pt x="28169" y="64956"/>
                      <a:pt x="28169" y="64956"/>
                    </a:cubicBezTo>
                    <a:lnTo>
                      <a:pt x="5622" y="78291"/>
                    </a:lnTo>
                    <a:cubicBezTo>
                      <a:pt x="5622" y="78291"/>
                      <a:pt x="0" y="83794"/>
                      <a:pt x="1196" y="88162"/>
                    </a:cubicBezTo>
                    <a:cubicBezTo>
                      <a:pt x="2358" y="92262"/>
                      <a:pt x="7730" y="97232"/>
                      <a:pt x="10749" y="97232"/>
                    </a:cubicBezTo>
                    <a:cubicBezTo>
                      <a:pt x="10989" y="97232"/>
                      <a:pt x="11215" y="97200"/>
                      <a:pt x="11422" y="97134"/>
                    </a:cubicBezTo>
                    <a:cubicBezTo>
                      <a:pt x="14235" y="96297"/>
                      <a:pt x="45753" y="80626"/>
                      <a:pt x="48385" y="77813"/>
                    </a:cubicBezTo>
                    <a:cubicBezTo>
                      <a:pt x="51017" y="74942"/>
                      <a:pt x="51916" y="71296"/>
                      <a:pt x="51199" y="66870"/>
                    </a:cubicBezTo>
                    <a:cubicBezTo>
                      <a:pt x="50481" y="62444"/>
                      <a:pt x="42404" y="32356"/>
                      <a:pt x="37681" y="18958"/>
                    </a:cubicBezTo>
                    <a:cubicBezTo>
                      <a:pt x="32896" y="5623"/>
                      <a:pt x="26556" y="1"/>
                      <a:pt x="26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16;p35">
                <a:extLst>
                  <a:ext uri="{FF2B5EF4-FFF2-40B4-BE49-F238E27FC236}">
                    <a16:creationId xmlns:a16="http://schemas.microsoft.com/office/drawing/2014/main" id="{003B3605-11F9-254F-B32E-98C63B8D6A3D}"/>
                  </a:ext>
                </a:extLst>
              </p:cNvPr>
              <p:cNvSpPr/>
              <p:nvPr/>
            </p:nvSpPr>
            <p:spPr>
              <a:xfrm>
                <a:off x="4159650" y="4143800"/>
                <a:ext cx="323000" cy="464550"/>
              </a:xfrm>
              <a:custGeom>
                <a:avLst/>
                <a:gdLst/>
                <a:ahLst/>
                <a:cxnLst/>
                <a:rect l="l" t="t" r="r" b="b"/>
                <a:pathLst>
                  <a:path w="12920" h="18582" extrusionOk="0">
                    <a:moveTo>
                      <a:pt x="5087" y="0"/>
                    </a:moveTo>
                    <a:cubicBezTo>
                      <a:pt x="3890" y="1316"/>
                      <a:pt x="0" y="5804"/>
                      <a:pt x="1019" y="9512"/>
                    </a:cubicBezTo>
                    <a:cubicBezTo>
                      <a:pt x="2181" y="13612"/>
                      <a:pt x="7553" y="18582"/>
                      <a:pt x="10572" y="18582"/>
                    </a:cubicBezTo>
                    <a:cubicBezTo>
                      <a:pt x="10812" y="18582"/>
                      <a:pt x="11038" y="18550"/>
                      <a:pt x="11245" y="18484"/>
                    </a:cubicBezTo>
                    <a:cubicBezTo>
                      <a:pt x="11427" y="18422"/>
                      <a:pt x="11785" y="18302"/>
                      <a:pt x="12202" y="18125"/>
                    </a:cubicBezTo>
                    <a:cubicBezTo>
                      <a:pt x="12919" y="15790"/>
                      <a:pt x="12082" y="11962"/>
                      <a:pt x="11006" y="8436"/>
                    </a:cubicBezTo>
                    <a:cubicBezTo>
                      <a:pt x="9450" y="3110"/>
                      <a:pt x="5326" y="120"/>
                      <a:pt x="5326" y="120"/>
                    </a:cubicBezTo>
                    <a:cubicBezTo>
                      <a:pt x="5326" y="120"/>
                      <a:pt x="5264" y="62"/>
                      <a:pt x="50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7;p35">
                <a:extLst>
                  <a:ext uri="{FF2B5EF4-FFF2-40B4-BE49-F238E27FC236}">
                    <a16:creationId xmlns:a16="http://schemas.microsoft.com/office/drawing/2014/main" id="{7B4D1D66-8A64-0699-FC7A-7D25C0D2408B}"/>
                  </a:ext>
                </a:extLst>
              </p:cNvPr>
              <p:cNvSpPr/>
              <p:nvPr/>
            </p:nvSpPr>
            <p:spPr>
              <a:xfrm>
                <a:off x="3974225" y="4006225"/>
                <a:ext cx="29765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11906" h="7121" extrusionOk="0">
                    <a:moveTo>
                      <a:pt x="1" y="0"/>
                    </a:moveTo>
                    <a:lnTo>
                      <a:pt x="2273" y="6522"/>
                    </a:lnTo>
                    <a:lnTo>
                      <a:pt x="6881" y="7120"/>
                    </a:lnTo>
                    <a:cubicBezTo>
                      <a:pt x="6881" y="7120"/>
                      <a:pt x="11905" y="6044"/>
                      <a:pt x="11604" y="5805"/>
                    </a:cubicBezTo>
                    <a:cubicBezTo>
                      <a:pt x="11245" y="5565"/>
                      <a:pt x="6403" y="1737"/>
                      <a:pt x="4786" y="900"/>
                    </a:cubicBezTo>
                    <a:cubicBezTo>
                      <a:pt x="3111" y="12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AC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18;p35">
                <a:extLst>
                  <a:ext uri="{FF2B5EF4-FFF2-40B4-BE49-F238E27FC236}">
                    <a16:creationId xmlns:a16="http://schemas.microsoft.com/office/drawing/2014/main" id="{A9CE49A5-14BB-C144-0BEA-EEA41C404E57}"/>
                  </a:ext>
                </a:extLst>
              </p:cNvPr>
              <p:cNvSpPr/>
              <p:nvPr/>
            </p:nvSpPr>
            <p:spPr>
              <a:xfrm>
                <a:off x="2404175" y="3796900"/>
                <a:ext cx="145125" cy="104675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4187" extrusionOk="0">
                    <a:moveTo>
                      <a:pt x="3767" y="1"/>
                    </a:moveTo>
                    <a:cubicBezTo>
                      <a:pt x="3049" y="1"/>
                      <a:pt x="2147" y="296"/>
                      <a:pt x="1317" y="899"/>
                    </a:cubicBezTo>
                    <a:cubicBezTo>
                      <a:pt x="1" y="1914"/>
                      <a:pt x="360" y="4187"/>
                      <a:pt x="360" y="4187"/>
                    </a:cubicBezTo>
                    <a:lnTo>
                      <a:pt x="5805" y="3292"/>
                    </a:lnTo>
                    <a:cubicBezTo>
                      <a:pt x="5805" y="3292"/>
                      <a:pt x="5446" y="837"/>
                      <a:pt x="4786" y="301"/>
                    </a:cubicBezTo>
                    <a:cubicBezTo>
                      <a:pt x="4544" y="102"/>
                      <a:pt x="4187" y="1"/>
                      <a:pt x="3767" y="1"/>
                    </a:cubicBezTo>
                    <a:close/>
                  </a:path>
                </a:pathLst>
              </a:custGeom>
              <a:solidFill>
                <a:srgbClr val="AC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19;p35">
                <a:extLst>
                  <a:ext uri="{FF2B5EF4-FFF2-40B4-BE49-F238E27FC236}">
                    <a16:creationId xmlns:a16="http://schemas.microsoft.com/office/drawing/2014/main" id="{75643BF3-497E-A2DB-452C-6771C7C9DB42}"/>
                  </a:ext>
                </a:extLst>
              </p:cNvPr>
              <p:cNvSpPr/>
              <p:nvPr/>
            </p:nvSpPr>
            <p:spPr>
              <a:xfrm>
                <a:off x="2173925" y="3535275"/>
                <a:ext cx="1931925" cy="1128900"/>
              </a:xfrm>
              <a:custGeom>
                <a:avLst/>
                <a:gdLst/>
                <a:ahLst/>
                <a:cxnLst/>
                <a:rect l="l" t="t" r="r" b="b"/>
                <a:pathLst>
                  <a:path w="77277" h="45156" extrusionOk="0">
                    <a:moveTo>
                      <a:pt x="68247" y="0"/>
                    </a:moveTo>
                    <a:lnTo>
                      <a:pt x="0" y="15967"/>
                    </a:lnTo>
                    <a:lnTo>
                      <a:pt x="14115" y="45155"/>
                    </a:lnTo>
                    <a:lnTo>
                      <a:pt x="77276" y="30801"/>
                    </a:lnTo>
                    <a:lnTo>
                      <a:pt x="682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20;p35">
                <a:extLst>
                  <a:ext uri="{FF2B5EF4-FFF2-40B4-BE49-F238E27FC236}">
                    <a16:creationId xmlns:a16="http://schemas.microsoft.com/office/drawing/2014/main" id="{96D98095-CF23-72AB-E770-F3A61AD08AB3}"/>
                  </a:ext>
                </a:extLst>
              </p:cNvPr>
              <p:cNvSpPr/>
              <p:nvPr/>
            </p:nvSpPr>
            <p:spPr>
              <a:xfrm>
                <a:off x="3325275" y="4115275"/>
                <a:ext cx="1135000" cy="465450"/>
              </a:xfrm>
              <a:custGeom>
                <a:avLst/>
                <a:gdLst/>
                <a:ahLst/>
                <a:cxnLst/>
                <a:rect l="l" t="t" r="r" b="b"/>
                <a:pathLst>
                  <a:path w="45400" h="18618" extrusionOk="0">
                    <a:moveTo>
                      <a:pt x="16211" y="0"/>
                    </a:moveTo>
                    <a:cubicBezTo>
                      <a:pt x="14227" y="0"/>
                      <a:pt x="6376" y="349"/>
                      <a:pt x="6044" y="902"/>
                    </a:cubicBezTo>
                    <a:cubicBezTo>
                      <a:pt x="5742" y="1500"/>
                      <a:pt x="5862" y="2041"/>
                      <a:pt x="6762" y="2758"/>
                    </a:cubicBezTo>
                    <a:cubicBezTo>
                      <a:pt x="7656" y="3414"/>
                      <a:pt x="14355" y="3715"/>
                      <a:pt x="15552" y="3955"/>
                    </a:cubicBezTo>
                    <a:cubicBezTo>
                      <a:pt x="16810" y="4251"/>
                      <a:pt x="23509" y="5031"/>
                      <a:pt x="23509" y="5031"/>
                    </a:cubicBezTo>
                    <a:cubicBezTo>
                      <a:pt x="23509" y="5031"/>
                      <a:pt x="18618" y="5057"/>
                      <a:pt x="14931" y="5057"/>
                    </a:cubicBezTo>
                    <a:cubicBezTo>
                      <a:pt x="13088" y="5057"/>
                      <a:pt x="11547" y="5050"/>
                      <a:pt x="11068" y="5031"/>
                    </a:cubicBezTo>
                    <a:cubicBezTo>
                      <a:pt x="9932" y="4980"/>
                      <a:pt x="4200" y="4401"/>
                      <a:pt x="1992" y="4401"/>
                    </a:cubicBezTo>
                    <a:cubicBezTo>
                      <a:pt x="1523" y="4401"/>
                      <a:pt x="1212" y="4428"/>
                      <a:pt x="1139" y="4490"/>
                    </a:cubicBezTo>
                    <a:cubicBezTo>
                      <a:pt x="718" y="4849"/>
                      <a:pt x="1" y="6467"/>
                      <a:pt x="900" y="7242"/>
                    </a:cubicBezTo>
                    <a:cubicBezTo>
                      <a:pt x="1738" y="8022"/>
                      <a:pt x="8255" y="10295"/>
                      <a:pt x="8255" y="10295"/>
                    </a:cubicBezTo>
                    <a:cubicBezTo>
                      <a:pt x="8255" y="10295"/>
                      <a:pt x="8733" y="12625"/>
                      <a:pt x="10049" y="13285"/>
                    </a:cubicBezTo>
                    <a:cubicBezTo>
                      <a:pt x="11365" y="14003"/>
                      <a:pt x="13877" y="14362"/>
                      <a:pt x="13877" y="14362"/>
                    </a:cubicBezTo>
                    <a:cubicBezTo>
                      <a:pt x="13877" y="14362"/>
                      <a:pt x="15671" y="17290"/>
                      <a:pt x="17944" y="17888"/>
                    </a:cubicBezTo>
                    <a:cubicBezTo>
                      <a:pt x="19939" y="18413"/>
                      <a:pt x="26359" y="18618"/>
                      <a:pt x="29273" y="18618"/>
                    </a:cubicBezTo>
                    <a:cubicBezTo>
                      <a:pt x="29679" y="18618"/>
                      <a:pt x="30017" y="18614"/>
                      <a:pt x="30265" y="18606"/>
                    </a:cubicBezTo>
                    <a:cubicBezTo>
                      <a:pt x="31701" y="18549"/>
                      <a:pt x="35768" y="17711"/>
                      <a:pt x="38639" y="16874"/>
                    </a:cubicBezTo>
                    <a:cubicBezTo>
                      <a:pt x="39835" y="16572"/>
                      <a:pt x="40734" y="16276"/>
                      <a:pt x="41270" y="16036"/>
                    </a:cubicBezTo>
                    <a:cubicBezTo>
                      <a:pt x="42768" y="15319"/>
                      <a:pt x="44739" y="14003"/>
                      <a:pt x="45400" y="13462"/>
                    </a:cubicBezTo>
                    <a:cubicBezTo>
                      <a:pt x="45160" y="12209"/>
                      <a:pt x="44802" y="10893"/>
                      <a:pt x="44381" y="9577"/>
                    </a:cubicBezTo>
                    <a:cubicBezTo>
                      <a:pt x="42945" y="4792"/>
                      <a:pt x="39538" y="1859"/>
                      <a:pt x="38820" y="1323"/>
                    </a:cubicBezTo>
                    <a:lnTo>
                      <a:pt x="38462" y="1141"/>
                    </a:lnTo>
                    <a:cubicBezTo>
                      <a:pt x="38462" y="1141"/>
                      <a:pt x="32964" y="1351"/>
                      <a:pt x="30171" y="1351"/>
                    </a:cubicBezTo>
                    <a:cubicBezTo>
                      <a:pt x="29617" y="1351"/>
                      <a:pt x="29169" y="1343"/>
                      <a:pt x="28892" y="1323"/>
                    </a:cubicBezTo>
                    <a:cubicBezTo>
                      <a:pt x="27217" y="1261"/>
                      <a:pt x="17528" y="127"/>
                      <a:pt x="16571" y="7"/>
                    </a:cubicBezTo>
                    <a:cubicBezTo>
                      <a:pt x="16494" y="2"/>
                      <a:pt x="16372" y="0"/>
                      <a:pt x="16211" y="0"/>
                    </a:cubicBezTo>
                    <a:close/>
                  </a:path>
                </a:pathLst>
              </a:custGeom>
              <a:solidFill>
                <a:srgbClr val="AC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21;p35">
                <a:extLst>
                  <a:ext uri="{FF2B5EF4-FFF2-40B4-BE49-F238E27FC236}">
                    <a16:creationId xmlns:a16="http://schemas.microsoft.com/office/drawing/2014/main" id="{6E7D265C-94C7-E66D-0228-6F614B09C482}"/>
                  </a:ext>
                </a:extLst>
              </p:cNvPr>
              <p:cNvSpPr/>
              <p:nvPr/>
            </p:nvSpPr>
            <p:spPr>
              <a:xfrm>
                <a:off x="3531625" y="4372625"/>
                <a:ext cx="38137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15255" h="14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63" y="417"/>
                      <a:pt x="240" y="895"/>
                    </a:cubicBezTo>
                    <a:cubicBezTo>
                      <a:pt x="1379" y="958"/>
                      <a:pt x="2934" y="1077"/>
                      <a:pt x="3651" y="1135"/>
                    </a:cubicBezTo>
                    <a:cubicBezTo>
                      <a:pt x="5565" y="1374"/>
                      <a:pt x="7656" y="1436"/>
                      <a:pt x="9513" y="1436"/>
                    </a:cubicBezTo>
                    <a:cubicBezTo>
                      <a:pt x="12743" y="1436"/>
                      <a:pt x="15255" y="1254"/>
                      <a:pt x="15255" y="1254"/>
                    </a:cubicBezTo>
                    <a:cubicBezTo>
                      <a:pt x="15255" y="1254"/>
                      <a:pt x="10709" y="895"/>
                      <a:pt x="7896" y="838"/>
                    </a:cubicBezTo>
                    <a:cubicBezTo>
                      <a:pt x="5144" y="83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45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22;p35">
                <a:extLst>
                  <a:ext uri="{FF2B5EF4-FFF2-40B4-BE49-F238E27FC236}">
                    <a16:creationId xmlns:a16="http://schemas.microsoft.com/office/drawing/2014/main" id="{738B189E-7164-63FC-C77D-98EEBFE58633}"/>
                  </a:ext>
                </a:extLst>
              </p:cNvPr>
              <p:cNvSpPr/>
              <p:nvPr/>
            </p:nvSpPr>
            <p:spPr>
              <a:xfrm>
                <a:off x="3773850" y="4562475"/>
                <a:ext cx="31105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12442" h="718" extrusionOk="0">
                    <a:moveTo>
                      <a:pt x="10528" y="718"/>
                    </a:moveTo>
                    <a:lnTo>
                      <a:pt x="11006" y="718"/>
                    </a:lnTo>
                    <a:lnTo>
                      <a:pt x="11006" y="718"/>
                    </a:lnTo>
                    <a:lnTo>
                      <a:pt x="10528" y="718"/>
                    </a:lnTo>
                    <a:close/>
                    <a:moveTo>
                      <a:pt x="10351" y="718"/>
                    </a:moveTo>
                    <a:lnTo>
                      <a:pt x="10470" y="718"/>
                    </a:lnTo>
                    <a:lnTo>
                      <a:pt x="10351" y="718"/>
                    </a:lnTo>
                    <a:close/>
                    <a:moveTo>
                      <a:pt x="12322" y="718"/>
                    </a:moveTo>
                    <a:lnTo>
                      <a:pt x="11006" y="718"/>
                    </a:lnTo>
                    <a:lnTo>
                      <a:pt x="12322" y="718"/>
                    </a:lnTo>
                    <a:close/>
                    <a:moveTo>
                      <a:pt x="12322" y="718"/>
                    </a:moveTo>
                    <a:lnTo>
                      <a:pt x="12322" y="718"/>
                    </a:lnTo>
                    <a:lnTo>
                      <a:pt x="12322" y="718"/>
                    </a:lnTo>
                    <a:close/>
                    <a:moveTo>
                      <a:pt x="12322" y="718"/>
                    </a:moveTo>
                    <a:lnTo>
                      <a:pt x="12322" y="718"/>
                    </a:lnTo>
                    <a:lnTo>
                      <a:pt x="12322" y="718"/>
                    </a:lnTo>
                    <a:close/>
                    <a:moveTo>
                      <a:pt x="12322" y="718"/>
                    </a:moveTo>
                    <a:lnTo>
                      <a:pt x="12322" y="718"/>
                    </a:lnTo>
                    <a:lnTo>
                      <a:pt x="12322" y="718"/>
                    </a:lnTo>
                    <a:close/>
                    <a:moveTo>
                      <a:pt x="12384" y="718"/>
                    </a:moveTo>
                    <a:lnTo>
                      <a:pt x="12322" y="718"/>
                    </a:lnTo>
                    <a:lnTo>
                      <a:pt x="12384" y="718"/>
                    </a:lnTo>
                    <a:close/>
                    <a:moveTo>
                      <a:pt x="12384" y="718"/>
                    </a:moveTo>
                    <a:lnTo>
                      <a:pt x="12384" y="718"/>
                    </a:lnTo>
                    <a:lnTo>
                      <a:pt x="12384" y="718"/>
                    </a:lnTo>
                    <a:close/>
                    <a:moveTo>
                      <a:pt x="12384" y="718"/>
                    </a:moveTo>
                    <a:lnTo>
                      <a:pt x="12384" y="718"/>
                    </a:lnTo>
                    <a:lnTo>
                      <a:pt x="12384" y="718"/>
                    </a:lnTo>
                    <a:close/>
                    <a:moveTo>
                      <a:pt x="12384" y="718"/>
                    </a:moveTo>
                    <a:lnTo>
                      <a:pt x="12384" y="718"/>
                    </a:lnTo>
                    <a:lnTo>
                      <a:pt x="12384" y="718"/>
                    </a:lnTo>
                    <a:close/>
                    <a:moveTo>
                      <a:pt x="12384" y="718"/>
                    </a:moveTo>
                    <a:lnTo>
                      <a:pt x="12384" y="718"/>
                    </a:lnTo>
                    <a:lnTo>
                      <a:pt x="12384" y="718"/>
                    </a:lnTo>
                    <a:close/>
                    <a:moveTo>
                      <a:pt x="12384" y="718"/>
                    </a:moveTo>
                    <a:lnTo>
                      <a:pt x="12384" y="718"/>
                    </a:lnTo>
                    <a:lnTo>
                      <a:pt x="12384" y="718"/>
                    </a:lnTo>
                    <a:close/>
                    <a:moveTo>
                      <a:pt x="12384" y="718"/>
                    </a:moveTo>
                    <a:lnTo>
                      <a:pt x="12384" y="718"/>
                    </a:lnTo>
                    <a:lnTo>
                      <a:pt x="12384" y="718"/>
                    </a:lnTo>
                    <a:close/>
                    <a:moveTo>
                      <a:pt x="12442" y="718"/>
                    </a:moveTo>
                    <a:lnTo>
                      <a:pt x="12442" y="718"/>
                    </a:lnTo>
                    <a:lnTo>
                      <a:pt x="12442" y="718"/>
                    </a:lnTo>
                    <a:close/>
                    <a:moveTo>
                      <a:pt x="12442" y="718"/>
                    </a:moveTo>
                    <a:lnTo>
                      <a:pt x="12442" y="718"/>
                    </a:lnTo>
                    <a:lnTo>
                      <a:pt x="12442" y="718"/>
                    </a:lnTo>
                    <a:close/>
                    <a:moveTo>
                      <a:pt x="12442" y="718"/>
                    </a:moveTo>
                    <a:lnTo>
                      <a:pt x="12442" y="718"/>
                    </a:lnTo>
                    <a:lnTo>
                      <a:pt x="12442" y="718"/>
                    </a:lnTo>
                    <a:close/>
                    <a:moveTo>
                      <a:pt x="1" y="0"/>
                    </a:moveTo>
                    <a:lnTo>
                      <a:pt x="63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22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23;p35">
                <a:extLst>
                  <a:ext uri="{FF2B5EF4-FFF2-40B4-BE49-F238E27FC236}">
                    <a16:creationId xmlns:a16="http://schemas.microsoft.com/office/drawing/2014/main" id="{33D1BB29-7900-EB58-979B-36CFA7FA6BB4}"/>
                  </a:ext>
                </a:extLst>
              </p:cNvPr>
              <p:cNvSpPr/>
              <p:nvPr/>
            </p:nvSpPr>
            <p:spPr>
              <a:xfrm>
                <a:off x="3672175" y="4474300"/>
                <a:ext cx="535350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21414" h="4245" extrusionOk="0">
                    <a:moveTo>
                      <a:pt x="1" y="1"/>
                    </a:moveTo>
                    <a:cubicBezTo>
                      <a:pt x="1" y="1"/>
                      <a:pt x="1795" y="2929"/>
                      <a:pt x="4068" y="3527"/>
                    </a:cubicBezTo>
                    <a:lnTo>
                      <a:pt x="4130" y="3527"/>
                    </a:lnTo>
                    <a:cubicBezTo>
                      <a:pt x="5982" y="4006"/>
                      <a:pt x="11308" y="4245"/>
                      <a:pt x="14418" y="4245"/>
                    </a:cubicBezTo>
                    <a:lnTo>
                      <a:pt x="16509" y="4245"/>
                    </a:lnTo>
                    <a:cubicBezTo>
                      <a:pt x="17466" y="4188"/>
                      <a:pt x="19380" y="3829"/>
                      <a:pt x="21413" y="3350"/>
                    </a:cubicBezTo>
                    <a:lnTo>
                      <a:pt x="20638" y="3350"/>
                    </a:lnTo>
                    <a:cubicBezTo>
                      <a:pt x="19380" y="3350"/>
                      <a:pt x="18183" y="3350"/>
                      <a:pt x="17169" y="3231"/>
                    </a:cubicBezTo>
                    <a:cubicBezTo>
                      <a:pt x="14298" y="2991"/>
                      <a:pt x="7360" y="2393"/>
                      <a:pt x="7480" y="1853"/>
                    </a:cubicBezTo>
                    <a:cubicBezTo>
                      <a:pt x="7657" y="1317"/>
                      <a:pt x="11906" y="776"/>
                      <a:pt x="11906" y="776"/>
                    </a:cubicBezTo>
                    <a:cubicBezTo>
                      <a:pt x="11906" y="776"/>
                      <a:pt x="7240" y="718"/>
                      <a:pt x="4968" y="537"/>
                    </a:cubicBezTo>
                    <a:cubicBezTo>
                      <a:pt x="2695" y="36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45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24;p35">
                <a:extLst>
                  <a:ext uri="{FF2B5EF4-FFF2-40B4-BE49-F238E27FC236}">
                    <a16:creationId xmlns:a16="http://schemas.microsoft.com/office/drawing/2014/main" id="{9BA0983E-4357-4314-EE74-A7331CF8C821}"/>
                  </a:ext>
                </a:extLst>
              </p:cNvPr>
              <p:cNvSpPr/>
              <p:nvPr/>
            </p:nvSpPr>
            <p:spPr>
              <a:xfrm>
                <a:off x="2982925" y="4021175"/>
                <a:ext cx="224300" cy="221325"/>
              </a:xfrm>
              <a:custGeom>
                <a:avLst/>
                <a:gdLst/>
                <a:ahLst/>
                <a:cxnLst/>
                <a:rect l="l" t="t" r="r" b="b"/>
                <a:pathLst>
                  <a:path w="8972" h="8853" extrusionOk="0">
                    <a:moveTo>
                      <a:pt x="4484" y="1"/>
                    </a:moveTo>
                    <a:cubicBezTo>
                      <a:pt x="2034" y="1"/>
                      <a:pt x="0" y="1977"/>
                      <a:pt x="0" y="4427"/>
                    </a:cubicBezTo>
                    <a:cubicBezTo>
                      <a:pt x="0" y="6881"/>
                      <a:pt x="2034" y="8853"/>
                      <a:pt x="4484" y="8853"/>
                    </a:cubicBezTo>
                    <a:cubicBezTo>
                      <a:pt x="6996" y="8853"/>
                      <a:pt x="8972" y="6881"/>
                      <a:pt x="8972" y="4427"/>
                    </a:cubicBezTo>
                    <a:cubicBezTo>
                      <a:pt x="8972" y="1977"/>
                      <a:pt x="6996" y="1"/>
                      <a:pt x="44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25;p35">
                <a:extLst>
                  <a:ext uri="{FF2B5EF4-FFF2-40B4-BE49-F238E27FC236}">
                    <a16:creationId xmlns:a16="http://schemas.microsoft.com/office/drawing/2014/main" id="{0C360640-3FD0-8EBF-3FD9-A6D879901F37}"/>
                  </a:ext>
                </a:extLst>
              </p:cNvPr>
              <p:cNvSpPr/>
              <p:nvPr/>
            </p:nvSpPr>
            <p:spPr>
              <a:xfrm>
                <a:off x="2333975" y="4439850"/>
                <a:ext cx="182925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7317" h="567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895" y="1857"/>
                      <a:pt x="1732" y="2752"/>
                    </a:cubicBezTo>
                    <a:cubicBezTo>
                      <a:pt x="2512" y="3652"/>
                      <a:pt x="3469" y="4786"/>
                      <a:pt x="4723" y="5025"/>
                    </a:cubicBezTo>
                    <a:cubicBezTo>
                      <a:pt x="5509" y="5223"/>
                      <a:pt x="6399" y="5678"/>
                      <a:pt x="6900" y="5678"/>
                    </a:cubicBezTo>
                    <a:cubicBezTo>
                      <a:pt x="7161" y="5678"/>
                      <a:pt x="7317" y="5554"/>
                      <a:pt x="7297" y="5207"/>
                    </a:cubicBezTo>
                    <a:cubicBezTo>
                      <a:pt x="7297" y="4250"/>
                      <a:pt x="6460" y="3053"/>
                      <a:pt x="5321" y="2336"/>
                    </a:cubicBezTo>
                    <a:cubicBezTo>
                      <a:pt x="4244" y="155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AC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26;p35">
                <a:extLst>
                  <a:ext uri="{FF2B5EF4-FFF2-40B4-BE49-F238E27FC236}">
                    <a16:creationId xmlns:a16="http://schemas.microsoft.com/office/drawing/2014/main" id="{DCADA212-525B-E108-F6A4-A8746ECD2F69}"/>
                  </a:ext>
                </a:extLst>
              </p:cNvPr>
              <p:cNvSpPr/>
              <p:nvPr/>
            </p:nvSpPr>
            <p:spPr>
              <a:xfrm>
                <a:off x="2248675" y="4320225"/>
                <a:ext cx="320025" cy="181025"/>
              </a:xfrm>
              <a:custGeom>
                <a:avLst/>
                <a:gdLst/>
                <a:ahLst/>
                <a:cxnLst/>
                <a:rect l="l" t="t" r="r" b="b"/>
                <a:pathLst>
                  <a:path w="12801" h="7241" extrusionOk="0">
                    <a:moveTo>
                      <a:pt x="599" y="1"/>
                    </a:moveTo>
                    <a:cubicBezTo>
                      <a:pt x="599" y="1"/>
                      <a:pt x="1" y="1857"/>
                      <a:pt x="599" y="2814"/>
                    </a:cubicBezTo>
                    <a:cubicBezTo>
                      <a:pt x="1259" y="3771"/>
                      <a:pt x="4307" y="6164"/>
                      <a:pt x="5623" y="6580"/>
                    </a:cubicBezTo>
                    <a:cubicBezTo>
                      <a:pt x="6939" y="7059"/>
                      <a:pt x="10288" y="7240"/>
                      <a:pt x="11188" y="7240"/>
                    </a:cubicBezTo>
                    <a:cubicBezTo>
                      <a:pt x="12082" y="7240"/>
                      <a:pt x="12800" y="6523"/>
                      <a:pt x="12800" y="6164"/>
                    </a:cubicBezTo>
                    <a:cubicBezTo>
                      <a:pt x="12800" y="5805"/>
                      <a:pt x="11427" y="4728"/>
                      <a:pt x="10709" y="4130"/>
                    </a:cubicBezTo>
                    <a:cubicBezTo>
                      <a:pt x="10049" y="3532"/>
                      <a:pt x="5565" y="2274"/>
                      <a:pt x="5565" y="2274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rgbClr val="AC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27;p35">
                <a:extLst>
                  <a:ext uri="{FF2B5EF4-FFF2-40B4-BE49-F238E27FC236}">
                    <a16:creationId xmlns:a16="http://schemas.microsoft.com/office/drawing/2014/main" id="{FD60918E-78C3-5974-7D50-7512036F243B}"/>
                  </a:ext>
                </a:extLst>
              </p:cNvPr>
              <p:cNvSpPr/>
              <p:nvPr/>
            </p:nvSpPr>
            <p:spPr>
              <a:xfrm>
                <a:off x="2263625" y="4320225"/>
                <a:ext cx="12420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2274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4967" y="2274"/>
                    </a:lnTo>
                    <a:lnTo>
                      <a:pt x="4967" y="2274"/>
                    </a:lnTo>
                    <a:lnTo>
                      <a:pt x="4967" y="2274"/>
                    </a:lnTo>
                    <a:close/>
                  </a:path>
                </a:pathLst>
              </a:custGeom>
              <a:solidFill>
                <a:srgbClr val="FFC9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28;p35">
                <a:extLst>
                  <a:ext uri="{FF2B5EF4-FFF2-40B4-BE49-F238E27FC236}">
                    <a16:creationId xmlns:a16="http://schemas.microsoft.com/office/drawing/2014/main" id="{9EDD5035-98E3-D47A-6B92-C7715E49A00F}"/>
                  </a:ext>
                </a:extLst>
              </p:cNvPr>
              <p:cNvSpPr/>
              <p:nvPr/>
            </p:nvSpPr>
            <p:spPr>
              <a:xfrm>
                <a:off x="2387800" y="4377050"/>
                <a:ext cx="14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5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191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29;p35">
                <a:extLst>
                  <a:ext uri="{FF2B5EF4-FFF2-40B4-BE49-F238E27FC236}">
                    <a16:creationId xmlns:a16="http://schemas.microsoft.com/office/drawing/2014/main" id="{0038ED83-BB0B-B6FA-85F2-837FDE8E431F}"/>
                  </a:ext>
                </a:extLst>
              </p:cNvPr>
              <p:cNvSpPr/>
              <p:nvPr/>
            </p:nvSpPr>
            <p:spPr>
              <a:xfrm>
                <a:off x="2251675" y="4320225"/>
                <a:ext cx="19142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3111" extrusionOk="0">
                    <a:moveTo>
                      <a:pt x="479" y="1"/>
                    </a:moveTo>
                    <a:cubicBezTo>
                      <a:pt x="479" y="183"/>
                      <a:pt x="0" y="1618"/>
                      <a:pt x="359" y="2575"/>
                    </a:cubicBezTo>
                    <a:cubicBezTo>
                      <a:pt x="1196" y="2814"/>
                      <a:pt x="2335" y="3111"/>
                      <a:pt x="3350" y="3111"/>
                    </a:cubicBezTo>
                    <a:cubicBezTo>
                      <a:pt x="4426" y="3111"/>
                      <a:pt x="6460" y="3054"/>
                      <a:pt x="7656" y="2934"/>
                    </a:cubicBezTo>
                    <a:cubicBezTo>
                      <a:pt x="6642" y="2575"/>
                      <a:pt x="5742" y="2336"/>
                      <a:pt x="5503" y="2274"/>
                    </a:cubicBezTo>
                    <a:lnTo>
                      <a:pt x="5445" y="2274"/>
                    </a:lnTo>
                    <a:lnTo>
                      <a:pt x="479" y="1"/>
                    </a:lnTo>
                    <a:close/>
                  </a:path>
                </a:pathLst>
              </a:custGeom>
              <a:solidFill>
                <a:srgbClr val="945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0;p35">
                <a:extLst>
                  <a:ext uri="{FF2B5EF4-FFF2-40B4-BE49-F238E27FC236}">
                    <a16:creationId xmlns:a16="http://schemas.microsoft.com/office/drawing/2014/main" id="{794384D2-9081-D077-A744-7209E6777128}"/>
                  </a:ext>
                </a:extLst>
              </p:cNvPr>
              <p:cNvSpPr/>
              <p:nvPr/>
            </p:nvSpPr>
            <p:spPr>
              <a:xfrm>
                <a:off x="2193400" y="4125850"/>
                <a:ext cx="333425" cy="258975"/>
              </a:xfrm>
              <a:custGeom>
                <a:avLst/>
                <a:gdLst/>
                <a:ahLst/>
                <a:cxnLst/>
                <a:rect l="l" t="t" r="r" b="b"/>
                <a:pathLst>
                  <a:path w="13337" h="10359" extrusionOk="0">
                    <a:moveTo>
                      <a:pt x="2929" y="0"/>
                    </a:moveTo>
                    <a:cubicBezTo>
                      <a:pt x="2929" y="0"/>
                      <a:pt x="1" y="2575"/>
                      <a:pt x="178" y="3709"/>
                    </a:cubicBezTo>
                    <a:cubicBezTo>
                      <a:pt x="360" y="4847"/>
                      <a:pt x="1972" y="8556"/>
                      <a:pt x="2929" y="9273"/>
                    </a:cubicBezTo>
                    <a:cubicBezTo>
                      <a:pt x="3886" y="9991"/>
                      <a:pt x="7178" y="10350"/>
                      <a:pt x="8733" y="10350"/>
                    </a:cubicBezTo>
                    <a:cubicBezTo>
                      <a:pt x="9368" y="10350"/>
                      <a:pt x="10030" y="10359"/>
                      <a:pt x="10623" y="10359"/>
                    </a:cubicBezTo>
                    <a:cubicBezTo>
                      <a:pt x="11536" y="10359"/>
                      <a:pt x="12281" y="10338"/>
                      <a:pt x="12499" y="10230"/>
                    </a:cubicBezTo>
                    <a:cubicBezTo>
                      <a:pt x="12858" y="10049"/>
                      <a:pt x="13336" y="9092"/>
                      <a:pt x="12322" y="8197"/>
                    </a:cubicBezTo>
                    <a:cubicBezTo>
                      <a:pt x="11365" y="7360"/>
                      <a:pt x="5743" y="5862"/>
                      <a:pt x="5743" y="5862"/>
                    </a:cubicBezTo>
                    <a:lnTo>
                      <a:pt x="2929" y="0"/>
                    </a:lnTo>
                    <a:close/>
                  </a:path>
                </a:pathLst>
              </a:custGeom>
              <a:solidFill>
                <a:srgbClr val="AC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1;p35">
                <a:extLst>
                  <a:ext uri="{FF2B5EF4-FFF2-40B4-BE49-F238E27FC236}">
                    <a16:creationId xmlns:a16="http://schemas.microsoft.com/office/drawing/2014/main" id="{EAE3C19D-AF5E-8B8B-F633-25F1EA4D89E4}"/>
                  </a:ext>
                </a:extLst>
              </p:cNvPr>
              <p:cNvSpPr/>
              <p:nvPr/>
            </p:nvSpPr>
            <p:spPr>
              <a:xfrm>
                <a:off x="3898025" y="1909850"/>
                <a:ext cx="523375" cy="324550"/>
              </a:xfrm>
              <a:custGeom>
                <a:avLst/>
                <a:gdLst/>
                <a:ahLst/>
                <a:cxnLst/>
                <a:rect l="l" t="t" r="r" b="b"/>
                <a:pathLst>
                  <a:path w="20935" h="12982" extrusionOk="0">
                    <a:moveTo>
                      <a:pt x="13695" y="0"/>
                    </a:moveTo>
                    <a:cubicBezTo>
                      <a:pt x="11303" y="3110"/>
                      <a:pt x="5862" y="5981"/>
                      <a:pt x="4187" y="7598"/>
                    </a:cubicBezTo>
                    <a:cubicBezTo>
                      <a:pt x="2513" y="9154"/>
                      <a:pt x="1" y="12024"/>
                      <a:pt x="1" y="12024"/>
                    </a:cubicBezTo>
                    <a:cubicBezTo>
                      <a:pt x="1" y="12024"/>
                      <a:pt x="4125" y="10766"/>
                      <a:pt x="5680" y="10709"/>
                    </a:cubicBezTo>
                    <a:cubicBezTo>
                      <a:pt x="5720" y="10688"/>
                      <a:pt x="5760" y="10681"/>
                      <a:pt x="5800" y="10681"/>
                    </a:cubicBezTo>
                    <a:cubicBezTo>
                      <a:pt x="5880" y="10681"/>
                      <a:pt x="5959" y="10709"/>
                      <a:pt x="6039" y="10709"/>
                    </a:cubicBezTo>
                    <a:lnTo>
                      <a:pt x="6159" y="10709"/>
                    </a:lnTo>
                    <a:cubicBezTo>
                      <a:pt x="6278" y="10709"/>
                      <a:pt x="6341" y="10766"/>
                      <a:pt x="6460" y="10766"/>
                    </a:cubicBezTo>
                    <a:lnTo>
                      <a:pt x="6580" y="10766"/>
                    </a:lnTo>
                    <a:cubicBezTo>
                      <a:pt x="6700" y="10828"/>
                      <a:pt x="6819" y="10828"/>
                      <a:pt x="6996" y="10886"/>
                    </a:cubicBezTo>
                    <a:lnTo>
                      <a:pt x="7058" y="10886"/>
                    </a:lnTo>
                    <a:cubicBezTo>
                      <a:pt x="7178" y="10948"/>
                      <a:pt x="7355" y="11005"/>
                      <a:pt x="7537" y="11067"/>
                    </a:cubicBezTo>
                    <a:cubicBezTo>
                      <a:pt x="9508" y="11723"/>
                      <a:pt x="12020" y="12981"/>
                      <a:pt x="12020" y="12981"/>
                    </a:cubicBezTo>
                    <a:cubicBezTo>
                      <a:pt x="14236" y="11307"/>
                      <a:pt x="20935" y="4665"/>
                      <a:pt x="20935" y="4665"/>
                    </a:cubicBezTo>
                    <a:cubicBezTo>
                      <a:pt x="18542" y="1976"/>
                      <a:pt x="13695" y="0"/>
                      <a:pt x="13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2;p35">
                <a:extLst>
                  <a:ext uri="{FF2B5EF4-FFF2-40B4-BE49-F238E27FC236}">
                    <a16:creationId xmlns:a16="http://schemas.microsoft.com/office/drawing/2014/main" id="{B0DE2617-7DA6-E62E-5F36-3A2873AE2D75}"/>
                  </a:ext>
                </a:extLst>
              </p:cNvPr>
              <p:cNvSpPr/>
              <p:nvPr/>
            </p:nvSpPr>
            <p:spPr>
              <a:xfrm>
                <a:off x="3640850" y="1933750"/>
                <a:ext cx="257200" cy="276725"/>
              </a:xfrm>
              <a:custGeom>
                <a:avLst/>
                <a:gdLst/>
                <a:ahLst/>
                <a:cxnLst/>
                <a:rect l="l" t="t" r="r" b="b"/>
                <a:pathLst>
                  <a:path w="10288" h="11069" extrusionOk="0">
                    <a:moveTo>
                      <a:pt x="3948" y="1"/>
                    </a:moveTo>
                    <a:cubicBezTo>
                      <a:pt x="3948" y="1"/>
                      <a:pt x="1436" y="901"/>
                      <a:pt x="718" y="1858"/>
                    </a:cubicBezTo>
                    <a:cubicBezTo>
                      <a:pt x="0" y="2815"/>
                      <a:pt x="416" y="8733"/>
                      <a:pt x="1015" y="10767"/>
                    </a:cubicBezTo>
                    <a:lnTo>
                      <a:pt x="5024" y="8973"/>
                    </a:lnTo>
                    <a:lnTo>
                      <a:pt x="10288" y="11068"/>
                    </a:lnTo>
                    <a:cubicBezTo>
                      <a:pt x="10288" y="11068"/>
                      <a:pt x="8072" y="7537"/>
                      <a:pt x="7115" y="6221"/>
                    </a:cubicBezTo>
                    <a:cubicBezTo>
                      <a:pt x="6101" y="4968"/>
                      <a:pt x="4067" y="1379"/>
                      <a:pt x="39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733;p35">
              <a:extLst>
                <a:ext uri="{FF2B5EF4-FFF2-40B4-BE49-F238E27FC236}">
                  <a16:creationId xmlns:a16="http://schemas.microsoft.com/office/drawing/2014/main" id="{F10DBC4F-3A34-FF05-16E3-EF9F3DD63069}"/>
                </a:ext>
              </a:extLst>
            </p:cNvPr>
            <p:cNvGrpSpPr/>
            <p:nvPr/>
          </p:nvGrpSpPr>
          <p:grpSpPr>
            <a:xfrm>
              <a:off x="7153261" y="2290789"/>
              <a:ext cx="415521" cy="415218"/>
              <a:chOff x="2461125" y="503925"/>
              <a:chExt cx="411000" cy="410700"/>
            </a:xfrm>
          </p:grpSpPr>
          <p:sp>
            <p:nvSpPr>
              <p:cNvPr id="11" name="Google Shape;734;p35">
                <a:extLst>
                  <a:ext uri="{FF2B5EF4-FFF2-40B4-BE49-F238E27FC236}">
                    <a16:creationId xmlns:a16="http://schemas.microsoft.com/office/drawing/2014/main" id="{9A91F6F0-2D05-72BD-C5E8-D4491AC49AD8}"/>
                  </a:ext>
                </a:extLst>
              </p:cNvPr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35;p35">
                <a:extLst>
                  <a:ext uri="{FF2B5EF4-FFF2-40B4-BE49-F238E27FC236}">
                    <a16:creationId xmlns:a16="http://schemas.microsoft.com/office/drawing/2014/main" id="{AC8359D5-346B-C959-3A1E-A6BFA6B27A78}"/>
                  </a:ext>
                </a:extLst>
              </p:cNvPr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736;p35">
              <a:extLst>
                <a:ext uri="{FF2B5EF4-FFF2-40B4-BE49-F238E27FC236}">
                  <a16:creationId xmlns:a16="http://schemas.microsoft.com/office/drawing/2014/main" id="{6B7EA80C-A3E6-BB16-99DC-54E1F31FAE14}"/>
                </a:ext>
              </a:extLst>
            </p:cNvPr>
            <p:cNvGrpSpPr/>
            <p:nvPr/>
          </p:nvGrpSpPr>
          <p:grpSpPr>
            <a:xfrm>
              <a:off x="6990849" y="2482132"/>
              <a:ext cx="266903" cy="266709"/>
              <a:chOff x="2461125" y="503925"/>
              <a:chExt cx="411000" cy="410700"/>
            </a:xfrm>
          </p:grpSpPr>
          <p:sp>
            <p:nvSpPr>
              <p:cNvPr id="9" name="Google Shape;737;p35">
                <a:extLst>
                  <a:ext uri="{FF2B5EF4-FFF2-40B4-BE49-F238E27FC236}">
                    <a16:creationId xmlns:a16="http://schemas.microsoft.com/office/drawing/2014/main" id="{74D386A0-078A-DB7C-EBC6-640A2B19933D}"/>
                  </a:ext>
                </a:extLst>
              </p:cNvPr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38;p35">
                <a:extLst>
                  <a:ext uri="{FF2B5EF4-FFF2-40B4-BE49-F238E27FC236}">
                    <a16:creationId xmlns:a16="http://schemas.microsoft.com/office/drawing/2014/main" id="{4FE584E0-2850-EC14-22CD-E555E3070E13}"/>
                  </a:ext>
                </a:extLst>
              </p:cNvPr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553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Problemática</a:t>
            </a:r>
          </a:p>
        </p:txBody>
      </p:sp>
      <p:sp>
        <p:nvSpPr>
          <p:cNvPr id="746" name="Google Shape;746;p36"/>
          <p:cNvSpPr txBox="1">
            <a:spLocks noGrp="1"/>
          </p:cNvSpPr>
          <p:nvPr>
            <p:ph type="subTitle" idx="1"/>
          </p:nvPr>
        </p:nvSpPr>
        <p:spPr>
          <a:xfrm>
            <a:off x="826119" y="1834950"/>
            <a:ext cx="5106658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sistema atualmente utilizado pela secretária de obra apresentava funcionalidades simples e pouca interconexão entre os dados que eram inseridos.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Considerando a crescente geração de novos documentos de obra, seja o projeto arquitetônico, o alvará de construção, o habite-se e entre outros, este sistema têm se tornado obsoleto por não haver mais atualizações, implementação de melhorias e novas funcionalidades.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80;p41">
            <a:extLst>
              <a:ext uri="{FF2B5EF4-FFF2-40B4-BE49-F238E27FC236}">
                <a16:creationId xmlns:a16="http://schemas.microsoft.com/office/drawing/2014/main" id="{D890747A-5B45-D053-633C-A4255C042521}"/>
              </a:ext>
            </a:extLst>
          </p:cNvPr>
          <p:cNvGrpSpPr/>
          <p:nvPr/>
        </p:nvGrpSpPr>
        <p:grpSpPr>
          <a:xfrm>
            <a:off x="6178350" y="891446"/>
            <a:ext cx="2478600" cy="4195963"/>
            <a:chOff x="6178350" y="891446"/>
            <a:chExt cx="2478600" cy="4195963"/>
          </a:xfrm>
        </p:grpSpPr>
        <p:sp>
          <p:nvSpPr>
            <p:cNvPr id="3" name="Google Shape;981;p41">
              <a:extLst>
                <a:ext uri="{FF2B5EF4-FFF2-40B4-BE49-F238E27FC236}">
                  <a16:creationId xmlns:a16="http://schemas.microsoft.com/office/drawing/2014/main" id="{E96C9CC7-2A8D-6602-621F-B5C451F3678E}"/>
                </a:ext>
              </a:extLst>
            </p:cNvPr>
            <p:cNvSpPr/>
            <p:nvPr/>
          </p:nvSpPr>
          <p:spPr>
            <a:xfrm flipH="1">
              <a:off x="6178350" y="1037875"/>
              <a:ext cx="2478600" cy="247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982;p41">
              <a:extLst>
                <a:ext uri="{FF2B5EF4-FFF2-40B4-BE49-F238E27FC236}">
                  <a16:creationId xmlns:a16="http://schemas.microsoft.com/office/drawing/2014/main" id="{E6F6FD6F-A4BB-3798-1D20-E5A0A51DC8FF}"/>
                </a:ext>
              </a:extLst>
            </p:cNvPr>
            <p:cNvGrpSpPr/>
            <p:nvPr/>
          </p:nvGrpSpPr>
          <p:grpSpPr>
            <a:xfrm>
              <a:off x="6582993" y="1416812"/>
              <a:ext cx="1017623" cy="1016667"/>
              <a:chOff x="2389089" y="936810"/>
              <a:chExt cx="817499" cy="816731"/>
            </a:xfrm>
          </p:grpSpPr>
          <p:sp>
            <p:nvSpPr>
              <p:cNvPr id="34" name="Google Shape;983;p41">
                <a:extLst>
                  <a:ext uri="{FF2B5EF4-FFF2-40B4-BE49-F238E27FC236}">
                    <a16:creationId xmlns:a16="http://schemas.microsoft.com/office/drawing/2014/main" id="{4615A9D0-754A-1311-827F-736ABDB666E4}"/>
                  </a:ext>
                </a:extLst>
              </p:cNvPr>
              <p:cNvSpPr/>
              <p:nvPr/>
            </p:nvSpPr>
            <p:spPr>
              <a:xfrm flipH="1">
                <a:off x="2466788" y="1025662"/>
                <a:ext cx="662100" cy="662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984;p41">
                <a:extLst>
                  <a:ext uri="{FF2B5EF4-FFF2-40B4-BE49-F238E27FC236}">
                    <a16:creationId xmlns:a16="http://schemas.microsoft.com/office/drawing/2014/main" id="{9D13C993-1816-DDDA-C4B3-29082B5A683A}"/>
                  </a:ext>
                </a:extLst>
              </p:cNvPr>
              <p:cNvGrpSpPr/>
              <p:nvPr/>
            </p:nvGrpSpPr>
            <p:grpSpPr>
              <a:xfrm>
                <a:off x="2389089" y="936810"/>
                <a:ext cx="817499" cy="816731"/>
                <a:chOff x="4583700" y="1306100"/>
                <a:chExt cx="1064175" cy="1063175"/>
              </a:xfrm>
            </p:grpSpPr>
            <p:sp>
              <p:nvSpPr>
                <p:cNvPr id="36" name="Google Shape;985;p41">
                  <a:extLst>
                    <a:ext uri="{FF2B5EF4-FFF2-40B4-BE49-F238E27FC236}">
                      <a16:creationId xmlns:a16="http://schemas.microsoft.com/office/drawing/2014/main" id="{8CAD35B6-EB50-6218-103F-A9F6AF2C26F1}"/>
                    </a:ext>
                  </a:extLst>
                </p:cNvPr>
                <p:cNvSpPr/>
                <p:nvPr/>
              </p:nvSpPr>
              <p:spPr>
                <a:xfrm>
                  <a:off x="4583700" y="1306100"/>
                  <a:ext cx="1064175" cy="10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7" h="42527" extrusionOk="0">
                      <a:moveTo>
                        <a:pt x="21265" y="5267"/>
                      </a:moveTo>
                      <a:cubicBezTo>
                        <a:pt x="30109" y="5267"/>
                        <a:pt x="37260" y="12418"/>
                        <a:pt x="37260" y="21262"/>
                      </a:cubicBezTo>
                      <a:cubicBezTo>
                        <a:pt x="37260" y="30069"/>
                        <a:pt x="30109" y="37220"/>
                        <a:pt x="21265" y="37220"/>
                      </a:cubicBezTo>
                      <a:cubicBezTo>
                        <a:pt x="12459" y="37220"/>
                        <a:pt x="5307" y="30069"/>
                        <a:pt x="5307" y="21262"/>
                      </a:cubicBezTo>
                      <a:cubicBezTo>
                        <a:pt x="5307" y="12418"/>
                        <a:pt x="12459" y="5267"/>
                        <a:pt x="21265" y="5267"/>
                      </a:cubicBezTo>
                      <a:close/>
                      <a:moveTo>
                        <a:pt x="21265" y="1"/>
                      </a:moveTo>
                      <a:cubicBezTo>
                        <a:pt x="9536" y="1"/>
                        <a:pt x="1" y="9496"/>
                        <a:pt x="1" y="21262"/>
                      </a:cubicBezTo>
                      <a:cubicBezTo>
                        <a:pt x="1" y="32991"/>
                        <a:pt x="9536" y="42526"/>
                        <a:pt x="21265" y="42526"/>
                      </a:cubicBezTo>
                      <a:cubicBezTo>
                        <a:pt x="33031" y="42526"/>
                        <a:pt x="42566" y="32991"/>
                        <a:pt x="42566" y="21262"/>
                      </a:cubicBezTo>
                      <a:cubicBezTo>
                        <a:pt x="42566" y="9496"/>
                        <a:pt x="33031" y="1"/>
                        <a:pt x="212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86;p41">
                  <a:extLst>
                    <a:ext uri="{FF2B5EF4-FFF2-40B4-BE49-F238E27FC236}">
                      <a16:creationId xmlns:a16="http://schemas.microsoft.com/office/drawing/2014/main" id="{8EB3CADD-E9BA-1C86-4386-F9F1BF59BDF2}"/>
                    </a:ext>
                  </a:extLst>
                </p:cNvPr>
                <p:cNvSpPr/>
                <p:nvPr/>
              </p:nvSpPr>
              <p:spPr>
                <a:xfrm>
                  <a:off x="4684675" y="2009750"/>
                  <a:ext cx="873775" cy="35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51" h="14381" extrusionOk="0">
                      <a:moveTo>
                        <a:pt x="31683" y="0"/>
                      </a:moveTo>
                      <a:cubicBezTo>
                        <a:pt x="29106" y="5383"/>
                        <a:pt x="23609" y="9074"/>
                        <a:pt x="17226" y="9074"/>
                      </a:cubicBezTo>
                      <a:cubicBezTo>
                        <a:pt x="11920" y="9074"/>
                        <a:pt x="7189" y="6460"/>
                        <a:pt x="4267" y="2461"/>
                      </a:cubicBezTo>
                      <a:lnTo>
                        <a:pt x="1" y="5537"/>
                      </a:lnTo>
                      <a:cubicBezTo>
                        <a:pt x="3846" y="10880"/>
                        <a:pt x="10151" y="14380"/>
                        <a:pt x="17226" y="14380"/>
                      </a:cubicBezTo>
                      <a:cubicBezTo>
                        <a:pt x="24645" y="14380"/>
                        <a:pt x="31145" y="10612"/>
                        <a:pt x="34950" y="4845"/>
                      </a:cubicBezTo>
                      <a:lnTo>
                        <a:pt x="316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87;p41">
                  <a:extLst>
                    <a:ext uri="{FF2B5EF4-FFF2-40B4-BE49-F238E27FC236}">
                      <a16:creationId xmlns:a16="http://schemas.microsoft.com/office/drawing/2014/main" id="{615DA6BC-65DC-EDB6-1741-E4B8DB2F534F}"/>
                    </a:ext>
                  </a:extLst>
                </p:cNvPr>
                <p:cNvSpPr/>
                <p:nvPr/>
              </p:nvSpPr>
              <p:spPr>
                <a:xfrm>
                  <a:off x="5115325" y="1306100"/>
                  <a:ext cx="532550" cy="9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2" h="36412" extrusionOk="0">
                      <a:moveTo>
                        <a:pt x="0" y="1"/>
                      </a:moveTo>
                      <a:lnTo>
                        <a:pt x="0" y="5267"/>
                      </a:lnTo>
                      <a:cubicBezTo>
                        <a:pt x="8844" y="5267"/>
                        <a:pt x="15995" y="12418"/>
                        <a:pt x="15995" y="21262"/>
                      </a:cubicBezTo>
                      <a:cubicBezTo>
                        <a:pt x="15995" y="25722"/>
                        <a:pt x="14187" y="29721"/>
                        <a:pt x="11228" y="32643"/>
                      </a:cubicBezTo>
                      <a:lnTo>
                        <a:pt x="14956" y="36411"/>
                      </a:lnTo>
                      <a:cubicBezTo>
                        <a:pt x="18841" y="32529"/>
                        <a:pt x="21301" y="27183"/>
                        <a:pt x="21301" y="21262"/>
                      </a:cubicBezTo>
                      <a:cubicBezTo>
                        <a:pt x="21301" y="9496"/>
                        <a:pt x="11766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88;p41">
                  <a:extLst>
                    <a:ext uri="{FF2B5EF4-FFF2-40B4-BE49-F238E27FC236}">
                      <a16:creationId xmlns:a16="http://schemas.microsoft.com/office/drawing/2014/main" id="{815BE305-96CD-D1CD-1CD2-40A38680C490}"/>
                    </a:ext>
                  </a:extLst>
                </p:cNvPr>
                <p:cNvSpPr/>
                <p:nvPr/>
              </p:nvSpPr>
              <p:spPr>
                <a:xfrm>
                  <a:off x="4886550" y="1750200"/>
                  <a:ext cx="458500" cy="1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0" h="4421" extrusionOk="0">
                      <a:moveTo>
                        <a:pt x="0" y="1"/>
                      </a:moveTo>
                      <a:lnTo>
                        <a:pt x="0" y="4421"/>
                      </a:lnTo>
                      <a:lnTo>
                        <a:pt x="18339" y="4421"/>
                      </a:lnTo>
                      <a:lnTo>
                        <a:pt x="183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89;p41">
                  <a:extLst>
                    <a:ext uri="{FF2B5EF4-FFF2-40B4-BE49-F238E27FC236}">
                      <a16:creationId xmlns:a16="http://schemas.microsoft.com/office/drawing/2014/main" id="{C8F730BD-8ACC-63EB-2441-85533F6D0246}"/>
                    </a:ext>
                  </a:extLst>
                </p:cNvPr>
                <p:cNvSpPr/>
                <p:nvPr/>
              </p:nvSpPr>
              <p:spPr>
                <a:xfrm>
                  <a:off x="4944225" y="1922225"/>
                  <a:ext cx="343150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2231" extrusionOk="0">
                      <a:moveTo>
                        <a:pt x="0" y="1"/>
                      </a:moveTo>
                      <a:lnTo>
                        <a:pt x="0" y="2231"/>
                      </a:lnTo>
                      <a:lnTo>
                        <a:pt x="13725" y="2231"/>
                      </a:lnTo>
                      <a:lnTo>
                        <a:pt x="137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990;p41">
              <a:extLst>
                <a:ext uri="{FF2B5EF4-FFF2-40B4-BE49-F238E27FC236}">
                  <a16:creationId xmlns:a16="http://schemas.microsoft.com/office/drawing/2014/main" id="{B259B910-1D8C-F8C5-7121-A6D3E3DDA86F}"/>
                </a:ext>
              </a:extLst>
            </p:cNvPr>
            <p:cNvSpPr/>
            <p:nvPr/>
          </p:nvSpPr>
          <p:spPr>
            <a:xfrm rot="5400000">
              <a:off x="6635002" y="2702936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91;p41">
              <a:extLst>
                <a:ext uri="{FF2B5EF4-FFF2-40B4-BE49-F238E27FC236}">
                  <a16:creationId xmlns:a16="http://schemas.microsoft.com/office/drawing/2014/main" id="{57BE32E2-95C5-1B90-3FC2-70CB3D9BB825}"/>
                </a:ext>
              </a:extLst>
            </p:cNvPr>
            <p:cNvGrpSpPr/>
            <p:nvPr/>
          </p:nvGrpSpPr>
          <p:grpSpPr>
            <a:xfrm>
              <a:off x="7307334" y="891446"/>
              <a:ext cx="299989" cy="299811"/>
              <a:chOff x="2461125" y="503925"/>
              <a:chExt cx="411000" cy="410700"/>
            </a:xfrm>
          </p:grpSpPr>
          <p:sp>
            <p:nvSpPr>
              <p:cNvPr id="32" name="Google Shape;992;p41">
                <a:extLst>
                  <a:ext uri="{FF2B5EF4-FFF2-40B4-BE49-F238E27FC236}">
                    <a16:creationId xmlns:a16="http://schemas.microsoft.com/office/drawing/2014/main" id="{09B52994-9240-681D-0862-09D44F8A2E82}"/>
                  </a:ext>
                </a:extLst>
              </p:cNvPr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93;p41">
                <a:extLst>
                  <a:ext uri="{FF2B5EF4-FFF2-40B4-BE49-F238E27FC236}">
                    <a16:creationId xmlns:a16="http://schemas.microsoft.com/office/drawing/2014/main" id="{3C4D1959-34FC-87B6-5DAD-DDB8ADBCF4D2}"/>
                  </a:ext>
                </a:extLst>
              </p:cNvPr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994;p41">
              <a:extLst>
                <a:ext uri="{FF2B5EF4-FFF2-40B4-BE49-F238E27FC236}">
                  <a16:creationId xmlns:a16="http://schemas.microsoft.com/office/drawing/2014/main" id="{E850E32A-2A41-5602-87EB-9302A6861290}"/>
                </a:ext>
              </a:extLst>
            </p:cNvPr>
            <p:cNvSpPr/>
            <p:nvPr/>
          </p:nvSpPr>
          <p:spPr>
            <a:xfrm rot="5400000">
              <a:off x="7538736" y="1441616"/>
              <a:ext cx="364344" cy="368691"/>
            </a:xfrm>
            <a:custGeom>
              <a:avLst/>
              <a:gdLst/>
              <a:ahLst/>
              <a:cxnLst/>
              <a:rect l="l" t="t" r="r" b="b"/>
              <a:pathLst>
                <a:path w="17506" h="17717" extrusionOk="0">
                  <a:moveTo>
                    <a:pt x="16754" y="1"/>
                  </a:moveTo>
                  <a:cubicBezTo>
                    <a:pt x="16420" y="1"/>
                    <a:pt x="16129" y="208"/>
                    <a:pt x="16045" y="542"/>
                  </a:cubicBezTo>
                  <a:lnTo>
                    <a:pt x="542" y="542"/>
                  </a:lnTo>
                  <a:lnTo>
                    <a:pt x="542" y="16252"/>
                  </a:lnTo>
                  <a:cubicBezTo>
                    <a:pt x="252" y="16336"/>
                    <a:pt x="1" y="16630"/>
                    <a:pt x="1" y="16964"/>
                  </a:cubicBezTo>
                  <a:cubicBezTo>
                    <a:pt x="1" y="17382"/>
                    <a:pt x="335" y="17716"/>
                    <a:pt x="753" y="17716"/>
                  </a:cubicBezTo>
                  <a:cubicBezTo>
                    <a:pt x="1127" y="17716"/>
                    <a:pt x="1462" y="17382"/>
                    <a:pt x="1462" y="16964"/>
                  </a:cubicBezTo>
                  <a:cubicBezTo>
                    <a:pt x="1462" y="16630"/>
                    <a:pt x="1254" y="16336"/>
                    <a:pt x="920" y="16252"/>
                  </a:cubicBezTo>
                  <a:lnTo>
                    <a:pt x="920" y="920"/>
                  </a:lnTo>
                  <a:lnTo>
                    <a:pt x="16045" y="920"/>
                  </a:lnTo>
                  <a:cubicBezTo>
                    <a:pt x="16129" y="1254"/>
                    <a:pt x="16420" y="1461"/>
                    <a:pt x="16754" y="1461"/>
                  </a:cubicBezTo>
                  <a:cubicBezTo>
                    <a:pt x="17172" y="1461"/>
                    <a:pt x="17506" y="1127"/>
                    <a:pt x="17506" y="753"/>
                  </a:cubicBezTo>
                  <a:cubicBezTo>
                    <a:pt x="17506" y="335"/>
                    <a:pt x="17172" y="1"/>
                    <a:pt x="16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5;p41">
              <a:extLst>
                <a:ext uri="{FF2B5EF4-FFF2-40B4-BE49-F238E27FC236}">
                  <a16:creationId xmlns:a16="http://schemas.microsoft.com/office/drawing/2014/main" id="{C0F12F9F-2BFA-6549-81E4-163D755AD975}"/>
                </a:ext>
              </a:extLst>
            </p:cNvPr>
            <p:cNvSpPr/>
            <p:nvPr/>
          </p:nvSpPr>
          <p:spPr>
            <a:xfrm>
              <a:off x="7941696" y="4756820"/>
              <a:ext cx="145009" cy="219776"/>
            </a:xfrm>
            <a:custGeom>
              <a:avLst/>
              <a:gdLst/>
              <a:ahLst/>
              <a:cxnLst/>
              <a:rect l="l" t="t" r="r" b="b"/>
              <a:pathLst>
                <a:path w="5190" h="7866" extrusionOk="0">
                  <a:moveTo>
                    <a:pt x="0" y="1"/>
                  </a:moveTo>
                  <a:cubicBezTo>
                    <a:pt x="179" y="1121"/>
                    <a:pt x="447" y="2195"/>
                    <a:pt x="537" y="3311"/>
                  </a:cubicBezTo>
                  <a:cubicBezTo>
                    <a:pt x="580" y="4342"/>
                    <a:pt x="447" y="5459"/>
                    <a:pt x="0" y="6400"/>
                  </a:cubicBezTo>
                  <a:cubicBezTo>
                    <a:pt x="1449" y="6942"/>
                    <a:pt x="2750" y="7866"/>
                    <a:pt x="4167" y="7866"/>
                  </a:cubicBezTo>
                  <a:cubicBezTo>
                    <a:pt x="4500" y="7866"/>
                    <a:pt x="4840" y="7815"/>
                    <a:pt x="5189" y="7695"/>
                  </a:cubicBezTo>
                  <a:cubicBezTo>
                    <a:pt x="5143" y="7652"/>
                    <a:pt x="5143" y="7606"/>
                    <a:pt x="5143" y="7563"/>
                  </a:cubicBezTo>
                  <a:cubicBezTo>
                    <a:pt x="4474" y="5863"/>
                    <a:pt x="4384" y="4564"/>
                    <a:pt x="4295" y="2731"/>
                  </a:cubicBezTo>
                  <a:cubicBezTo>
                    <a:pt x="4248" y="1926"/>
                    <a:pt x="4295" y="896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;p41">
              <a:extLst>
                <a:ext uri="{FF2B5EF4-FFF2-40B4-BE49-F238E27FC236}">
                  <a16:creationId xmlns:a16="http://schemas.microsoft.com/office/drawing/2014/main" id="{93380F84-591C-7ACE-1514-5924AA4BFE78}"/>
                </a:ext>
              </a:extLst>
            </p:cNvPr>
            <p:cNvSpPr/>
            <p:nvPr/>
          </p:nvSpPr>
          <p:spPr>
            <a:xfrm>
              <a:off x="7710403" y="4930610"/>
              <a:ext cx="399989" cy="156799"/>
            </a:xfrm>
            <a:custGeom>
              <a:avLst/>
              <a:gdLst/>
              <a:ahLst/>
              <a:cxnLst/>
              <a:rect l="l" t="t" r="r" b="b"/>
              <a:pathLst>
                <a:path w="14316" h="5612" extrusionOk="0">
                  <a:moveTo>
                    <a:pt x="7963" y="1"/>
                  </a:moveTo>
                  <a:cubicBezTo>
                    <a:pt x="7784" y="359"/>
                    <a:pt x="7426" y="849"/>
                    <a:pt x="7068" y="1117"/>
                  </a:cubicBezTo>
                  <a:cubicBezTo>
                    <a:pt x="6310" y="1833"/>
                    <a:pt x="5637" y="2148"/>
                    <a:pt x="4653" y="2370"/>
                  </a:cubicBezTo>
                  <a:cubicBezTo>
                    <a:pt x="3626" y="2549"/>
                    <a:pt x="2595" y="2728"/>
                    <a:pt x="1700" y="3222"/>
                  </a:cubicBezTo>
                  <a:cubicBezTo>
                    <a:pt x="805" y="3759"/>
                    <a:pt x="0" y="4295"/>
                    <a:pt x="136" y="5323"/>
                  </a:cubicBezTo>
                  <a:cubicBezTo>
                    <a:pt x="716" y="5544"/>
                    <a:pt x="1566" y="5612"/>
                    <a:pt x="2500" y="5612"/>
                  </a:cubicBezTo>
                  <a:cubicBezTo>
                    <a:pt x="3652" y="5612"/>
                    <a:pt x="4933" y="5508"/>
                    <a:pt x="5995" y="5459"/>
                  </a:cubicBezTo>
                  <a:cubicBezTo>
                    <a:pt x="6710" y="5412"/>
                    <a:pt x="7383" y="5412"/>
                    <a:pt x="8010" y="5144"/>
                  </a:cubicBezTo>
                  <a:cubicBezTo>
                    <a:pt x="8367" y="4965"/>
                    <a:pt x="8725" y="4743"/>
                    <a:pt x="9083" y="4696"/>
                  </a:cubicBezTo>
                  <a:cubicBezTo>
                    <a:pt x="9159" y="4685"/>
                    <a:pt x="9235" y="4680"/>
                    <a:pt x="9309" y="4680"/>
                  </a:cubicBezTo>
                  <a:cubicBezTo>
                    <a:pt x="9850" y="4680"/>
                    <a:pt x="10360" y="4938"/>
                    <a:pt x="10873" y="5054"/>
                  </a:cubicBezTo>
                  <a:cubicBezTo>
                    <a:pt x="11187" y="5133"/>
                    <a:pt x="11502" y="5165"/>
                    <a:pt x="11815" y="5165"/>
                  </a:cubicBezTo>
                  <a:cubicBezTo>
                    <a:pt x="12571" y="5165"/>
                    <a:pt x="13321" y="4976"/>
                    <a:pt x="14047" y="4786"/>
                  </a:cubicBezTo>
                  <a:cubicBezTo>
                    <a:pt x="14316" y="3712"/>
                    <a:pt x="14004" y="2238"/>
                    <a:pt x="13600" y="1164"/>
                  </a:cubicBezTo>
                  <a:cubicBezTo>
                    <a:pt x="13213" y="1296"/>
                    <a:pt x="12820" y="1353"/>
                    <a:pt x="12423" y="1353"/>
                  </a:cubicBezTo>
                  <a:cubicBezTo>
                    <a:pt x="10942" y="1353"/>
                    <a:pt x="9411" y="565"/>
                    <a:pt x="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7;p41">
              <a:extLst>
                <a:ext uri="{FF2B5EF4-FFF2-40B4-BE49-F238E27FC236}">
                  <a16:creationId xmlns:a16="http://schemas.microsoft.com/office/drawing/2014/main" id="{06EF5539-C1DC-383C-257A-626059660D66}"/>
                </a:ext>
              </a:extLst>
            </p:cNvPr>
            <p:cNvSpPr/>
            <p:nvPr/>
          </p:nvSpPr>
          <p:spPr>
            <a:xfrm>
              <a:off x="8386651" y="4651847"/>
              <a:ext cx="158727" cy="219888"/>
            </a:xfrm>
            <a:custGeom>
              <a:avLst/>
              <a:gdLst/>
              <a:ahLst/>
              <a:cxnLst/>
              <a:rect l="l" t="t" r="r" b="b"/>
              <a:pathLst>
                <a:path w="5681" h="7870" extrusionOk="0">
                  <a:moveTo>
                    <a:pt x="1" y="0"/>
                  </a:moveTo>
                  <a:cubicBezTo>
                    <a:pt x="312" y="1120"/>
                    <a:pt x="717" y="2194"/>
                    <a:pt x="939" y="3310"/>
                  </a:cubicBezTo>
                  <a:cubicBezTo>
                    <a:pt x="1118" y="4341"/>
                    <a:pt x="1164" y="5458"/>
                    <a:pt x="849" y="6399"/>
                  </a:cubicBezTo>
                  <a:cubicBezTo>
                    <a:pt x="2255" y="6975"/>
                    <a:pt x="3543" y="7869"/>
                    <a:pt x="4785" y="7869"/>
                  </a:cubicBezTo>
                  <a:cubicBezTo>
                    <a:pt x="5086" y="7869"/>
                    <a:pt x="5384" y="7817"/>
                    <a:pt x="5681" y="7695"/>
                  </a:cubicBezTo>
                  <a:cubicBezTo>
                    <a:pt x="5681" y="7652"/>
                    <a:pt x="5638" y="7605"/>
                    <a:pt x="5638" y="7562"/>
                  </a:cubicBezTo>
                  <a:cubicBezTo>
                    <a:pt x="4786" y="5862"/>
                    <a:pt x="4564" y="4563"/>
                    <a:pt x="4206" y="2731"/>
                  </a:cubicBezTo>
                  <a:cubicBezTo>
                    <a:pt x="4027" y="1925"/>
                    <a:pt x="3938" y="895"/>
                    <a:pt x="3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8;p41">
              <a:extLst>
                <a:ext uri="{FF2B5EF4-FFF2-40B4-BE49-F238E27FC236}">
                  <a16:creationId xmlns:a16="http://schemas.microsoft.com/office/drawing/2014/main" id="{4BECCD43-09A5-250A-04E2-7A653DE65ADF}"/>
                </a:ext>
              </a:extLst>
            </p:cNvPr>
            <p:cNvSpPr/>
            <p:nvPr/>
          </p:nvSpPr>
          <p:spPr>
            <a:xfrm>
              <a:off x="8221661" y="4825637"/>
              <a:ext cx="355006" cy="156799"/>
            </a:xfrm>
            <a:custGeom>
              <a:avLst/>
              <a:gdLst/>
              <a:ahLst/>
              <a:cxnLst/>
              <a:rect l="l" t="t" r="r" b="b"/>
              <a:pathLst>
                <a:path w="12706" h="5612" extrusionOk="0">
                  <a:moveTo>
                    <a:pt x="6486" y="0"/>
                  </a:moveTo>
                  <a:cubicBezTo>
                    <a:pt x="6396" y="358"/>
                    <a:pt x="6128" y="848"/>
                    <a:pt x="5859" y="1117"/>
                  </a:cubicBezTo>
                  <a:cubicBezTo>
                    <a:pt x="5280" y="1832"/>
                    <a:pt x="4743" y="2147"/>
                    <a:pt x="3848" y="2369"/>
                  </a:cubicBezTo>
                  <a:cubicBezTo>
                    <a:pt x="2996" y="2548"/>
                    <a:pt x="2059" y="2727"/>
                    <a:pt x="1343" y="3221"/>
                  </a:cubicBezTo>
                  <a:cubicBezTo>
                    <a:pt x="627" y="3758"/>
                    <a:pt x="1" y="4295"/>
                    <a:pt x="269" y="5322"/>
                  </a:cubicBezTo>
                  <a:cubicBezTo>
                    <a:pt x="809" y="5543"/>
                    <a:pt x="1574" y="5611"/>
                    <a:pt x="2406" y="5611"/>
                  </a:cubicBezTo>
                  <a:cubicBezTo>
                    <a:pt x="3433" y="5611"/>
                    <a:pt x="4563" y="5507"/>
                    <a:pt x="5502" y="5458"/>
                  </a:cubicBezTo>
                  <a:cubicBezTo>
                    <a:pt x="6128" y="5411"/>
                    <a:pt x="6754" y="5411"/>
                    <a:pt x="7291" y="5143"/>
                  </a:cubicBezTo>
                  <a:cubicBezTo>
                    <a:pt x="7559" y="4964"/>
                    <a:pt x="7828" y="4742"/>
                    <a:pt x="8143" y="4695"/>
                  </a:cubicBezTo>
                  <a:cubicBezTo>
                    <a:pt x="8208" y="4685"/>
                    <a:pt x="8274" y="4680"/>
                    <a:pt x="8340" y="4680"/>
                  </a:cubicBezTo>
                  <a:cubicBezTo>
                    <a:pt x="8820" y="4680"/>
                    <a:pt x="9324" y="4937"/>
                    <a:pt x="9796" y="5053"/>
                  </a:cubicBezTo>
                  <a:cubicBezTo>
                    <a:pt x="10084" y="5132"/>
                    <a:pt x="10369" y="5165"/>
                    <a:pt x="10650" y="5165"/>
                  </a:cubicBezTo>
                  <a:cubicBezTo>
                    <a:pt x="11328" y="5165"/>
                    <a:pt x="11984" y="4975"/>
                    <a:pt x="12616" y="4785"/>
                  </a:cubicBezTo>
                  <a:cubicBezTo>
                    <a:pt x="12706" y="3711"/>
                    <a:pt x="12212" y="2237"/>
                    <a:pt x="11675" y="1163"/>
                  </a:cubicBezTo>
                  <a:cubicBezTo>
                    <a:pt x="11337" y="1308"/>
                    <a:pt x="10985" y="1369"/>
                    <a:pt x="10622" y="1369"/>
                  </a:cubicBezTo>
                  <a:cubicBezTo>
                    <a:pt x="9306" y="1369"/>
                    <a:pt x="7855" y="561"/>
                    <a:pt x="6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9;p41">
              <a:extLst>
                <a:ext uri="{FF2B5EF4-FFF2-40B4-BE49-F238E27FC236}">
                  <a16:creationId xmlns:a16="http://schemas.microsoft.com/office/drawing/2014/main" id="{80C03372-6690-A6D1-F524-9263264EE03D}"/>
                </a:ext>
              </a:extLst>
            </p:cNvPr>
            <p:cNvSpPr/>
            <p:nvPr/>
          </p:nvSpPr>
          <p:spPr>
            <a:xfrm>
              <a:off x="7761702" y="3078206"/>
              <a:ext cx="773659" cy="1816100"/>
            </a:xfrm>
            <a:custGeom>
              <a:avLst/>
              <a:gdLst/>
              <a:ahLst/>
              <a:cxnLst/>
              <a:rect l="l" t="t" r="r" b="b"/>
              <a:pathLst>
                <a:path w="27690" h="65000" extrusionOk="0">
                  <a:moveTo>
                    <a:pt x="2326" y="1"/>
                  </a:moveTo>
                  <a:cubicBezTo>
                    <a:pt x="0" y="21159"/>
                    <a:pt x="1743" y="44690"/>
                    <a:pt x="3980" y="65000"/>
                  </a:cubicBezTo>
                  <a:lnTo>
                    <a:pt x="11316" y="65000"/>
                  </a:lnTo>
                  <a:cubicBezTo>
                    <a:pt x="10916" y="54220"/>
                    <a:pt x="10690" y="44511"/>
                    <a:pt x="11943" y="34222"/>
                  </a:cubicBezTo>
                  <a:cubicBezTo>
                    <a:pt x="13152" y="39679"/>
                    <a:pt x="14584" y="45094"/>
                    <a:pt x="16552" y="50326"/>
                  </a:cubicBezTo>
                  <a:cubicBezTo>
                    <a:pt x="17937" y="53952"/>
                    <a:pt x="19326" y="57620"/>
                    <a:pt x="20711" y="61242"/>
                  </a:cubicBezTo>
                  <a:lnTo>
                    <a:pt x="27690" y="61242"/>
                  </a:lnTo>
                  <a:cubicBezTo>
                    <a:pt x="17000" y="14270"/>
                    <a:pt x="23352" y="12258"/>
                    <a:pt x="2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0;p41">
              <a:extLst>
                <a:ext uri="{FF2B5EF4-FFF2-40B4-BE49-F238E27FC236}">
                  <a16:creationId xmlns:a16="http://schemas.microsoft.com/office/drawing/2014/main" id="{A91EFD0B-9D02-9469-1F77-33F273744382}"/>
                </a:ext>
              </a:extLst>
            </p:cNvPr>
            <p:cNvSpPr/>
            <p:nvPr/>
          </p:nvSpPr>
          <p:spPr>
            <a:xfrm>
              <a:off x="8307858" y="4695630"/>
              <a:ext cx="243832" cy="123802"/>
            </a:xfrm>
            <a:custGeom>
              <a:avLst/>
              <a:gdLst/>
              <a:ahLst/>
              <a:cxnLst/>
              <a:rect l="l" t="t" r="r" b="b"/>
              <a:pathLst>
                <a:path w="8727" h="4431" extrusionOk="0">
                  <a:moveTo>
                    <a:pt x="8143" y="1"/>
                  </a:moveTo>
                  <a:cubicBezTo>
                    <a:pt x="6119" y="838"/>
                    <a:pt x="3960" y="1266"/>
                    <a:pt x="1812" y="1266"/>
                  </a:cubicBezTo>
                  <a:cubicBezTo>
                    <a:pt x="1206" y="1266"/>
                    <a:pt x="601" y="1232"/>
                    <a:pt x="1" y="1164"/>
                  </a:cubicBezTo>
                  <a:lnTo>
                    <a:pt x="1" y="1164"/>
                  </a:lnTo>
                  <a:cubicBezTo>
                    <a:pt x="226" y="2237"/>
                    <a:pt x="538" y="3264"/>
                    <a:pt x="942" y="4295"/>
                  </a:cubicBezTo>
                  <a:cubicBezTo>
                    <a:pt x="1601" y="4386"/>
                    <a:pt x="2269" y="4431"/>
                    <a:pt x="2939" y="4431"/>
                  </a:cubicBezTo>
                  <a:cubicBezTo>
                    <a:pt x="4905" y="4431"/>
                    <a:pt x="6889" y="4045"/>
                    <a:pt x="8726" y="3311"/>
                  </a:cubicBezTo>
                  <a:cubicBezTo>
                    <a:pt x="8279" y="2280"/>
                    <a:pt x="8100" y="1117"/>
                    <a:pt x="8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1;p41">
              <a:extLst>
                <a:ext uri="{FF2B5EF4-FFF2-40B4-BE49-F238E27FC236}">
                  <a16:creationId xmlns:a16="http://schemas.microsoft.com/office/drawing/2014/main" id="{FC3B834A-C913-19C8-52A3-6AF0919B26A6}"/>
                </a:ext>
              </a:extLst>
            </p:cNvPr>
            <p:cNvSpPr/>
            <p:nvPr/>
          </p:nvSpPr>
          <p:spPr>
            <a:xfrm>
              <a:off x="7854186" y="4795629"/>
              <a:ext cx="236205" cy="117572"/>
            </a:xfrm>
            <a:custGeom>
              <a:avLst/>
              <a:gdLst/>
              <a:ahLst/>
              <a:cxnLst/>
              <a:rect l="l" t="t" r="r" b="b"/>
              <a:pathLst>
                <a:path w="8454" h="4208" extrusionOk="0">
                  <a:moveTo>
                    <a:pt x="8275" y="0"/>
                  </a:moveTo>
                  <a:cubicBezTo>
                    <a:pt x="6379" y="403"/>
                    <a:pt x="4461" y="613"/>
                    <a:pt x="2536" y="613"/>
                  </a:cubicBezTo>
                  <a:cubicBezTo>
                    <a:pt x="1692" y="613"/>
                    <a:pt x="846" y="573"/>
                    <a:pt x="1" y="491"/>
                  </a:cubicBezTo>
                  <a:lnTo>
                    <a:pt x="1" y="491"/>
                  </a:lnTo>
                  <a:cubicBezTo>
                    <a:pt x="312" y="1611"/>
                    <a:pt x="358" y="2817"/>
                    <a:pt x="222" y="3980"/>
                  </a:cubicBezTo>
                  <a:cubicBezTo>
                    <a:pt x="1247" y="4132"/>
                    <a:pt x="2283" y="4207"/>
                    <a:pt x="3320" y="4207"/>
                  </a:cubicBezTo>
                  <a:cubicBezTo>
                    <a:pt x="5047" y="4207"/>
                    <a:pt x="6776" y="3997"/>
                    <a:pt x="8454" y="3579"/>
                  </a:cubicBezTo>
                  <a:cubicBezTo>
                    <a:pt x="8275" y="2370"/>
                    <a:pt x="8185" y="1206"/>
                    <a:pt x="8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2;p41">
              <a:extLst>
                <a:ext uri="{FF2B5EF4-FFF2-40B4-BE49-F238E27FC236}">
                  <a16:creationId xmlns:a16="http://schemas.microsoft.com/office/drawing/2014/main" id="{C7C4D56E-FBC9-5E87-059E-EC4C7E42293F}"/>
                </a:ext>
              </a:extLst>
            </p:cNvPr>
            <p:cNvSpPr/>
            <p:nvPr/>
          </p:nvSpPr>
          <p:spPr>
            <a:xfrm>
              <a:off x="7996683" y="1747005"/>
              <a:ext cx="321198" cy="356263"/>
            </a:xfrm>
            <a:custGeom>
              <a:avLst/>
              <a:gdLst/>
              <a:ahLst/>
              <a:cxnLst/>
              <a:rect l="l" t="t" r="r" b="b"/>
              <a:pathLst>
                <a:path w="11496" h="12751" extrusionOk="0">
                  <a:moveTo>
                    <a:pt x="6202" y="0"/>
                  </a:moveTo>
                  <a:cubicBezTo>
                    <a:pt x="5675" y="0"/>
                    <a:pt x="5126" y="48"/>
                    <a:pt x="4563" y="136"/>
                  </a:cubicBezTo>
                  <a:lnTo>
                    <a:pt x="2638" y="626"/>
                  </a:lnTo>
                  <a:cubicBezTo>
                    <a:pt x="2595" y="895"/>
                    <a:pt x="1969" y="1789"/>
                    <a:pt x="1654" y="2999"/>
                  </a:cubicBezTo>
                  <a:cubicBezTo>
                    <a:pt x="1611" y="3267"/>
                    <a:pt x="1922" y="4116"/>
                    <a:pt x="1790" y="4384"/>
                  </a:cubicBezTo>
                  <a:cubicBezTo>
                    <a:pt x="537" y="6621"/>
                    <a:pt x="491" y="9305"/>
                    <a:pt x="133" y="10915"/>
                  </a:cubicBezTo>
                  <a:cubicBezTo>
                    <a:pt x="43" y="11141"/>
                    <a:pt x="0" y="11363"/>
                    <a:pt x="43" y="11588"/>
                  </a:cubicBezTo>
                  <a:cubicBezTo>
                    <a:pt x="179" y="12036"/>
                    <a:pt x="670" y="12304"/>
                    <a:pt x="1117" y="12436"/>
                  </a:cubicBezTo>
                  <a:cubicBezTo>
                    <a:pt x="1853" y="12645"/>
                    <a:pt x="2611" y="12750"/>
                    <a:pt x="3368" y="12750"/>
                  </a:cubicBezTo>
                  <a:cubicBezTo>
                    <a:pt x="4728" y="12750"/>
                    <a:pt x="6083" y="12410"/>
                    <a:pt x="7291" y="11721"/>
                  </a:cubicBezTo>
                  <a:cubicBezTo>
                    <a:pt x="9126" y="10693"/>
                    <a:pt x="10511" y="8904"/>
                    <a:pt x="11048" y="6846"/>
                  </a:cubicBezTo>
                  <a:cubicBezTo>
                    <a:pt x="11496" y="5010"/>
                    <a:pt x="11274" y="2999"/>
                    <a:pt x="10111" y="1521"/>
                  </a:cubicBezTo>
                  <a:cubicBezTo>
                    <a:pt x="9200" y="443"/>
                    <a:pt x="7807" y="0"/>
                    <a:pt x="6202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3;p41">
              <a:extLst>
                <a:ext uri="{FF2B5EF4-FFF2-40B4-BE49-F238E27FC236}">
                  <a16:creationId xmlns:a16="http://schemas.microsoft.com/office/drawing/2014/main" id="{1F0D9DF9-AF47-B5ED-C762-1A3EC7146E30}"/>
                </a:ext>
              </a:extLst>
            </p:cNvPr>
            <p:cNvSpPr/>
            <p:nvPr/>
          </p:nvSpPr>
          <p:spPr>
            <a:xfrm>
              <a:off x="8005373" y="2008445"/>
              <a:ext cx="266324" cy="94828"/>
            </a:xfrm>
            <a:custGeom>
              <a:avLst/>
              <a:gdLst/>
              <a:ahLst/>
              <a:cxnLst/>
              <a:rect l="l" t="t" r="r" b="b"/>
              <a:pathLst>
                <a:path w="9532" h="3394" extrusionOk="0">
                  <a:moveTo>
                    <a:pt x="8438" y="0"/>
                  </a:moveTo>
                  <a:cubicBezTo>
                    <a:pt x="5465" y="0"/>
                    <a:pt x="2149" y="807"/>
                    <a:pt x="1" y="2679"/>
                  </a:cubicBezTo>
                  <a:cubicBezTo>
                    <a:pt x="226" y="2857"/>
                    <a:pt x="538" y="2990"/>
                    <a:pt x="806" y="3079"/>
                  </a:cubicBezTo>
                  <a:cubicBezTo>
                    <a:pt x="1542" y="3288"/>
                    <a:pt x="2300" y="3393"/>
                    <a:pt x="3057" y="3393"/>
                  </a:cubicBezTo>
                  <a:cubicBezTo>
                    <a:pt x="4417" y="3393"/>
                    <a:pt x="5772" y="3053"/>
                    <a:pt x="6980" y="2364"/>
                  </a:cubicBezTo>
                  <a:cubicBezTo>
                    <a:pt x="7964" y="1827"/>
                    <a:pt x="8858" y="1022"/>
                    <a:pt x="9531" y="37"/>
                  </a:cubicBezTo>
                  <a:cubicBezTo>
                    <a:pt x="9174" y="13"/>
                    <a:pt x="8809" y="0"/>
                    <a:pt x="8438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4;p41">
              <a:extLst>
                <a:ext uri="{FF2B5EF4-FFF2-40B4-BE49-F238E27FC236}">
                  <a16:creationId xmlns:a16="http://schemas.microsoft.com/office/drawing/2014/main" id="{71DC0D06-5091-0BAD-00B9-555B1366DD1E}"/>
                </a:ext>
              </a:extLst>
            </p:cNvPr>
            <p:cNvSpPr/>
            <p:nvPr/>
          </p:nvSpPr>
          <p:spPr>
            <a:xfrm>
              <a:off x="8016689" y="1962734"/>
              <a:ext cx="258696" cy="299237"/>
            </a:xfrm>
            <a:custGeom>
              <a:avLst/>
              <a:gdLst/>
              <a:ahLst/>
              <a:cxnLst/>
              <a:rect l="l" t="t" r="r" b="b"/>
              <a:pathLst>
                <a:path w="9259" h="10710" extrusionOk="0">
                  <a:moveTo>
                    <a:pt x="6806" y="0"/>
                  </a:moveTo>
                  <a:cubicBezTo>
                    <a:pt x="5889" y="0"/>
                    <a:pt x="4868" y="1047"/>
                    <a:pt x="3579" y="2078"/>
                  </a:cubicBezTo>
                  <a:cubicBezTo>
                    <a:pt x="2996" y="2525"/>
                    <a:pt x="2548" y="3151"/>
                    <a:pt x="2369" y="3821"/>
                  </a:cubicBezTo>
                  <a:cubicBezTo>
                    <a:pt x="1833" y="5836"/>
                    <a:pt x="1027" y="7804"/>
                    <a:pt x="0" y="9593"/>
                  </a:cubicBezTo>
                  <a:cubicBezTo>
                    <a:pt x="3085" y="9951"/>
                    <a:pt x="6174" y="10352"/>
                    <a:pt x="9259" y="10710"/>
                  </a:cubicBezTo>
                  <a:cubicBezTo>
                    <a:pt x="8722" y="7847"/>
                    <a:pt x="8543" y="4984"/>
                    <a:pt x="8722" y="2121"/>
                  </a:cubicBezTo>
                  <a:cubicBezTo>
                    <a:pt x="8097" y="566"/>
                    <a:pt x="7480" y="0"/>
                    <a:pt x="6806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5;p41">
              <a:extLst>
                <a:ext uri="{FF2B5EF4-FFF2-40B4-BE49-F238E27FC236}">
                  <a16:creationId xmlns:a16="http://schemas.microsoft.com/office/drawing/2014/main" id="{0087C929-BBA6-6519-DDA2-C2D59D3458A0}"/>
                </a:ext>
              </a:extLst>
            </p:cNvPr>
            <p:cNvSpPr/>
            <p:nvPr/>
          </p:nvSpPr>
          <p:spPr>
            <a:xfrm>
              <a:off x="8057873" y="1756589"/>
              <a:ext cx="220027" cy="341706"/>
            </a:xfrm>
            <a:custGeom>
              <a:avLst/>
              <a:gdLst/>
              <a:ahLst/>
              <a:cxnLst/>
              <a:rect l="l" t="t" r="r" b="b"/>
              <a:pathLst>
                <a:path w="7875" h="12230" extrusionOk="0">
                  <a:moveTo>
                    <a:pt x="1875" y="0"/>
                  </a:moveTo>
                  <a:cubicBezTo>
                    <a:pt x="1478" y="0"/>
                    <a:pt x="1078" y="72"/>
                    <a:pt x="763" y="283"/>
                  </a:cubicBezTo>
                  <a:cubicBezTo>
                    <a:pt x="316" y="598"/>
                    <a:pt x="1" y="1088"/>
                    <a:pt x="90" y="1582"/>
                  </a:cubicBezTo>
                  <a:cubicBezTo>
                    <a:pt x="226" y="2252"/>
                    <a:pt x="895" y="2656"/>
                    <a:pt x="1343" y="3193"/>
                  </a:cubicBezTo>
                  <a:cubicBezTo>
                    <a:pt x="1926" y="3862"/>
                    <a:pt x="2016" y="4846"/>
                    <a:pt x="2058" y="5741"/>
                  </a:cubicBezTo>
                  <a:cubicBezTo>
                    <a:pt x="2105" y="6636"/>
                    <a:pt x="2105" y="7577"/>
                    <a:pt x="2506" y="8382"/>
                  </a:cubicBezTo>
                  <a:cubicBezTo>
                    <a:pt x="2774" y="8962"/>
                    <a:pt x="3311" y="9456"/>
                    <a:pt x="3805" y="9903"/>
                  </a:cubicBezTo>
                  <a:cubicBezTo>
                    <a:pt x="4610" y="10708"/>
                    <a:pt x="5415" y="11467"/>
                    <a:pt x="6264" y="12229"/>
                  </a:cubicBezTo>
                  <a:cubicBezTo>
                    <a:pt x="7205" y="10529"/>
                    <a:pt x="7742" y="8651"/>
                    <a:pt x="7831" y="6725"/>
                  </a:cubicBezTo>
                  <a:cubicBezTo>
                    <a:pt x="7874" y="5787"/>
                    <a:pt x="7831" y="4803"/>
                    <a:pt x="7473" y="3909"/>
                  </a:cubicBezTo>
                  <a:cubicBezTo>
                    <a:pt x="7069" y="2835"/>
                    <a:pt x="6264" y="1983"/>
                    <a:pt x="5369" y="1314"/>
                  </a:cubicBezTo>
                  <a:cubicBezTo>
                    <a:pt x="4431" y="598"/>
                    <a:pt x="3358" y="61"/>
                    <a:pt x="2194" y="15"/>
                  </a:cubicBezTo>
                  <a:cubicBezTo>
                    <a:pt x="2089" y="6"/>
                    <a:pt x="1982" y="0"/>
                    <a:pt x="1875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6;p41">
              <a:extLst>
                <a:ext uri="{FF2B5EF4-FFF2-40B4-BE49-F238E27FC236}">
                  <a16:creationId xmlns:a16="http://schemas.microsoft.com/office/drawing/2014/main" id="{5AE449E3-9D06-5B28-04BB-7A60392E35F9}"/>
                </a:ext>
              </a:extLst>
            </p:cNvPr>
            <p:cNvSpPr/>
            <p:nvPr/>
          </p:nvSpPr>
          <p:spPr>
            <a:xfrm>
              <a:off x="8027865" y="1685788"/>
              <a:ext cx="300020" cy="382499"/>
            </a:xfrm>
            <a:custGeom>
              <a:avLst/>
              <a:gdLst/>
              <a:ahLst/>
              <a:cxnLst/>
              <a:rect l="l" t="t" r="r" b="b"/>
              <a:pathLst>
                <a:path w="10738" h="13690" extrusionOk="0">
                  <a:moveTo>
                    <a:pt x="853" y="1"/>
                  </a:moveTo>
                  <a:cubicBezTo>
                    <a:pt x="584" y="580"/>
                    <a:pt x="448" y="1207"/>
                    <a:pt x="448" y="1833"/>
                  </a:cubicBezTo>
                  <a:lnTo>
                    <a:pt x="269" y="1074"/>
                  </a:lnTo>
                  <a:lnTo>
                    <a:pt x="269" y="1074"/>
                  </a:lnTo>
                  <a:cubicBezTo>
                    <a:pt x="1" y="1923"/>
                    <a:pt x="316" y="2864"/>
                    <a:pt x="853" y="3533"/>
                  </a:cubicBezTo>
                  <a:cubicBezTo>
                    <a:pt x="1433" y="4249"/>
                    <a:pt x="2238" y="4653"/>
                    <a:pt x="3043" y="4965"/>
                  </a:cubicBezTo>
                  <a:cubicBezTo>
                    <a:pt x="3311" y="5101"/>
                    <a:pt x="3580" y="5143"/>
                    <a:pt x="3848" y="5233"/>
                  </a:cubicBezTo>
                  <a:cubicBezTo>
                    <a:pt x="3580" y="5727"/>
                    <a:pt x="3490" y="6307"/>
                    <a:pt x="3358" y="6843"/>
                  </a:cubicBezTo>
                  <a:cubicBezTo>
                    <a:pt x="3222" y="7248"/>
                    <a:pt x="3043" y="7649"/>
                    <a:pt x="2821" y="8007"/>
                  </a:cubicBezTo>
                  <a:cubicBezTo>
                    <a:pt x="2775" y="8096"/>
                    <a:pt x="2732" y="8143"/>
                    <a:pt x="2732" y="8275"/>
                  </a:cubicBezTo>
                  <a:cubicBezTo>
                    <a:pt x="2732" y="8364"/>
                    <a:pt x="2732" y="8454"/>
                    <a:pt x="2775" y="8500"/>
                  </a:cubicBezTo>
                  <a:cubicBezTo>
                    <a:pt x="2911" y="8901"/>
                    <a:pt x="3000" y="9259"/>
                    <a:pt x="3090" y="9617"/>
                  </a:cubicBezTo>
                  <a:cubicBezTo>
                    <a:pt x="3179" y="9259"/>
                    <a:pt x="3311" y="8901"/>
                    <a:pt x="3490" y="8543"/>
                  </a:cubicBezTo>
                  <a:cubicBezTo>
                    <a:pt x="3626" y="8275"/>
                    <a:pt x="3805" y="8007"/>
                    <a:pt x="3984" y="7738"/>
                  </a:cubicBezTo>
                  <a:cubicBezTo>
                    <a:pt x="4074" y="7964"/>
                    <a:pt x="4163" y="8185"/>
                    <a:pt x="4253" y="8364"/>
                  </a:cubicBezTo>
                  <a:cubicBezTo>
                    <a:pt x="4743" y="9349"/>
                    <a:pt x="5505" y="10154"/>
                    <a:pt x="6264" y="10959"/>
                  </a:cubicBezTo>
                  <a:cubicBezTo>
                    <a:pt x="6980" y="11811"/>
                    <a:pt x="7696" y="12659"/>
                    <a:pt x="8053" y="13690"/>
                  </a:cubicBezTo>
                  <a:cubicBezTo>
                    <a:pt x="8368" y="12795"/>
                    <a:pt x="8995" y="11990"/>
                    <a:pt x="9531" y="11227"/>
                  </a:cubicBezTo>
                  <a:cubicBezTo>
                    <a:pt x="10111" y="10422"/>
                    <a:pt x="10605" y="9574"/>
                    <a:pt x="10695" y="8633"/>
                  </a:cubicBezTo>
                  <a:cubicBezTo>
                    <a:pt x="10738" y="8096"/>
                    <a:pt x="10605" y="7516"/>
                    <a:pt x="10380" y="7022"/>
                  </a:cubicBezTo>
                  <a:cubicBezTo>
                    <a:pt x="10605" y="6264"/>
                    <a:pt x="10648" y="5458"/>
                    <a:pt x="10469" y="4653"/>
                  </a:cubicBezTo>
                  <a:cubicBezTo>
                    <a:pt x="10158" y="3533"/>
                    <a:pt x="9353" y="2506"/>
                    <a:pt x="8322" y="1923"/>
                  </a:cubicBezTo>
                  <a:cubicBezTo>
                    <a:pt x="6311" y="849"/>
                    <a:pt x="3759" y="1432"/>
                    <a:pt x="1701" y="491"/>
                  </a:cubicBezTo>
                  <a:lnTo>
                    <a:pt x="1701" y="1028"/>
                  </a:lnTo>
                  <a:cubicBezTo>
                    <a:pt x="1254" y="895"/>
                    <a:pt x="896" y="49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7;p41">
              <a:extLst>
                <a:ext uri="{FF2B5EF4-FFF2-40B4-BE49-F238E27FC236}">
                  <a16:creationId xmlns:a16="http://schemas.microsoft.com/office/drawing/2014/main" id="{638E1441-8B79-27CA-2FD7-867D66070BB4}"/>
                </a:ext>
              </a:extLst>
            </p:cNvPr>
            <p:cNvSpPr/>
            <p:nvPr/>
          </p:nvSpPr>
          <p:spPr>
            <a:xfrm>
              <a:off x="8112888" y="1892715"/>
              <a:ext cx="72504" cy="108379"/>
            </a:xfrm>
            <a:custGeom>
              <a:avLst/>
              <a:gdLst/>
              <a:ahLst/>
              <a:cxnLst/>
              <a:rect l="l" t="t" r="r" b="b"/>
              <a:pathLst>
                <a:path w="2595" h="3879" extrusionOk="0">
                  <a:moveTo>
                    <a:pt x="1446" y="1"/>
                  </a:moveTo>
                  <a:cubicBezTo>
                    <a:pt x="1147" y="1"/>
                    <a:pt x="867" y="194"/>
                    <a:pt x="716" y="422"/>
                  </a:cubicBezTo>
                  <a:cubicBezTo>
                    <a:pt x="494" y="690"/>
                    <a:pt x="447" y="1048"/>
                    <a:pt x="358" y="1363"/>
                  </a:cubicBezTo>
                  <a:lnTo>
                    <a:pt x="47" y="3374"/>
                  </a:lnTo>
                  <a:cubicBezTo>
                    <a:pt x="0" y="3600"/>
                    <a:pt x="225" y="3821"/>
                    <a:pt x="447" y="3868"/>
                  </a:cubicBezTo>
                  <a:cubicBezTo>
                    <a:pt x="486" y="3875"/>
                    <a:pt x="526" y="3879"/>
                    <a:pt x="567" y="3879"/>
                  </a:cubicBezTo>
                  <a:cubicBezTo>
                    <a:pt x="763" y="3879"/>
                    <a:pt x="972" y="3799"/>
                    <a:pt x="1120" y="3689"/>
                  </a:cubicBezTo>
                  <a:cubicBezTo>
                    <a:pt x="2058" y="3152"/>
                    <a:pt x="2595" y="1943"/>
                    <a:pt x="2326" y="915"/>
                  </a:cubicBezTo>
                  <a:cubicBezTo>
                    <a:pt x="2237" y="511"/>
                    <a:pt x="1968" y="110"/>
                    <a:pt x="1611" y="21"/>
                  </a:cubicBezTo>
                  <a:cubicBezTo>
                    <a:pt x="1555" y="7"/>
                    <a:pt x="1500" y="1"/>
                    <a:pt x="1446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8;p41">
              <a:extLst>
                <a:ext uri="{FF2B5EF4-FFF2-40B4-BE49-F238E27FC236}">
                  <a16:creationId xmlns:a16="http://schemas.microsoft.com/office/drawing/2014/main" id="{0D96EE91-0B7F-2510-6CE7-91945AE05EA8}"/>
                </a:ext>
              </a:extLst>
            </p:cNvPr>
            <p:cNvSpPr/>
            <p:nvPr/>
          </p:nvSpPr>
          <p:spPr>
            <a:xfrm>
              <a:off x="8050385" y="2108612"/>
              <a:ext cx="256294" cy="73370"/>
            </a:xfrm>
            <a:custGeom>
              <a:avLst/>
              <a:gdLst/>
              <a:ahLst/>
              <a:cxnLst/>
              <a:rect l="l" t="t" r="r" b="b"/>
              <a:pathLst>
                <a:path w="9173" h="2626" extrusionOk="0">
                  <a:moveTo>
                    <a:pt x="7069" y="0"/>
                  </a:moveTo>
                  <a:cubicBezTo>
                    <a:pt x="6059" y="0"/>
                    <a:pt x="5057" y="53"/>
                    <a:pt x="4073" y="257"/>
                  </a:cubicBezTo>
                  <a:cubicBezTo>
                    <a:pt x="2505" y="615"/>
                    <a:pt x="1031" y="1284"/>
                    <a:pt x="0" y="2447"/>
                  </a:cubicBezTo>
                  <a:cubicBezTo>
                    <a:pt x="1589" y="2307"/>
                    <a:pt x="3202" y="2167"/>
                    <a:pt x="4808" y="2167"/>
                  </a:cubicBezTo>
                  <a:cubicBezTo>
                    <a:pt x="6277" y="2167"/>
                    <a:pt x="7740" y="2284"/>
                    <a:pt x="9173" y="2626"/>
                  </a:cubicBezTo>
                  <a:cubicBezTo>
                    <a:pt x="8815" y="1778"/>
                    <a:pt x="8679" y="926"/>
                    <a:pt x="8725" y="31"/>
                  </a:cubicBezTo>
                  <a:cubicBezTo>
                    <a:pt x="8172" y="16"/>
                    <a:pt x="7619" y="0"/>
                    <a:pt x="7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9;p41">
              <a:extLst>
                <a:ext uri="{FF2B5EF4-FFF2-40B4-BE49-F238E27FC236}">
                  <a16:creationId xmlns:a16="http://schemas.microsoft.com/office/drawing/2014/main" id="{91F1ADC9-C0C0-6D52-26C3-1086863EA33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848" y="9058"/>
                    <a:pt x="4789" y="9194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711" y="7225"/>
                    <a:pt x="6442" y="6688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0;p41">
              <a:extLst>
                <a:ext uri="{FF2B5EF4-FFF2-40B4-BE49-F238E27FC236}">
                  <a16:creationId xmlns:a16="http://schemas.microsoft.com/office/drawing/2014/main" id="{66407419-5E26-5A81-B5F8-AAF511684AB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268" y="8209"/>
                    <a:pt x="3490" y="8431"/>
                    <a:pt x="3715" y="8657"/>
                  </a:cubicBezTo>
                  <a:cubicBezTo>
                    <a:pt x="4384" y="9194"/>
                    <a:pt x="5057" y="9505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847" y="7358"/>
                    <a:pt x="6621" y="7046"/>
                    <a:pt x="6489" y="6642"/>
                  </a:cubicBezTo>
                  <a:cubicBezTo>
                    <a:pt x="6442" y="6463"/>
                    <a:pt x="6399" y="6284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1;p41">
              <a:extLst>
                <a:ext uri="{FF2B5EF4-FFF2-40B4-BE49-F238E27FC236}">
                  <a16:creationId xmlns:a16="http://schemas.microsoft.com/office/drawing/2014/main" id="{6859677B-BBBB-5487-1AD1-5D5E201A42AA}"/>
                </a:ext>
              </a:extLst>
            </p:cNvPr>
            <p:cNvSpPr/>
            <p:nvPr/>
          </p:nvSpPr>
          <p:spPr>
            <a:xfrm>
              <a:off x="7239213" y="2051446"/>
              <a:ext cx="101227" cy="123048"/>
            </a:xfrm>
            <a:custGeom>
              <a:avLst/>
              <a:gdLst/>
              <a:ahLst/>
              <a:cxnLst/>
              <a:rect l="l" t="t" r="r" b="b"/>
              <a:pathLst>
                <a:path w="3623" h="4404" extrusionOk="0">
                  <a:moveTo>
                    <a:pt x="2593" y="0"/>
                  </a:moveTo>
                  <a:cubicBezTo>
                    <a:pt x="2500" y="0"/>
                    <a:pt x="2400" y="19"/>
                    <a:pt x="2280" y="19"/>
                  </a:cubicBezTo>
                  <a:cubicBezTo>
                    <a:pt x="1654" y="198"/>
                    <a:pt x="1028" y="556"/>
                    <a:pt x="627" y="1093"/>
                  </a:cubicBezTo>
                  <a:cubicBezTo>
                    <a:pt x="222" y="1630"/>
                    <a:pt x="1" y="2303"/>
                    <a:pt x="1" y="2972"/>
                  </a:cubicBezTo>
                  <a:cubicBezTo>
                    <a:pt x="670" y="3376"/>
                    <a:pt x="1296" y="3867"/>
                    <a:pt x="1879" y="4403"/>
                  </a:cubicBezTo>
                  <a:cubicBezTo>
                    <a:pt x="1654" y="3777"/>
                    <a:pt x="1922" y="3018"/>
                    <a:pt x="2280" y="2435"/>
                  </a:cubicBezTo>
                  <a:cubicBezTo>
                    <a:pt x="2685" y="1855"/>
                    <a:pt x="3175" y="1361"/>
                    <a:pt x="3622" y="825"/>
                  </a:cubicBezTo>
                  <a:cubicBezTo>
                    <a:pt x="3222" y="735"/>
                    <a:pt x="3132" y="155"/>
                    <a:pt x="2728" y="19"/>
                  </a:cubicBezTo>
                  <a:cubicBezTo>
                    <a:pt x="2684" y="5"/>
                    <a:pt x="2639" y="0"/>
                    <a:pt x="2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2;p41">
              <a:extLst>
                <a:ext uri="{FF2B5EF4-FFF2-40B4-BE49-F238E27FC236}">
                  <a16:creationId xmlns:a16="http://schemas.microsoft.com/office/drawing/2014/main" id="{26B56540-142B-DC8C-4DE2-68955451BC4B}"/>
                </a:ext>
              </a:extLst>
            </p:cNvPr>
            <p:cNvSpPr/>
            <p:nvPr/>
          </p:nvSpPr>
          <p:spPr>
            <a:xfrm>
              <a:off x="7259218" y="2060666"/>
              <a:ext cx="1262441" cy="1200051"/>
            </a:xfrm>
            <a:custGeom>
              <a:avLst/>
              <a:gdLst/>
              <a:ahLst/>
              <a:cxnLst/>
              <a:rect l="l" t="t" r="r" b="b"/>
              <a:pathLst>
                <a:path w="45184" h="42951" extrusionOk="0">
                  <a:moveTo>
                    <a:pt x="2293" y="1"/>
                  </a:moveTo>
                  <a:cubicBezTo>
                    <a:pt x="2258" y="1"/>
                    <a:pt x="2224" y="2"/>
                    <a:pt x="2191" y="4"/>
                  </a:cubicBezTo>
                  <a:cubicBezTo>
                    <a:pt x="1027" y="47"/>
                    <a:pt x="0" y="2420"/>
                    <a:pt x="90" y="3716"/>
                  </a:cubicBezTo>
                  <a:cubicBezTo>
                    <a:pt x="5637" y="9531"/>
                    <a:pt x="12748" y="13514"/>
                    <a:pt x="20489" y="15662"/>
                  </a:cubicBezTo>
                  <a:cubicBezTo>
                    <a:pt x="19995" y="22325"/>
                    <a:pt x="19237" y="33867"/>
                    <a:pt x="18521" y="40177"/>
                  </a:cubicBezTo>
                  <a:cubicBezTo>
                    <a:pt x="18431" y="41161"/>
                    <a:pt x="19190" y="42277"/>
                    <a:pt x="19101" y="42950"/>
                  </a:cubicBezTo>
                  <a:lnTo>
                    <a:pt x="41111" y="41920"/>
                  </a:lnTo>
                  <a:cubicBezTo>
                    <a:pt x="41962" y="39103"/>
                    <a:pt x="41916" y="36193"/>
                    <a:pt x="41605" y="32794"/>
                  </a:cubicBezTo>
                  <a:cubicBezTo>
                    <a:pt x="41962" y="32436"/>
                    <a:pt x="42274" y="32035"/>
                    <a:pt x="42589" y="31677"/>
                  </a:cubicBezTo>
                  <a:cubicBezTo>
                    <a:pt x="43705" y="30378"/>
                    <a:pt x="44736" y="28946"/>
                    <a:pt x="45004" y="27246"/>
                  </a:cubicBezTo>
                  <a:cubicBezTo>
                    <a:pt x="45183" y="25951"/>
                    <a:pt x="44868" y="24652"/>
                    <a:pt x="44600" y="23399"/>
                  </a:cubicBezTo>
                  <a:cubicBezTo>
                    <a:pt x="43662" y="19509"/>
                    <a:pt x="42721" y="15572"/>
                    <a:pt x="41826" y="11678"/>
                  </a:cubicBezTo>
                  <a:cubicBezTo>
                    <a:pt x="41469" y="10247"/>
                    <a:pt x="41111" y="8772"/>
                    <a:pt x="40352" y="7520"/>
                  </a:cubicBezTo>
                  <a:cubicBezTo>
                    <a:pt x="40126" y="7205"/>
                    <a:pt x="39905" y="6894"/>
                    <a:pt x="39636" y="6625"/>
                  </a:cubicBezTo>
                  <a:cubicBezTo>
                    <a:pt x="39099" y="5326"/>
                    <a:pt x="38427" y="4163"/>
                    <a:pt x="37757" y="3941"/>
                  </a:cubicBezTo>
                  <a:cubicBezTo>
                    <a:pt x="36246" y="3371"/>
                    <a:pt x="34701" y="3137"/>
                    <a:pt x="33144" y="3137"/>
                  </a:cubicBezTo>
                  <a:cubicBezTo>
                    <a:pt x="31151" y="3137"/>
                    <a:pt x="29138" y="3521"/>
                    <a:pt x="27153" y="4073"/>
                  </a:cubicBezTo>
                  <a:lnTo>
                    <a:pt x="27110" y="4073"/>
                  </a:lnTo>
                  <a:cubicBezTo>
                    <a:pt x="26126" y="4478"/>
                    <a:pt x="25185" y="5058"/>
                    <a:pt x="24380" y="5730"/>
                  </a:cubicBezTo>
                  <a:cubicBezTo>
                    <a:pt x="18253" y="5326"/>
                    <a:pt x="12347" y="3984"/>
                    <a:pt x="6532" y="1883"/>
                  </a:cubicBezTo>
                  <a:cubicBezTo>
                    <a:pt x="5443" y="1490"/>
                    <a:pt x="3511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3;p41">
              <a:extLst>
                <a:ext uri="{FF2B5EF4-FFF2-40B4-BE49-F238E27FC236}">
                  <a16:creationId xmlns:a16="http://schemas.microsoft.com/office/drawing/2014/main" id="{36340E2A-08AC-FA36-F702-F5ACD1C23131}"/>
                </a:ext>
              </a:extLst>
            </p:cNvPr>
            <p:cNvSpPr/>
            <p:nvPr/>
          </p:nvSpPr>
          <p:spPr>
            <a:xfrm rot="5400000">
              <a:off x="6554752" y="2839249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4;p41">
              <a:extLst>
                <a:ext uri="{FF2B5EF4-FFF2-40B4-BE49-F238E27FC236}">
                  <a16:creationId xmlns:a16="http://schemas.microsoft.com/office/drawing/2014/main" id="{A743FFB2-A5EF-91A6-F073-F34D5D6C70C6}"/>
                </a:ext>
              </a:extLst>
            </p:cNvPr>
            <p:cNvSpPr/>
            <p:nvPr/>
          </p:nvSpPr>
          <p:spPr>
            <a:xfrm>
              <a:off x="6335458" y="2089516"/>
              <a:ext cx="158724" cy="375313"/>
            </a:xfrm>
            <a:custGeom>
              <a:avLst/>
              <a:gdLst/>
              <a:ahLst/>
              <a:cxnLst/>
              <a:rect l="l" t="t" r="r" b="b"/>
              <a:pathLst>
                <a:path w="3113" h="7358" extrusionOk="0">
                  <a:moveTo>
                    <a:pt x="1038" y="0"/>
                  </a:moveTo>
                  <a:lnTo>
                    <a:pt x="1038" y="1181"/>
                  </a:lnTo>
                  <a:cubicBezTo>
                    <a:pt x="426" y="1370"/>
                    <a:pt x="0" y="1936"/>
                    <a:pt x="0" y="2641"/>
                  </a:cubicBezTo>
                  <a:cubicBezTo>
                    <a:pt x="0" y="3490"/>
                    <a:pt x="709" y="4200"/>
                    <a:pt x="1558" y="4200"/>
                  </a:cubicBezTo>
                  <a:cubicBezTo>
                    <a:pt x="1841" y="4200"/>
                    <a:pt x="2075" y="4434"/>
                    <a:pt x="2075" y="4717"/>
                  </a:cubicBezTo>
                  <a:cubicBezTo>
                    <a:pt x="2075" y="5000"/>
                    <a:pt x="1841" y="5237"/>
                    <a:pt x="1558" y="5237"/>
                  </a:cubicBezTo>
                  <a:cubicBezTo>
                    <a:pt x="1275" y="5237"/>
                    <a:pt x="1038" y="5000"/>
                    <a:pt x="1038" y="4717"/>
                  </a:cubicBezTo>
                  <a:lnTo>
                    <a:pt x="0" y="4717"/>
                  </a:lnTo>
                  <a:cubicBezTo>
                    <a:pt x="0" y="5426"/>
                    <a:pt x="426" y="5992"/>
                    <a:pt x="1038" y="6180"/>
                  </a:cubicBezTo>
                  <a:lnTo>
                    <a:pt x="1038" y="7358"/>
                  </a:lnTo>
                  <a:lnTo>
                    <a:pt x="2075" y="7358"/>
                  </a:lnTo>
                  <a:lnTo>
                    <a:pt x="2075" y="6180"/>
                  </a:lnTo>
                  <a:cubicBezTo>
                    <a:pt x="2690" y="5992"/>
                    <a:pt x="3113" y="5426"/>
                    <a:pt x="3113" y="4717"/>
                  </a:cubicBezTo>
                  <a:cubicBezTo>
                    <a:pt x="3113" y="3868"/>
                    <a:pt x="2407" y="3162"/>
                    <a:pt x="1558" y="3162"/>
                  </a:cubicBezTo>
                  <a:cubicBezTo>
                    <a:pt x="1275" y="3162"/>
                    <a:pt x="1038" y="2924"/>
                    <a:pt x="1038" y="2641"/>
                  </a:cubicBezTo>
                  <a:cubicBezTo>
                    <a:pt x="1038" y="2358"/>
                    <a:pt x="1275" y="2124"/>
                    <a:pt x="1558" y="2124"/>
                  </a:cubicBezTo>
                  <a:cubicBezTo>
                    <a:pt x="1841" y="2124"/>
                    <a:pt x="2075" y="2358"/>
                    <a:pt x="2075" y="2641"/>
                  </a:cubicBezTo>
                  <a:lnTo>
                    <a:pt x="3113" y="2641"/>
                  </a:lnTo>
                  <a:cubicBezTo>
                    <a:pt x="3113" y="1936"/>
                    <a:pt x="2690" y="1370"/>
                    <a:pt x="2075" y="1181"/>
                  </a:cubicBezTo>
                  <a:lnTo>
                    <a:pt x="2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015;p41">
              <a:extLst>
                <a:ext uri="{FF2B5EF4-FFF2-40B4-BE49-F238E27FC236}">
                  <a16:creationId xmlns:a16="http://schemas.microsoft.com/office/drawing/2014/main" id="{A1D3026A-1EE4-E540-6D58-1882A6A7D033}"/>
                </a:ext>
              </a:extLst>
            </p:cNvPr>
            <p:cNvGrpSpPr/>
            <p:nvPr/>
          </p:nvGrpSpPr>
          <p:grpSpPr>
            <a:xfrm>
              <a:off x="6825616" y="2545819"/>
              <a:ext cx="532378" cy="532378"/>
              <a:chOff x="1774175" y="3649950"/>
              <a:chExt cx="601625" cy="601625"/>
            </a:xfrm>
          </p:grpSpPr>
          <p:sp>
            <p:nvSpPr>
              <p:cNvPr id="30" name="Google Shape;1016;p41">
                <a:extLst>
                  <a:ext uri="{FF2B5EF4-FFF2-40B4-BE49-F238E27FC236}">
                    <a16:creationId xmlns:a16="http://schemas.microsoft.com/office/drawing/2014/main" id="{1601176E-91F1-9011-974F-0C4F5D4907F5}"/>
                  </a:ext>
                </a:extLst>
              </p:cNvPr>
              <p:cNvSpPr/>
              <p:nvPr/>
            </p:nvSpPr>
            <p:spPr>
              <a:xfrm>
                <a:off x="1774175" y="3649950"/>
                <a:ext cx="601625" cy="601625"/>
              </a:xfrm>
              <a:custGeom>
                <a:avLst/>
                <a:gdLst/>
                <a:ahLst/>
                <a:cxnLst/>
                <a:rect l="l" t="t" r="r" b="b"/>
                <a:pathLst>
                  <a:path w="24065" h="24065" extrusionOk="0">
                    <a:moveTo>
                      <a:pt x="12034" y="3438"/>
                    </a:moveTo>
                    <a:cubicBezTo>
                      <a:pt x="16789" y="3438"/>
                      <a:pt x="20627" y="7276"/>
                      <a:pt x="20627" y="12034"/>
                    </a:cubicBezTo>
                    <a:cubicBezTo>
                      <a:pt x="20627" y="16751"/>
                      <a:pt x="16789" y="20589"/>
                      <a:pt x="12034" y="20589"/>
                    </a:cubicBezTo>
                    <a:cubicBezTo>
                      <a:pt x="7317" y="20589"/>
                      <a:pt x="3480" y="16751"/>
                      <a:pt x="3480" y="12034"/>
                    </a:cubicBezTo>
                    <a:cubicBezTo>
                      <a:pt x="3480" y="7276"/>
                      <a:pt x="7317" y="3438"/>
                      <a:pt x="12034" y="3438"/>
                    </a:cubicBezTo>
                    <a:close/>
                    <a:moveTo>
                      <a:pt x="12034" y="0"/>
                    </a:moveTo>
                    <a:cubicBezTo>
                      <a:pt x="5398" y="0"/>
                      <a:pt x="0" y="5398"/>
                      <a:pt x="0" y="12034"/>
                    </a:cubicBezTo>
                    <a:cubicBezTo>
                      <a:pt x="0" y="18670"/>
                      <a:pt x="5398" y="24065"/>
                      <a:pt x="12034" y="24065"/>
                    </a:cubicBezTo>
                    <a:cubicBezTo>
                      <a:pt x="18670" y="24065"/>
                      <a:pt x="24065" y="18670"/>
                      <a:pt x="24065" y="12034"/>
                    </a:cubicBezTo>
                    <a:cubicBezTo>
                      <a:pt x="24065" y="5398"/>
                      <a:pt x="18670" y="0"/>
                      <a:pt x="12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17;p41">
                <a:extLst>
                  <a:ext uri="{FF2B5EF4-FFF2-40B4-BE49-F238E27FC236}">
                    <a16:creationId xmlns:a16="http://schemas.microsoft.com/office/drawing/2014/main" id="{7A61D972-3C33-8440-85DF-427E51452D16}"/>
                  </a:ext>
                </a:extLst>
              </p:cNvPr>
              <p:cNvSpPr/>
              <p:nvPr/>
            </p:nvSpPr>
            <p:spPr>
              <a:xfrm>
                <a:off x="1950050" y="3825825"/>
                <a:ext cx="249875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5" extrusionOk="0">
                    <a:moveTo>
                      <a:pt x="4999" y="1"/>
                    </a:moveTo>
                    <a:cubicBezTo>
                      <a:pt x="2239" y="1"/>
                      <a:pt x="1" y="2239"/>
                      <a:pt x="1" y="4999"/>
                    </a:cubicBezTo>
                    <a:cubicBezTo>
                      <a:pt x="1" y="7756"/>
                      <a:pt x="2239" y="9994"/>
                      <a:pt x="4999" y="9994"/>
                    </a:cubicBezTo>
                    <a:cubicBezTo>
                      <a:pt x="7756" y="9994"/>
                      <a:pt x="9994" y="7756"/>
                      <a:pt x="9994" y="4999"/>
                    </a:cubicBezTo>
                    <a:cubicBezTo>
                      <a:pt x="9994" y="2239"/>
                      <a:pt x="7756" y="1"/>
                      <a:pt x="4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448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Atual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09D04DE3-68FE-8330-2C78-1E6B77C8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44" y="2702333"/>
            <a:ext cx="540000" cy="540000"/>
          </a:xfrm>
          <a:prstGeom prst="rect">
            <a:avLst/>
          </a:prstGeom>
        </p:spPr>
      </p:pic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591A413B-1838-7D29-2152-FF6DF118F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026" y="2597254"/>
            <a:ext cx="729328" cy="729328"/>
          </a:xfrm>
          <a:prstGeom prst="rect">
            <a:avLst/>
          </a:prstGeom>
        </p:spPr>
      </p:pic>
      <p:pic>
        <p:nvPicPr>
          <p:cNvPr id="49" name="Imagem 48" descr="Forma&#10;&#10;Descrição gerada automaticamente com confiança baixa">
            <a:extLst>
              <a:ext uri="{FF2B5EF4-FFF2-40B4-BE49-F238E27FC236}">
                <a16:creationId xmlns:a16="http://schemas.microsoft.com/office/drawing/2014/main" id="{DDA3EF4A-55C7-C94C-A524-5C531E0AB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725" y="3883865"/>
            <a:ext cx="540000" cy="540000"/>
          </a:xfrm>
          <a:prstGeom prst="rect">
            <a:avLst/>
          </a:prstGeom>
        </p:spPr>
      </p:pic>
      <p:pic>
        <p:nvPicPr>
          <p:cNvPr id="51" name="Imagem 50" descr="Forma&#10;&#10;Descrição gerada automaticamente com confiança baixa">
            <a:extLst>
              <a:ext uri="{FF2B5EF4-FFF2-40B4-BE49-F238E27FC236}">
                <a16:creationId xmlns:a16="http://schemas.microsoft.com/office/drawing/2014/main" id="{678C735E-4D78-DCBF-627E-56F68A12F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725" y="2888099"/>
            <a:ext cx="540000" cy="540000"/>
          </a:xfrm>
          <a:prstGeom prst="rect">
            <a:avLst/>
          </a:prstGeom>
        </p:spPr>
      </p:pic>
      <p:pic>
        <p:nvPicPr>
          <p:cNvPr id="55" name="Imagem 54" descr="Forma&#10;&#10;Descrição gerada automaticamente com confiança baixa">
            <a:extLst>
              <a:ext uri="{FF2B5EF4-FFF2-40B4-BE49-F238E27FC236}">
                <a16:creationId xmlns:a16="http://schemas.microsoft.com/office/drawing/2014/main" id="{5D35E34F-ADE0-857A-0D49-A501CF29C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435" y="1483037"/>
            <a:ext cx="540000" cy="540000"/>
          </a:xfrm>
          <a:prstGeom prst="rect">
            <a:avLst/>
          </a:prstGeom>
        </p:spPr>
      </p:pic>
      <p:pic>
        <p:nvPicPr>
          <p:cNvPr id="57" name="Imagem 56" descr="Forma&#10;&#10;Descrição gerada automaticamente com confiança baixa">
            <a:extLst>
              <a:ext uri="{FF2B5EF4-FFF2-40B4-BE49-F238E27FC236}">
                <a16:creationId xmlns:a16="http://schemas.microsoft.com/office/drawing/2014/main" id="{9CC91CD9-03F2-42D2-0E3B-E206D551DF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1875" y="3883865"/>
            <a:ext cx="540000" cy="540000"/>
          </a:xfrm>
          <a:prstGeom prst="rect">
            <a:avLst/>
          </a:prstGeom>
        </p:spPr>
      </p:pic>
      <p:pic>
        <p:nvPicPr>
          <p:cNvPr id="59" name="Imagem 58" descr="Forma&#10;&#10;Descrição gerada automaticamente com confiança baixa">
            <a:extLst>
              <a:ext uri="{FF2B5EF4-FFF2-40B4-BE49-F238E27FC236}">
                <a16:creationId xmlns:a16="http://schemas.microsoft.com/office/drawing/2014/main" id="{A80F2475-9A9A-7084-A0ED-782BDE47F5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0620" y="1952703"/>
            <a:ext cx="540000" cy="540000"/>
          </a:xfrm>
          <a:prstGeom prst="rect">
            <a:avLst/>
          </a:prstGeom>
        </p:spPr>
      </p:pic>
      <p:pic>
        <p:nvPicPr>
          <p:cNvPr id="61" name="Imagem 60" descr="Forma&#10;&#10;Descrição gerada automaticamente com confiança baixa">
            <a:extLst>
              <a:ext uri="{FF2B5EF4-FFF2-40B4-BE49-F238E27FC236}">
                <a16:creationId xmlns:a16="http://schemas.microsoft.com/office/drawing/2014/main" id="{C7FBE202-EB82-AA53-A33F-243946D392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3433" y="3883865"/>
            <a:ext cx="540000" cy="540000"/>
          </a:xfrm>
          <a:prstGeom prst="rect">
            <a:avLst/>
          </a:prstGeom>
        </p:spPr>
      </p:pic>
      <p:pic>
        <p:nvPicPr>
          <p:cNvPr id="63" name="Imagem 62" descr="Uma imagem contendo objeto, relógio, placa, escuro&#10;&#10;Descrição gerada automaticamente">
            <a:extLst>
              <a:ext uri="{FF2B5EF4-FFF2-40B4-BE49-F238E27FC236}">
                <a16:creationId xmlns:a16="http://schemas.microsoft.com/office/drawing/2014/main" id="{5AFC3F51-79F9-94D8-9380-EEAA4C778D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359" y="3613865"/>
            <a:ext cx="1080000" cy="1080000"/>
          </a:xfrm>
          <a:prstGeom prst="rect">
            <a:avLst/>
          </a:prstGeom>
        </p:spPr>
      </p:pic>
      <p:cxnSp>
        <p:nvCxnSpPr>
          <p:cNvPr id="726" name="Conector de Seta Reta 725">
            <a:extLst>
              <a:ext uri="{FF2B5EF4-FFF2-40B4-BE49-F238E27FC236}">
                <a16:creationId xmlns:a16="http://schemas.microsoft.com/office/drawing/2014/main" id="{AFBAC848-8845-F7F3-3BB8-B4A6BCAF052E}"/>
              </a:ext>
            </a:extLst>
          </p:cNvPr>
          <p:cNvCxnSpPr>
            <a:stCxn id="55" idx="2"/>
            <a:endCxn id="43" idx="0"/>
          </p:cNvCxnSpPr>
          <p:nvPr/>
        </p:nvCxnSpPr>
        <p:spPr>
          <a:xfrm>
            <a:off x="1601435" y="2023037"/>
            <a:ext cx="9" cy="679296"/>
          </a:xfrm>
          <a:prstGeom prst="straightConnector1">
            <a:avLst/>
          </a:prstGeom>
          <a:ln w="19050">
            <a:solidFill>
              <a:srgbClr val="768F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Conector de Seta Reta 728">
            <a:extLst>
              <a:ext uri="{FF2B5EF4-FFF2-40B4-BE49-F238E27FC236}">
                <a16:creationId xmlns:a16="http://schemas.microsoft.com/office/drawing/2014/main" id="{611D3499-0751-A0BA-8205-1FAB78C19E95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flipH="1">
            <a:off x="1598359" y="3242333"/>
            <a:ext cx="3085" cy="371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ector de Seta Reta 731">
            <a:extLst>
              <a:ext uri="{FF2B5EF4-FFF2-40B4-BE49-F238E27FC236}">
                <a16:creationId xmlns:a16="http://schemas.microsoft.com/office/drawing/2014/main" id="{436F1946-96EC-92D2-9B82-64FFA5D15675}"/>
              </a:ext>
            </a:extLst>
          </p:cNvPr>
          <p:cNvCxnSpPr>
            <a:cxnSpLocks/>
            <a:stCxn id="63" idx="3"/>
            <a:endCxn id="57" idx="1"/>
          </p:cNvCxnSpPr>
          <p:nvPr/>
        </p:nvCxnSpPr>
        <p:spPr>
          <a:xfrm>
            <a:off x="2138359" y="4153865"/>
            <a:ext cx="6635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Conector de Seta Reta 734">
            <a:extLst>
              <a:ext uri="{FF2B5EF4-FFF2-40B4-BE49-F238E27FC236}">
                <a16:creationId xmlns:a16="http://schemas.microsoft.com/office/drawing/2014/main" id="{BEEE85A8-3898-232A-926E-B91E19204464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>
            <a:off x="3341875" y="4153865"/>
            <a:ext cx="921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ector de Seta Reta 737">
            <a:extLst>
              <a:ext uri="{FF2B5EF4-FFF2-40B4-BE49-F238E27FC236}">
                <a16:creationId xmlns:a16="http://schemas.microsoft.com/office/drawing/2014/main" id="{CA885EDC-AD3B-3253-8EAA-62197C6DF38A}"/>
              </a:ext>
            </a:extLst>
          </p:cNvPr>
          <p:cNvCxnSpPr>
            <a:cxnSpLocks/>
            <a:stCxn id="61" idx="0"/>
            <a:endCxn id="749" idx="2"/>
          </p:cNvCxnSpPr>
          <p:nvPr/>
        </p:nvCxnSpPr>
        <p:spPr>
          <a:xfrm flipV="1">
            <a:off x="4533433" y="3236369"/>
            <a:ext cx="0" cy="6474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ector de Seta Reta 740">
            <a:extLst>
              <a:ext uri="{FF2B5EF4-FFF2-40B4-BE49-F238E27FC236}">
                <a16:creationId xmlns:a16="http://schemas.microsoft.com/office/drawing/2014/main" id="{09E66664-0061-1EAC-22AC-8DF224FE8E09}"/>
              </a:ext>
            </a:extLst>
          </p:cNvPr>
          <p:cNvCxnSpPr>
            <a:cxnSpLocks/>
            <a:stCxn id="45" idx="3"/>
            <a:endCxn id="749" idx="1"/>
          </p:cNvCxnSpPr>
          <p:nvPr/>
        </p:nvCxnSpPr>
        <p:spPr>
          <a:xfrm>
            <a:off x="3433354" y="2961918"/>
            <a:ext cx="830079" cy="4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7" name="Imagem 746" descr="Forma&#10;&#10;Descrição gerada automaticamente com confiança baixa">
            <a:extLst>
              <a:ext uri="{FF2B5EF4-FFF2-40B4-BE49-F238E27FC236}">
                <a16:creationId xmlns:a16="http://schemas.microsoft.com/office/drawing/2014/main" id="{82CAA1DE-5BA0-505E-0C38-DB3048BA64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11564" y="1338399"/>
            <a:ext cx="643738" cy="643738"/>
          </a:xfrm>
          <a:prstGeom prst="rect">
            <a:avLst/>
          </a:prstGeom>
        </p:spPr>
      </p:pic>
      <p:pic>
        <p:nvPicPr>
          <p:cNvPr id="749" name="Imagem 748" descr="Forma&#10;&#10;Descrição gerada automaticamente com confiança baixa">
            <a:extLst>
              <a:ext uri="{FF2B5EF4-FFF2-40B4-BE49-F238E27FC236}">
                <a16:creationId xmlns:a16="http://schemas.microsoft.com/office/drawing/2014/main" id="{11C1691E-7D79-A7B2-258C-8DD0954EB3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3433" y="2696369"/>
            <a:ext cx="540000" cy="540000"/>
          </a:xfrm>
          <a:prstGeom prst="rect">
            <a:avLst/>
          </a:prstGeom>
        </p:spPr>
      </p:pic>
      <p:pic>
        <p:nvPicPr>
          <p:cNvPr id="756" name="Imagem 755" descr="Forma&#10;&#10;Descrição gerada automaticamente com confiança baixa">
            <a:extLst>
              <a:ext uri="{FF2B5EF4-FFF2-40B4-BE49-F238E27FC236}">
                <a16:creationId xmlns:a16="http://schemas.microsoft.com/office/drawing/2014/main" id="{A8E5628A-0AC7-EBB9-363C-6597989DDA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9725" y="1952703"/>
            <a:ext cx="540000" cy="540000"/>
          </a:xfrm>
          <a:prstGeom prst="rect">
            <a:avLst/>
          </a:prstGeom>
        </p:spPr>
      </p:pic>
      <p:pic>
        <p:nvPicPr>
          <p:cNvPr id="757" name="Imagem 756" descr="Forma&#10;&#10;Descrição gerada automaticamente com confiança baixa">
            <a:extLst>
              <a:ext uri="{FF2B5EF4-FFF2-40B4-BE49-F238E27FC236}">
                <a16:creationId xmlns:a16="http://schemas.microsoft.com/office/drawing/2014/main" id="{F1C57993-9835-0F58-2772-EE3E11F97F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830" y="1952703"/>
            <a:ext cx="540000" cy="540000"/>
          </a:xfrm>
          <a:prstGeom prst="rect">
            <a:avLst/>
          </a:prstGeom>
        </p:spPr>
      </p:pic>
      <p:cxnSp>
        <p:nvCxnSpPr>
          <p:cNvPr id="758" name="Conector de Seta Reta 757">
            <a:extLst>
              <a:ext uri="{FF2B5EF4-FFF2-40B4-BE49-F238E27FC236}">
                <a16:creationId xmlns:a16="http://schemas.microsoft.com/office/drawing/2014/main" id="{62FAC56B-9F6B-EF17-98CE-67239EFDD0E3}"/>
              </a:ext>
            </a:extLst>
          </p:cNvPr>
          <p:cNvCxnSpPr>
            <a:cxnSpLocks/>
            <a:stCxn id="749" idx="0"/>
            <a:endCxn id="747" idx="2"/>
          </p:cNvCxnSpPr>
          <p:nvPr/>
        </p:nvCxnSpPr>
        <p:spPr>
          <a:xfrm flipV="1">
            <a:off x="4533433" y="1982137"/>
            <a:ext cx="0" cy="714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Conector: Angulado 762">
            <a:extLst>
              <a:ext uri="{FF2B5EF4-FFF2-40B4-BE49-F238E27FC236}">
                <a16:creationId xmlns:a16="http://schemas.microsoft.com/office/drawing/2014/main" id="{988F8007-DF03-367D-964F-61FC128BB1E9}"/>
              </a:ext>
            </a:extLst>
          </p:cNvPr>
          <p:cNvCxnSpPr>
            <a:cxnSpLocks/>
            <a:stCxn id="747" idx="3"/>
            <a:endCxn id="59" idx="0"/>
          </p:cNvCxnSpPr>
          <p:nvPr/>
        </p:nvCxnSpPr>
        <p:spPr>
          <a:xfrm>
            <a:off x="4855302" y="1660268"/>
            <a:ext cx="1035318" cy="29243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ector: Angulado 766">
            <a:extLst>
              <a:ext uri="{FF2B5EF4-FFF2-40B4-BE49-F238E27FC236}">
                <a16:creationId xmlns:a16="http://schemas.microsoft.com/office/drawing/2014/main" id="{34DD93C8-B7C3-D5F3-6B8F-9409D1101D1F}"/>
              </a:ext>
            </a:extLst>
          </p:cNvPr>
          <p:cNvCxnSpPr>
            <a:cxnSpLocks/>
            <a:stCxn id="747" idx="3"/>
            <a:endCxn id="756" idx="0"/>
          </p:cNvCxnSpPr>
          <p:nvPr/>
        </p:nvCxnSpPr>
        <p:spPr>
          <a:xfrm>
            <a:off x="4855302" y="1660268"/>
            <a:ext cx="1964423" cy="29243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ector: Angulado 770">
            <a:extLst>
              <a:ext uri="{FF2B5EF4-FFF2-40B4-BE49-F238E27FC236}">
                <a16:creationId xmlns:a16="http://schemas.microsoft.com/office/drawing/2014/main" id="{7C9FFE86-4CA1-03A6-CF6F-1228718BBCAB}"/>
              </a:ext>
            </a:extLst>
          </p:cNvPr>
          <p:cNvCxnSpPr>
            <a:cxnSpLocks/>
            <a:stCxn id="747" idx="3"/>
            <a:endCxn id="757" idx="0"/>
          </p:cNvCxnSpPr>
          <p:nvPr/>
        </p:nvCxnSpPr>
        <p:spPr>
          <a:xfrm>
            <a:off x="4855302" y="1660268"/>
            <a:ext cx="2893528" cy="29243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Conector: Angulado 774">
            <a:extLst>
              <a:ext uri="{FF2B5EF4-FFF2-40B4-BE49-F238E27FC236}">
                <a16:creationId xmlns:a16="http://schemas.microsoft.com/office/drawing/2014/main" id="{67C1C501-8871-94F1-9DEE-2ECABB742A99}"/>
              </a:ext>
            </a:extLst>
          </p:cNvPr>
          <p:cNvCxnSpPr>
            <a:cxnSpLocks/>
            <a:stCxn id="59" idx="2"/>
            <a:endCxn id="51" idx="1"/>
          </p:cNvCxnSpPr>
          <p:nvPr/>
        </p:nvCxnSpPr>
        <p:spPr>
          <a:xfrm rot="16200000" flipH="1">
            <a:off x="5887474" y="2495848"/>
            <a:ext cx="665396" cy="6591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Conector: Angulado 777">
            <a:extLst>
              <a:ext uri="{FF2B5EF4-FFF2-40B4-BE49-F238E27FC236}">
                <a16:creationId xmlns:a16="http://schemas.microsoft.com/office/drawing/2014/main" id="{59C911D3-A8D3-5DAE-3C21-9A9A8C27CC45}"/>
              </a:ext>
            </a:extLst>
          </p:cNvPr>
          <p:cNvCxnSpPr>
            <a:cxnSpLocks/>
            <a:stCxn id="757" idx="2"/>
            <a:endCxn id="51" idx="3"/>
          </p:cNvCxnSpPr>
          <p:nvPr/>
        </p:nvCxnSpPr>
        <p:spPr>
          <a:xfrm rot="5400000">
            <a:off x="7086580" y="2495849"/>
            <a:ext cx="665396" cy="6591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onector de Seta Reta 784">
            <a:extLst>
              <a:ext uri="{FF2B5EF4-FFF2-40B4-BE49-F238E27FC236}">
                <a16:creationId xmlns:a16="http://schemas.microsoft.com/office/drawing/2014/main" id="{45E4B3D1-394A-FD88-B017-B60513D6CEC9}"/>
              </a:ext>
            </a:extLst>
          </p:cNvPr>
          <p:cNvCxnSpPr>
            <a:cxnSpLocks/>
            <a:stCxn id="756" idx="2"/>
            <a:endCxn id="51" idx="0"/>
          </p:cNvCxnSpPr>
          <p:nvPr/>
        </p:nvCxnSpPr>
        <p:spPr>
          <a:xfrm>
            <a:off x="6819725" y="2492703"/>
            <a:ext cx="0" cy="3953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Conector de Seta Reta 787">
            <a:extLst>
              <a:ext uri="{FF2B5EF4-FFF2-40B4-BE49-F238E27FC236}">
                <a16:creationId xmlns:a16="http://schemas.microsoft.com/office/drawing/2014/main" id="{E70FD3BB-BF5D-1BCE-DB0B-CE4226BBC14C}"/>
              </a:ext>
            </a:extLst>
          </p:cNvPr>
          <p:cNvCxnSpPr>
            <a:cxnSpLocks/>
            <a:stCxn id="51" idx="2"/>
            <a:endCxn id="49" idx="0"/>
          </p:cNvCxnSpPr>
          <p:nvPr/>
        </p:nvCxnSpPr>
        <p:spPr>
          <a:xfrm>
            <a:off x="6819725" y="3428099"/>
            <a:ext cx="0" cy="455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Google Shape;746;p36">
            <a:extLst>
              <a:ext uri="{FF2B5EF4-FFF2-40B4-BE49-F238E27FC236}">
                <a16:creationId xmlns:a16="http://schemas.microsoft.com/office/drawing/2014/main" id="{14DB7828-B0E5-5077-3A69-7C4900E353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1680" y="1614105"/>
            <a:ext cx="918792" cy="24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000000"/>
                </a:solidFill>
              </a:rPr>
              <a:t>Munícipe</a:t>
            </a:r>
          </a:p>
        </p:txBody>
      </p:sp>
      <p:sp>
        <p:nvSpPr>
          <p:cNvPr id="794" name="Google Shape;746;p36">
            <a:extLst>
              <a:ext uri="{FF2B5EF4-FFF2-40B4-BE49-F238E27FC236}">
                <a16:creationId xmlns:a16="http://schemas.microsoft.com/office/drawing/2014/main" id="{FEF3484C-3B12-890A-BE28-142032E3241F}"/>
              </a:ext>
            </a:extLst>
          </p:cNvPr>
          <p:cNvSpPr txBox="1">
            <a:spLocks/>
          </p:cNvSpPr>
          <p:nvPr/>
        </p:nvSpPr>
        <p:spPr>
          <a:xfrm>
            <a:off x="370465" y="2917925"/>
            <a:ext cx="1024909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Engenheiro</a:t>
            </a:r>
          </a:p>
        </p:txBody>
      </p:sp>
      <p:sp>
        <p:nvSpPr>
          <p:cNvPr id="795" name="Google Shape;746;p36">
            <a:extLst>
              <a:ext uri="{FF2B5EF4-FFF2-40B4-BE49-F238E27FC236}">
                <a16:creationId xmlns:a16="http://schemas.microsoft.com/office/drawing/2014/main" id="{68586871-FBF3-1ACB-AD8B-8D866CBC1B65}"/>
              </a:ext>
            </a:extLst>
          </p:cNvPr>
          <p:cNvSpPr txBox="1">
            <a:spLocks/>
          </p:cNvSpPr>
          <p:nvPr/>
        </p:nvSpPr>
        <p:spPr>
          <a:xfrm>
            <a:off x="531716" y="3951893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Projeto</a:t>
            </a:r>
          </a:p>
        </p:txBody>
      </p:sp>
      <p:sp>
        <p:nvSpPr>
          <p:cNvPr id="796" name="Google Shape;746;p36">
            <a:extLst>
              <a:ext uri="{FF2B5EF4-FFF2-40B4-BE49-F238E27FC236}">
                <a16:creationId xmlns:a16="http://schemas.microsoft.com/office/drawing/2014/main" id="{3D77E53E-CA36-DF35-DD4F-76BE7A312157}"/>
              </a:ext>
            </a:extLst>
          </p:cNvPr>
          <p:cNvSpPr txBox="1">
            <a:spLocks/>
          </p:cNvSpPr>
          <p:nvPr/>
        </p:nvSpPr>
        <p:spPr>
          <a:xfrm>
            <a:off x="2609294" y="4449413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Secretária</a:t>
            </a:r>
          </a:p>
        </p:txBody>
      </p:sp>
      <p:sp>
        <p:nvSpPr>
          <p:cNvPr id="797" name="Google Shape;746;p36">
            <a:extLst>
              <a:ext uri="{FF2B5EF4-FFF2-40B4-BE49-F238E27FC236}">
                <a16:creationId xmlns:a16="http://schemas.microsoft.com/office/drawing/2014/main" id="{D356286A-06B4-7A6C-0A88-6DE692CDBFA8}"/>
              </a:ext>
            </a:extLst>
          </p:cNvPr>
          <p:cNvSpPr txBox="1">
            <a:spLocks/>
          </p:cNvSpPr>
          <p:nvPr/>
        </p:nvSpPr>
        <p:spPr>
          <a:xfrm>
            <a:off x="3756038" y="4445482"/>
            <a:ext cx="1699911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Órgão Administrativo</a:t>
            </a:r>
          </a:p>
        </p:txBody>
      </p:sp>
      <p:sp>
        <p:nvSpPr>
          <p:cNvPr id="798" name="Google Shape;746;p36">
            <a:extLst>
              <a:ext uri="{FF2B5EF4-FFF2-40B4-BE49-F238E27FC236}">
                <a16:creationId xmlns:a16="http://schemas.microsoft.com/office/drawing/2014/main" id="{AD4DBE89-A93E-C8D2-714A-F2AC7A13380F}"/>
              </a:ext>
            </a:extLst>
          </p:cNvPr>
          <p:cNvSpPr txBox="1">
            <a:spLocks/>
          </p:cNvSpPr>
          <p:nvPr/>
        </p:nvSpPr>
        <p:spPr>
          <a:xfrm>
            <a:off x="2605206" y="2360439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Fiscal</a:t>
            </a:r>
          </a:p>
        </p:txBody>
      </p:sp>
      <p:sp>
        <p:nvSpPr>
          <p:cNvPr id="799" name="Google Shape;746;p36">
            <a:extLst>
              <a:ext uri="{FF2B5EF4-FFF2-40B4-BE49-F238E27FC236}">
                <a16:creationId xmlns:a16="http://schemas.microsoft.com/office/drawing/2014/main" id="{993B1439-0C4A-7069-3DA7-C8936B99D85C}"/>
              </a:ext>
            </a:extLst>
          </p:cNvPr>
          <p:cNvSpPr txBox="1">
            <a:spLocks/>
          </p:cNvSpPr>
          <p:nvPr/>
        </p:nvSpPr>
        <p:spPr>
          <a:xfrm>
            <a:off x="4635255" y="1209786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Construção</a:t>
            </a:r>
          </a:p>
        </p:txBody>
      </p:sp>
      <p:sp>
        <p:nvSpPr>
          <p:cNvPr id="800" name="Google Shape;746;p36">
            <a:extLst>
              <a:ext uri="{FF2B5EF4-FFF2-40B4-BE49-F238E27FC236}">
                <a16:creationId xmlns:a16="http://schemas.microsoft.com/office/drawing/2014/main" id="{75E6A1D2-C53F-5D16-E058-4494DA5810E1}"/>
              </a:ext>
            </a:extLst>
          </p:cNvPr>
          <p:cNvSpPr txBox="1">
            <a:spLocks/>
          </p:cNvSpPr>
          <p:nvPr/>
        </p:nvSpPr>
        <p:spPr>
          <a:xfrm>
            <a:off x="7716642" y="2495865"/>
            <a:ext cx="102042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Documentos</a:t>
            </a:r>
          </a:p>
        </p:txBody>
      </p:sp>
      <p:sp>
        <p:nvSpPr>
          <p:cNvPr id="802" name="Google Shape;746;p36">
            <a:extLst>
              <a:ext uri="{FF2B5EF4-FFF2-40B4-BE49-F238E27FC236}">
                <a16:creationId xmlns:a16="http://schemas.microsoft.com/office/drawing/2014/main" id="{CD1CA122-8843-18CA-E8B5-92E0CC8A58A0}"/>
              </a:ext>
            </a:extLst>
          </p:cNvPr>
          <p:cNvSpPr txBox="1">
            <a:spLocks/>
          </p:cNvSpPr>
          <p:nvPr/>
        </p:nvSpPr>
        <p:spPr>
          <a:xfrm>
            <a:off x="4572000" y="2702333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Alvará</a:t>
            </a:r>
          </a:p>
        </p:txBody>
      </p:sp>
      <p:sp>
        <p:nvSpPr>
          <p:cNvPr id="803" name="Google Shape;746;p36">
            <a:extLst>
              <a:ext uri="{FF2B5EF4-FFF2-40B4-BE49-F238E27FC236}">
                <a16:creationId xmlns:a16="http://schemas.microsoft.com/office/drawing/2014/main" id="{3E71A25F-FD81-3930-1BBB-D0D7DC7924D0}"/>
              </a:ext>
            </a:extLst>
          </p:cNvPr>
          <p:cNvSpPr txBox="1">
            <a:spLocks/>
          </p:cNvSpPr>
          <p:nvPr/>
        </p:nvSpPr>
        <p:spPr>
          <a:xfrm>
            <a:off x="6890120" y="4283870"/>
            <a:ext cx="102042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Relatório</a:t>
            </a:r>
          </a:p>
        </p:txBody>
      </p:sp>
      <p:sp>
        <p:nvSpPr>
          <p:cNvPr id="804" name="Google Shape;746;p36">
            <a:extLst>
              <a:ext uri="{FF2B5EF4-FFF2-40B4-BE49-F238E27FC236}">
                <a16:creationId xmlns:a16="http://schemas.microsoft.com/office/drawing/2014/main" id="{BB1755E3-FF9A-C175-075E-9BEA4C830B87}"/>
              </a:ext>
            </a:extLst>
          </p:cNvPr>
          <p:cNvSpPr txBox="1">
            <a:spLocks/>
          </p:cNvSpPr>
          <p:nvPr/>
        </p:nvSpPr>
        <p:spPr>
          <a:xfrm>
            <a:off x="6878448" y="3304719"/>
            <a:ext cx="1288555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Sistema Atual</a:t>
            </a:r>
          </a:p>
        </p:txBody>
      </p:sp>
      <p:sp>
        <p:nvSpPr>
          <p:cNvPr id="805" name="Google Shape;746;p36">
            <a:extLst>
              <a:ext uri="{FF2B5EF4-FFF2-40B4-BE49-F238E27FC236}">
                <a16:creationId xmlns:a16="http://schemas.microsoft.com/office/drawing/2014/main" id="{AC09E40E-DC70-8E47-9CD7-BB14212A4791}"/>
              </a:ext>
            </a:extLst>
          </p:cNvPr>
          <p:cNvSpPr txBox="1">
            <a:spLocks/>
          </p:cNvSpPr>
          <p:nvPr/>
        </p:nvSpPr>
        <p:spPr>
          <a:xfrm>
            <a:off x="788625" y="2186410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Contrata</a:t>
            </a:r>
          </a:p>
        </p:txBody>
      </p:sp>
      <p:sp>
        <p:nvSpPr>
          <p:cNvPr id="806" name="Google Shape;746;p36">
            <a:extLst>
              <a:ext uri="{FF2B5EF4-FFF2-40B4-BE49-F238E27FC236}">
                <a16:creationId xmlns:a16="http://schemas.microsoft.com/office/drawing/2014/main" id="{5D02DE75-3B50-13C4-3684-7A2CF53B134C}"/>
              </a:ext>
            </a:extLst>
          </p:cNvPr>
          <p:cNvSpPr txBox="1">
            <a:spLocks/>
          </p:cNvSpPr>
          <p:nvPr/>
        </p:nvSpPr>
        <p:spPr>
          <a:xfrm>
            <a:off x="720000" y="3344380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Desenvolve</a:t>
            </a:r>
          </a:p>
        </p:txBody>
      </p:sp>
      <p:sp>
        <p:nvSpPr>
          <p:cNvPr id="807" name="Google Shape;746;p36">
            <a:extLst>
              <a:ext uri="{FF2B5EF4-FFF2-40B4-BE49-F238E27FC236}">
                <a16:creationId xmlns:a16="http://schemas.microsoft.com/office/drawing/2014/main" id="{37620755-A7D5-48EA-8768-8BC6C1DEA22F}"/>
              </a:ext>
            </a:extLst>
          </p:cNvPr>
          <p:cNvSpPr txBox="1">
            <a:spLocks/>
          </p:cNvSpPr>
          <p:nvPr/>
        </p:nvSpPr>
        <p:spPr>
          <a:xfrm>
            <a:off x="1971889" y="3822385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Envia Documento</a:t>
            </a:r>
          </a:p>
        </p:txBody>
      </p:sp>
      <p:sp>
        <p:nvSpPr>
          <p:cNvPr id="808" name="Google Shape;746;p36">
            <a:extLst>
              <a:ext uri="{FF2B5EF4-FFF2-40B4-BE49-F238E27FC236}">
                <a16:creationId xmlns:a16="http://schemas.microsoft.com/office/drawing/2014/main" id="{3A585633-4460-4688-85DA-0584B3F48EDE}"/>
              </a:ext>
            </a:extLst>
          </p:cNvPr>
          <p:cNvSpPr txBox="1">
            <a:spLocks/>
          </p:cNvSpPr>
          <p:nvPr/>
        </p:nvSpPr>
        <p:spPr>
          <a:xfrm>
            <a:off x="3330152" y="3828931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Requisita</a:t>
            </a:r>
          </a:p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Emissão</a:t>
            </a:r>
          </a:p>
        </p:txBody>
      </p:sp>
      <p:sp>
        <p:nvSpPr>
          <p:cNvPr id="809" name="Google Shape;746;p36">
            <a:extLst>
              <a:ext uri="{FF2B5EF4-FFF2-40B4-BE49-F238E27FC236}">
                <a16:creationId xmlns:a16="http://schemas.microsoft.com/office/drawing/2014/main" id="{7F88763F-91E8-60D6-4321-FE4B1A832237}"/>
              </a:ext>
            </a:extLst>
          </p:cNvPr>
          <p:cNvSpPr txBox="1">
            <a:spLocks/>
          </p:cNvSpPr>
          <p:nvPr/>
        </p:nvSpPr>
        <p:spPr>
          <a:xfrm>
            <a:off x="4395906" y="3451963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Emite</a:t>
            </a:r>
          </a:p>
        </p:txBody>
      </p:sp>
      <p:sp>
        <p:nvSpPr>
          <p:cNvPr id="810" name="Google Shape;746;p36">
            <a:extLst>
              <a:ext uri="{FF2B5EF4-FFF2-40B4-BE49-F238E27FC236}">
                <a16:creationId xmlns:a16="http://schemas.microsoft.com/office/drawing/2014/main" id="{571E457F-B576-3186-A230-B5995213D76D}"/>
              </a:ext>
            </a:extLst>
          </p:cNvPr>
          <p:cNvSpPr txBox="1">
            <a:spLocks/>
          </p:cNvSpPr>
          <p:nvPr/>
        </p:nvSpPr>
        <p:spPr>
          <a:xfrm>
            <a:off x="3313490" y="2690856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Aprova</a:t>
            </a:r>
          </a:p>
        </p:txBody>
      </p:sp>
      <p:sp>
        <p:nvSpPr>
          <p:cNvPr id="811" name="Google Shape;746;p36">
            <a:extLst>
              <a:ext uri="{FF2B5EF4-FFF2-40B4-BE49-F238E27FC236}">
                <a16:creationId xmlns:a16="http://schemas.microsoft.com/office/drawing/2014/main" id="{9D1CB966-E471-7CE8-8A70-0A11FA0405D2}"/>
              </a:ext>
            </a:extLst>
          </p:cNvPr>
          <p:cNvSpPr txBox="1">
            <a:spLocks/>
          </p:cNvSpPr>
          <p:nvPr/>
        </p:nvSpPr>
        <p:spPr>
          <a:xfrm>
            <a:off x="3829920" y="2190804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Inicia</a:t>
            </a:r>
          </a:p>
        </p:txBody>
      </p:sp>
      <p:sp>
        <p:nvSpPr>
          <p:cNvPr id="812" name="Google Shape;746;p36">
            <a:extLst>
              <a:ext uri="{FF2B5EF4-FFF2-40B4-BE49-F238E27FC236}">
                <a16:creationId xmlns:a16="http://schemas.microsoft.com/office/drawing/2014/main" id="{5B5F6605-42C8-C55D-F92E-0D5FC8438A8D}"/>
              </a:ext>
            </a:extLst>
          </p:cNvPr>
          <p:cNvSpPr txBox="1">
            <a:spLocks/>
          </p:cNvSpPr>
          <p:nvPr/>
        </p:nvSpPr>
        <p:spPr>
          <a:xfrm>
            <a:off x="5890619" y="1412703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Gera</a:t>
            </a:r>
          </a:p>
        </p:txBody>
      </p:sp>
      <p:sp>
        <p:nvSpPr>
          <p:cNvPr id="813" name="Google Shape;746;p36">
            <a:extLst>
              <a:ext uri="{FF2B5EF4-FFF2-40B4-BE49-F238E27FC236}">
                <a16:creationId xmlns:a16="http://schemas.microsoft.com/office/drawing/2014/main" id="{9821C8A2-6603-4D3F-DD24-9721B31C74F0}"/>
              </a:ext>
            </a:extLst>
          </p:cNvPr>
          <p:cNvSpPr txBox="1">
            <a:spLocks/>
          </p:cNvSpPr>
          <p:nvPr/>
        </p:nvSpPr>
        <p:spPr>
          <a:xfrm>
            <a:off x="5690502" y="2902964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Salva</a:t>
            </a:r>
          </a:p>
        </p:txBody>
      </p:sp>
      <p:sp>
        <p:nvSpPr>
          <p:cNvPr id="814" name="Google Shape;746;p36">
            <a:extLst>
              <a:ext uri="{FF2B5EF4-FFF2-40B4-BE49-F238E27FC236}">
                <a16:creationId xmlns:a16="http://schemas.microsoft.com/office/drawing/2014/main" id="{0FDEA49C-885C-2AE8-9D9F-8322DEE7C45E}"/>
              </a:ext>
            </a:extLst>
          </p:cNvPr>
          <p:cNvSpPr txBox="1">
            <a:spLocks/>
          </p:cNvSpPr>
          <p:nvPr/>
        </p:nvSpPr>
        <p:spPr>
          <a:xfrm>
            <a:off x="6048057" y="3463348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Gera</a:t>
            </a:r>
          </a:p>
        </p:txBody>
      </p:sp>
    </p:spTree>
    <p:extLst>
      <p:ext uri="{BB962C8B-B14F-4D97-AF65-F5344CB8AC3E}">
        <p14:creationId xmlns:p14="http://schemas.microsoft.com/office/powerpoint/2010/main" val="133004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Levantamento de Dados</a:t>
            </a:r>
            <a:endParaRPr dirty="0"/>
          </a:p>
        </p:txBody>
      </p:sp>
      <p:sp>
        <p:nvSpPr>
          <p:cNvPr id="746" name="Google Shape;746;p36"/>
          <p:cNvSpPr txBox="1">
            <a:spLocks noGrp="1"/>
          </p:cNvSpPr>
          <p:nvPr>
            <p:ph type="subTitle" idx="1"/>
          </p:nvPr>
        </p:nvSpPr>
        <p:spPr>
          <a:xfrm>
            <a:off x="812727" y="1787117"/>
            <a:ext cx="5106658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o objetivo de entender e determinar como e onde um novo sistema deveria solucionar, realizamos uma reunião estratégica com nosso stakeholder para adquirirmos as informações faltantes e as dúvidas que haviam surgido durante o estudo do caso.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 partir dor fornecimento das telas, bem como o levantamento de dados e requisitos para o novo sistema, foi possível determinar o que o novo sistema faria, quais possíveis entidades terão acesso ao sistema e as classes que deverão ser implementadas 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80;p41">
            <a:extLst>
              <a:ext uri="{FF2B5EF4-FFF2-40B4-BE49-F238E27FC236}">
                <a16:creationId xmlns:a16="http://schemas.microsoft.com/office/drawing/2014/main" id="{D890747A-5B45-D053-633C-A4255C042521}"/>
              </a:ext>
            </a:extLst>
          </p:cNvPr>
          <p:cNvGrpSpPr/>
          <p:nvPr/>
        </p:nvGrpSpPr>
        <p:grpSpPr>
          <a:xfrm>
            <a:off x="6178350" y="891446"/>
            <a:ext cx="2478600" cy="4195963"/>
            <a:chOff x="6178350" y="891446"/>
            <a:chExt cx="2478600" cy="4195963"/>
          </a:xfrm>
        </p:grpSpPr>
        <p:sp>
          <p:nvSpPr>
            <p:cNvPr id="3" name="Google Shape;981;p41">
              <a:extLst>
                <a:ext uri="{FF2B5EF4-FFF2-40B4-BE49-F238E27FC236}">
                  <a16:creationId xmlns:a16="http://schemas.microsoft.com/office/drawing/2014/main" id="{E96C9CC7-2A8D-6602-621F-B5C451F3678E}"/>
                </a:ext>
              </a:extLst>
            </p:cNvPr>
            <p:cNvSpPr/>
            <p:nvPr/>
          </p:nvSpPr>
          <p:spPr>
            <a:xfrm flipH="1">
              <a:off x="6178350" y="1037875"/>
              <a:ext cx="2478600" cy="247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982;p41">
              <a:extLst>
                <a:ext uri="{FF2B5EF4-FFF2-40B4-BE49-F238E27FC236}">
                  <a16:creationId xmlns:a16="http://schemas.microsoft.com/office/drawing/2014/main" id="{E6F6FD6F-A4BB-3798-1D20-E5A0A51DC8FF}"/>
                </a:ext>
              </a:extLst>
            </p:cNvPr>
            <p:cNvGrpSpPr/>
            <p:nvPr/>
          </p:nvGrpSpPr>
          <p:grpSpPr>
            <a:xfrm>
              <a:off x="6582993" y="1416812"/>
              <a:ext cx="1017623" cy="1016667"/>
              <a:chOff x="2389089" y="936810"/>
              <a:chExt cx="817499" cy="816731"/>
            </a:xfrm>
          </p:grpSpPr>
          <p:sp>
            <p:nvSpPr>
              <p:cNvPr id="34" name="Google Shape;983;p41">
                <a:extLst>
                  <a:ext uri="{FF2B5EF4-FFF2-40B4-BE49-F238E27FC236}">
                    <a16:creationId xmlns:a16="http://schemas.microsoft.com/office/drawing/2014/main" id="{4615A9D0-754A-1311-827F-736ABDB666E4}"/>
                  </a:ext>
                </a:extLst>
              </p:cNvPr>
              <p:cNvSpPr/>
              <p:nvPr/>
            </p:nvSpPr>
            <p:spPr>
              <a:xfrm flipH="1">
                <a:off x="2466788" y="1025662"/>
                <a:ext cx="662100" cy="662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984;p41">
                <a:extLst>
                  <a:ext uri="{FF2B5EF4-FFF2-40B4-BE49-F238E27FC236}">
                    <a16:creationId xmlns:a16="http://schemas.microsoft.com/office/drawing/2014/main" id="{9D13C993-1816-DDDA-C4B3-29082B5A683A}"/>
                  </a:ext>
                </a:extLst>
              </p:cNvPr>
              <p:cNvGrpSpPr/>
              <p:nvPr/>
            </p:nvGrpSpPr>
            <p:grpSpPr>
              <a:xfrm>
                <a:off x="2389089" y="936810"/>
                <a:ext cx="817499" cy="816731"/>
                <a:chOff x="4583700" y="1306100"/>
                <a:chExt cx="1064175" cy="1063175"/>
              </a:xfrm>
            </p:grpSpPr>
            <p:sp>
              <p:nvSpPr>
                <p:cNvPr id="36" name="Google Shape;985;p41">
                  <a:extLst>
                    <a:ext uri="{FF2B5EF4-FFF2-40B4-BE49-F238E27FC236}">
                      <a16:creationId xmlns:a16="http://schemas.microsoft.com/office/drawing/2014/main" id="{8CAD35B6-EB50-6218-103F-A9F6AF2C26F1}"/>
                    </a:ext>
                  </a:extLst>
                </p:cNvPr>
                <p:cNvSpPr/>
                <p:nvPr/>
              </p:nvSpPr>
              <p:spPr>
                <a:xfrm>
                  <a:off x="4583700" y="1306100"/>
                  <a:ext cx="1064175" cy="10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7" h="42527" extrusionOk="0">
                      <a:moveTo>
                        <a:pt x="21265" y="5267"/>
                      </a:moveTo>
                      <a:cubicBezTo>
                        <a:pt x="30109" y="5267"/>
                        <a:pt x="37260" y="12418"/>
                        <a:pt x="37260" y="21262"/>
                      </a:cubicBezTo>
                      <a:cubicBezTo>
                        <a:pt x="37260" y="30069"/>
                        <a:pt x="30109" y="37220"/>
                        <a:pt x="21265" y="37220"/>
                      </a:cubicBezTo>
                      <a:cubicBezTo>
                        <a:pt x="12459" y="37220"/>
                        <a:pt x="5307" y="30069"/>
                        <a:pt x="5307" y="21262"/>
                      </a:cubicBezTo>
                      <a:cubicBezTo>
                        <a:pt x="5307" y="12418"/>
                        <a:pt x="12459" y="5267"/>
                        <a:pt x="21265" y="5267"/>
                      </a:cubicBezTo>
                      <a:close/>
                      <a:moveTo>
                        <a:pt x="21265" y="1"/>
                      </a:moveTo>
                      <a:cubicBezTo>
                        <a:pt x="9536" y="1"/>
                        <a:pt x="1" y="9496"/>
                        <a:pt x="1" y="21262"/>
                      </a:cubicBezTo>
                      <a:cubicBezTo>
                        <a:pt x="1" y="32991"/>
                        <a:pt x="9536" y="42526"/>
                        <a:pt x="21265" y="42526"/>
                      </a:cubicBezTo>
                      <a:cubicBezTo>
                        <a:pt x="33031" y="42526"/>
                        <a:pt x="42566" y="32991"/>
                        <a:pt x="42566" y="21262"/>
                      </a:cubicBezTo>
                      <a:cubicBezTo>
                        <a:pt x="42566" y="9496"/>
                        <a:pt x="33031" y="1"/>
                        <a:pt x="212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86;p41">
                  <a:extLst>
                    <a:ext uri="{FF2B5EF4-FFF2-40B4-BE49-F238E27FC236}">
                      <a16:creationId xmlns:a16="http://schemas.microsoft.com/office/drawing/2014/main" id="{8EB3CADD-E9BA-1C86-4386-F9F1BF59BDF2}"/>
                    </a:ext>
                  </a:extLst>
                </p:cNvPr>
                <p:cNvSpPr/>
                <p:nvPr/>
              </p:nvSpPr>
              <p:spPr>
                <a:xfrm>
                  <a:off x="4684675" y="2009750"/>
                  <a:ext cx="873775" cy="35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51" h="14381" extrusionOk="0">
                      <a:moveTo>
                        <a:pt x="31683" y="0"/>
                      </a:moveTo>
                      <a:cubicBezTo>
                        <a:pt x="29106" y="5383"/>
                        <a:pt x="23609" y="9074"/>
                        <a:pt x="17226" y="9074"/>
                      </a:cubicBezTo>
                      <a:cubicBezTo>
                        <a:pt x="11920" y="9074"/>
                        <a:pt x="7189" y="6460"/>
                        <a:pt x="4267" y="2461"/>
                      </a:cubicBezTo>
                      <a:lnTo>
                        <a:pt x="1" y="5537"/>
                      </a:lnTo>
                      <a:cubicBezTo>
                        <a:pt x="3846" y="10880"/>
                        <a:pt x="10151" y="14380"/>
                        <a:pt x="17226" y="14380"/>
                      </a:cubicBezTo>
                      <a:cubicBezTo>
                        <a:pt x="24645" y="14380"/>
                        <a:pt x="31145" y="10612"/>
                        <a:pt x="34950" y="4845"/>
                      </a:cubicBezTo>
                      <a:lnTo>
                        <a:pt x="316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87;p41">
                  <a:extLst>
                    <a:ext uri="{FF2B5EF4-FFF2-40B4-BE49-F238E27FC236}">
                      <a16:creationId xmlns:a16="http://schemas.microsoft.com/office/drawing/2014/main" id="{615DA6BC-65DC-EDB6-1741-E4B8DB2F534F}"/>
                    </a:ext>
                  </a:extLst>
                </p:cNvPr>
                <p:cNvSpPr/>
                <p:nvPr/>
              </p:nvSpPr>
              <p:spPr>
                <a:xfrm>
                  <a:off x="5115325" y="1306100"/>
                  <a:ext cx="532550" cy="9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2" h="36412" extrusionOk="0">
                      <a:moveTo>
                        <a:pt x="0" y="1"/>
                      </a:moveTo>
                      <a:lnTo>
                        <a:pt x="0" y="5267"/>
                      </a:lnTo>
                      <a:cubicBezTo>
                        <a:pt x="8844" y="5267"/>
                        <a:pt x="15995" y="12418"/>
                        <a:pt x="15995" y="21262"/>
                      </a:cubicBezTo>
                      <a:cubicBezTo>
                        <a:pt x="15995" y="25722"/>
                        <a:pt x="14187" y="29721"/>
                        <a:pt x="11228" y="32643"/>
                      </a:cubicBezTo>
                      <a:lnTo>
                        <a:pt x="14956" y="36411"/>
                      </a:lnTo>
                      <a:cubicBezTo>
                        <a:pt x="18841" y="32529"/>
                        <a:pt x="21301" y="27183"/>
                        <a:pt x="21301" y="21262"/>
                      </a:cubicBezTo>
                      <a:cubicBezTo>
                        <a:pt x="21301" y="9496"/>
                        <a:pt x="11766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988;p41">
                  <a:extLst>
                    <a:ext uri="{FF2B5EF4-FFF2-40B4-BE49-F238E27FC236}">
                      <a16:creationId xmlns:a16="http://schemas.microsoft.com/office/drawing/2014/main" id="{815BE305-96CD-D1CD-1CD2-40A38680C490}"/>
                    </a:ext>
                  </a:extLst>
                </p:cNvPr>
                <p:cNvSpPr/>
                <p:nvPr/>
              </p:nvSpPr>
              <p:spPr>
                <a:xfrm>
                  <a:off x="4886550" y="1750200"/>
                  <a:ext cx="458500" cy="1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0" h="4421" extrusionOk="0">
                      <a:moveTo>
                        <a:pt x="0" y="1"/>
                      </a:moveTo>
                      <a:lnTo>
                        <a:pt x="0" y="4421"/>
                      </a:lnTo>
                      <a:lnTo>
                        <a:pt x="18339" y="4421"/>
                      </a:lnTo>
                      <a:lnTo>
                        <a:pt x="1833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89;p41">
                  <a:extLst>
                    <a:ext uri="{FF2B5EF4-FFF2-40B4-BE49-F238E27FC236}">
                      <a16:creationId xmlns:a16="http://schemas.microsoft.com/office/drawing/2014/main" id="{C8F730BD-8ACC-63EB-2441-85533F6D0246}"/>
                    </a:ext>
                  </a:extLst>
                </p:cNvPr>
                <p:cNvSpPr/>
                <p:nvPr/>
              </p:nvSpPr>
              <p:spPr>
                <a:xfrm>
                  <a:off x="4944225" y="1922225"/>
                  <a:ext cx="343150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2231" extrusionOk="0">
                      <a:moveTo>
                        <a:pt x="0" y="1"/>
                      </a:moveTo>
                      <a:lnTo>
                        <a:pt x="0" y="2231"/>
                      </a:lnTo>
                      <a:lnTo>
                        <a:pt x="13725" y="2231"/>
                      </a:lnTo>
                      <a:lnTo>
                        <a:pt x="137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" name="Google Shape;990;p41">
              <a:extLst>
                <a:ext uri="{FF2B5EF4-FFF2-40B4-BE49-F238E27FC236}">
                  <a16:creationId xmlns:a16="http://schemas.microsoft.com/office/drawing/2014/main" id="{B259B910-1D8C-F8C5-7121-A6D3E3DDA86F}"/>
                </a:ext>
              </a:extLst>
            </p:cNvPr>
            <p:cNvSpPr/>
            <p:nvPr/>
          </p:nvSpPr>
          <p:spPr>
            <a:xfrm rot="5400000">
              <a:off x="6635002" y="2702936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91;p41">
              <a:extLst>
                <a:ext uri="{FF2B5EF4-FFF2-40B4-BE49-F238E27FC236}">
                  <a16:creationId xmlns:a16="http://schemas.microsoft.com/office/drawing/2014/main" id="{57BE32E2-95C5-1B90-3FC2-70CB3D9BB825}"/>
                </a:ext>
              </a:extLst>
            </p:cNvPr>
            <p:cNvGrpSpPr/>
            <p:nvPr/>
          </p:nvGrpSpPr>
          <p:grpSpPr>
            <a:xfrm>
              <a:off x="7307334" y="891446"/>
              <a:ext cx="299989" cy="299811"/>
              <a:chOff x="2461125" y="503925"/>
              <a:chExt cx="411000" cy="410700"/>
            </a:xfrm>
          </p:grpSpPr>
          <p:sp>
            <p:nvSpPr>
              <p:cNvPr id="32" name="Google Shape;992;p41">
                <a:extLst>
                  <a:ext uri="{FF2B5EF4-FFF2-40B4-BE49-F238E27FC236}">
                    <a16:creationId xmlns:a16="http://schemas.microsoft.com/office/drawing/2014/main" id="{09B52994-9240-681D-0862-09D44F8A2E82}"/>
                  </a:ext>
                </a:extLst>
              </p:cNvPr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93;p41">
                <a:extLst>
                  <a:ext uri="{FF2B5EF4-FFF2-40B4-BE49-F238E27FC236}">
                    <a16:creationId xmlns:a16="http://schemas.microsoft.com/office/drawing/2014/main" id="{3C4D1959-34FC-87B6-5DAD-DDB8ADBCF4D2}"/>
                  </a:ext>
                </a:extLst>
              </p:cNvPr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994;p41">
              <a:extLst>
                <a:ext uri="{FF2B5EF4-FFF2-40B4-BE49-F238E27FC236}">
                  <a16:creationId xmlns:a16="http://schemas.microsoft.com/office/drawing/2014/main" id="{E850E32A-2A41-5602-87EB-9302A6861290}"/>
                </a:ext>
              </a:extLst>
            </p:cNvPr>
            <p:cNvSpPr/>
            <p:nvPr/>
          </p:nvSpPr>
          <p:spPr>
            <a:xfrm rot="5400000">
              <a:off x="7538736" y="1441616"/>
              <a:ext cx="364344" cy="368691"/>
            </a:xfrm>
            <a:custGeom>
              <a:avLst/>
              <a:gdLst/>
              <a:ahLst/>
              <a:cxnLst/>
              <a:rect l="l" t="t" r="r" b="b"/>
              <a:pathLst>
                <a:path w="17506" h="17717" extrusionOk="0">
                  <a:moveTo>
                    <a:pt x="16754" y="1"/>
                  </a:moveTo>
                  <a:cubicBezTo>
                    <a:pt x="16420" y="1"/>
                    <a:pt x="16129" y="208"/>
                    <a:pt x="16045" y="542"/>
                  </a:cubicBezTo>
                  <a:lnTo>
                    <a:pt x="542" y="542"/>
                  </a:lnTo>
                  <a:lnTo>
                    <a:pt x="542" y="16252"/>
                  </a:lnTo>
                  <a:cubicBezTo>
                    <a:pt x="252" y="16336"/>
                    <a:pt x="1" y="16630"/>
                    <a:pt x="1" y="16964"/>
                  </a:cubicBezTo>
                  <a:cubicBezTo>
                    <a:pt x="1" y="17382"/>
                    <a:pt x="335" y="17716"/>
                    <a:pt x="753" y="17716"/>
                  </a:cubicBezTo>
                  <a:cubicBezTo>
                    <a:pt x="1127" y="17716"/>
                    <a:pt x="1462" y="17382"/>
                    <a:pt x="1462" y="16964"/>
                  </a:cubicBezTo>
                  <a:cubicBezTo>
                    <a:pt x="1462" y="16630"/>
                    <a:pt x="1254" y="16336"/>
                    <a:pt x="920" y="16252"/>
                  </a:cubicBezTo>
                  <a:lnTo>
                    <a:pt x="920" y="920"/>
                  </a:lnTo>
                  <a:lnTo>
                    <a:pt x="16045" y="920"/>
                  </a:lnTo>
                  <a:cubicBezTo>
                    <a:pt x="16129" y="1254"/>
                    <a:pt x="16420" y="1461"/>
                    <a:pt x="16754" y="1461"/>
                  </a:cubicBezTo>
                  <a:cubicBezTo>
                    <a:pt x="17172" y="1461"/>
                    <a:pt x="17506" y="1127"/>
                    <a:pt x="17506" y="753"/>
                  </a:cubicBezTo>
                  <a:cubicBezTo>
                    <a:pt x="17506" y="335"/>
                    <a:pt x="17172" y="1"/>
                    <a:pt x="16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5;p41">
              <a:extLst>
                <a:ext uri="{FF2B5EF4-FFF2-40B4-BE49-F238E27FC236}">
                  <a16:creationId xmlns:a16="http://schemas.microsoft.com/office/drawing/2014/main" id="{C0F12F9F-2BFA-6549-81E4-163D755AD975}"/>
                </a:ext>
              </a:extLst>
            </p:cNvPr>
            <p:cNvSpPr/>
            <p:nvPr/>
          </p:nvSpPr>
          <p:spPr>
            <a:xfrm>
              <a:off x="7941696" y="4756820"/>
              <a:ext cx="145009" cy="219776"/>
            </a:xfrm>
            <a:custGeom>
              <a:avLst/>
              <a:gdLst/>
              <a:ahLst/>
              <a:cxnLst/>
              <a:rect l="l" t="t" r="r" b="b"/>
              <a:pathLst>
                <a:path w="5190" h="7866" extrusionOk="0">
                  <a:moveTo>
                    <a:pt x="0" y="1"/>
                  </a:moveTo>
                  <a:cubicBezTo>
                    <a:pt x="179" y="1121"/>
                    <a:pt x="447" y="2195"/>
                    <a:pt x="537" y="3311"/>
                  </a:cubicBezTo>
                  <a:cubicBezTo>
                    <a:pt x="580" y="4342"/>
                    <a:pt x="447" y="5459"/>
                    <a:pt x="0" y="6400"/>
                  </a:cubicBezTo>
                  <a:cubicBezTo>
                    <a:pt x="1449" y="6942"/>
                    <a:pt x="2750" y="7866"/>
                    <a:pt x="4167" y="7866"/>
                  </a:cubicBezTo>
                  <a:cubicBezTo>
                    <a:pt x="4500" y="7866"/>
                    <a:pt x="4840" y="7815"/>
                    <a:pt x="5189" y="7695"/>
                  </a:cubicBezTo>
                  <a:cubicBezTo>
                    <a:pt x="5143" y="7652"/>
                    <a:pt x="5143" y="7606"/>
                    <a:pt x="5143" y="7563"/>
                  </a:cubicBezTo>
                  <a:cubicBezTo>
                    <a:pt x="4474" y="5863"/>
                    <a:pt x="4384" y="4564"/>
                    <a:pt x="4295" y="2731"/>
                  </a:cubicBezTo>
                  <a:cubicBezTo>
                    <a:pt x="4248" y="1926"/>
                    <a:pt x="4295" y="896"/>
                    <a:pt x="4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;p41">
              <a:extLst>
                <a:ext uri="{FF2B5EF4-FFF2-40B4-BE49-F238E27FC236}">
                  <a16:creationId xmlns:a16="http://schemas.microsoft.com/office/drawing/2014/main" id="{93380F84-591C-7ACE-1514-5924AA4BFE78}"/>
                </a:ext>
              </a:extLst>
            </p:cNvPr>
            <p:cNvSpPr/>
            <p:nvPr/>
          </p:nvSpPr>
          <p:spPr>
            <a:xfrm>
              <a:off x="7710403" y="4930610"/>
              <a:ext cx="399989" cy="156799"/>
            </a:xfrm>
            <a:custGeom>
              <a:avLst/>
              <a:gdLst/>
              <a:ahLst/>
              <a:cxnLst/>
              <a:rect l="l" t="t" r="r" b="b"/>
              <a:pathLst>
                <a:path w="14316" h="5612" extrusionOk="0">
                  <a:moveTo>
                    <a:pt x="7963" y="1"/>
                  </a:moveTo>
                  <a:cubicBezTo>
                    <a:pt x="7784" y="359"/>
                    <a:pt x="7426" y="849"/>
                    <a:pt x="7068" y="1117"/>
                  </a:cubicBezTo>
                  <a:cubicBezTo>
                    <a:pt x="6310" y="1833"/>
                    <a:pt x="5637" y="2148"/>
                    <a:pt x="4653" y="2370"/>
                  </a:cubicBezTo>
                  <a:cubicBezTo>
                    <a:pt x="3626" y="2549"/>
                    <a:pt x="2595" y="2728"/>
                    <a:pt x="1700" y="3222"/>
                  </a:cubicBezTo>
                  <a:cubicBezTo>
                    <a:pt x="805" y="3759"/>
                    <a:pt x="0" y="4295"/>
                    <a:pt x="136" y="5323"/>
                  </a:cubicBezTo>
                  <a:cubicBezTo>
                    <a:pt x="716" y="5544"/>
                    <a:pt x="1566" y="5612"/>
                    <a:pt x="2500" y="5612"/>
                  </a:cubicBezTo>
                  <a:cubicBezTo>
                    <a:pt x="3652" y="5612"/>
                    <a:pt x="4933" y="5508"/>
                    <a:pt x="5995" y="5459"/>
                  </a:cubicBezTo>
                  <a:cubicBezTo>
                    <a:pt x="6710" y="5412"/>
                    <a:pt x="7383" y="5412"/>
                    <a:pt x="8010" y="5144"/>
                  </a:cubicBezTo>
                  <a:cubicBezTo>
                    <a:pt x="8367" y="4965"/>
                    <a:pt x="8725" y="4743"/>
                    <a:pt x="9083" y="4696"/>
                  </a:cubicBezTo>
                  <a:cubicBezTo>
                    <a:pt x="9159" y="4685"/>
                    <a:pt x="9235" y="4680"/>
                    <a:pt x="9309" y="4680"/>
                  </a:cubicBezTo>
                  <a:cubicBezTo>
                    <a:pt x="9850" y="4680"/>
                    <a:pt x="10360" y="4938"/>
                    <a:pt x="10873" y="5054"/>
                  </a:cubicBezTo>
                  <a:cubicBezTo>
                    <a:pt x="11187" y="5133"/>
                    <a:pt x="11502" y="5165"/>
                    <a:pt x="11815" y="5165"/>
                  </a:cubicBezTo>
                  <a:cubicBezTo>
                    <a:pt x="12571" y="5165"/>
                    <a:pt x="13321" y="4976"/>
                    <a:pt x="14047" y="4786"/>
                  </a:cubicBezTo>
                  <a:cubicBezTo>
                    <a:pt x="14316" y="3712"/>
                    <a:pt x="14004" y="2238"/>
                    <a:pt x="13600" y="1164"/>
                  </a:cubicBezTo>
                  <a:cubicBezTo>
                    <a:pt x="13213" y="1296"/>
                    <a:pt x="12820" y="1353"/>
                    <a:pt x="12423" y="1353"/>
                  </a:cubicBezTo>
                  <a:cubicBezTo>
                    <a:pt x="10942" y="1353"/>
                    <a:pt x="9411" y="565"/>
                    <a:pt x="7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7;p41">
              <a:extLst>
                <a:ext uri="{FF2B5EF4-FFF2-40B4-BE49-F238E27FC236}">
                  <a16:creationId xmlns:a16="http://schemas.microsoft.com/office/drawing/2014/main" id="{06EF5539-C1DC-383C-257A-626059660D66}"/>
                </a:ext>
              </a:extLst>
            </p:cNvPr>
            <p:cNvSpPr/>
            <p:nvPr/>
          </p:nvSpPr>
          <p:spPr>
            <a:xfrm>
              <a:off x="8386651" y="4651847"/>
              <a:ext cx="158727" cy="219888"/>
            </a:xfrm>
            <a:custGeom>
              <a:avLst/>
              <a:gdLst/>
              <a:ahLst/>
              <a:cxnLst/>
              <a:rect l="l" t="t" r="r" b="b"/>
              <a:pathLst>
                <a:path w="5681" h="7870" extrusionOk="0">
                  <a:moveTo>
                    <a:pt x="1" y="0"/>
                  </a:moveTo>
                  <a:cubicBezTo>
                    <a:pt x="312" y="1120"/>
                    <a:pt x="717" y="2194"/>
                    <a:pt x="939" y="3310"/>
                  </a:cubicBezTo>
                  <a:cubicBezTo>
                    <a:pt x="1118" y="4341"/>
                    <a:pt x="1164" y="5458"/>
                    <a:pt x="849" y="6399"/>
                  </a:cubicBezTo>
                  <a:cubicBezTo>
                    <a:pt x="2255" y="6975"/>
                    <a:pt x="3543" y="7869"/>
                    <a:pt x="4785" y="7869"/>
                  </a:cubicBezTo>
                  <a:cubicBezTo>
                    <a:pt x="5086" y="7869"/>
                    <a:pt x="5384" y="7817"/>
                    <a:pt x="5681" y="7695"/>
                  </a:cubicBezTo>
                  <a:cubicBezTo>
                    <a:pt x="5681" y="7652"/>
                    <a:pt x="5638" y="7605"/>
                    <a:pt x="5638" y="7562"/>
                  </a:cubicBezTo>
                  <a:cubicBezTo>
                    <a:pt x="4786" y="5862"/>
                    <a:pt x="4564" y="4563"/>
                    <a:pt x="4206" y="2731"/>
                  </a:cubicBezTo>
                  <a:cubicBezTo>
                    <a:pt x="4027" y="1925"/>
                    <a:pt x="3938" y="895"/>
                    <a:pt x="3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8;p41">
              <a:extLst>
                <a:ext uri="{FF2B5EF4-FFF2-40B4-BE49-F238E27FC236}">
                  <a16:creationId xmlns:a16="http://schemas.microsoft.com/office/drawing/2014/main" id="{4BECCD43-09A5-250A-04E2-7A653DE65ADF}"/>
                </a:ext>
              </a:extLst>
            </p:cNvPr>
            <p:cNvSpPr/>
            <p:nvPr/>
          </p:nvSpPr>
          <p:spPr>
            <a:xfrm>
              <a:off x="8221661" y="4825637"/>
              <a:ext cx="355006" cy="156799"/>
            </a:xfrm>
            <a:custGeom>
              <a:avLst/>
              <a:gdLst/>
              <a:ahLst/>
              <a:cxnLst/>
              <a:rect l="l" t="t" r="r" b="b"/>
              <a:pathLst>
                <a:path w="12706" h="5612" extrusionOk="0">
                  <a:moveTo>
                    <a:pt x="6486" y="0"/>
                  </a:moveTo>
                  <a:cubicBezTo>
                    <a:pt x="6396" y="358"/>
                    <a:pt x="6128" y="848"/>
                    <a:pt x="5859" y="1117"/>
                  </a:cubicBezTo>
                  <a:cubicBezTo>
                    <a:pt x="5280" y="1832"/>
                    <a:pt x="4743" y="2147"/>
                    <a:pt x="3848" y="2369"/>
                  </a:cubicBezTo>
                  <a:cubicBezTo>
                    <a:pt x="2996" y="2548"/>
                    <a:pt x="2059" y="2727"/>
                    <a:pt x="1343" y="3221"/>
                  </a:cubicBezTo>
                  <a:cubicBezTo>
                    <a:pt x="627" y="3758"/>
                    <a:pt x="1" y="4295"/>
                    <a:pt x="269" y="5322"/>
                  </a:cubicBezTo>
                  <a:cubicBezTo>
                    <a:pt x="809" y="5543"/>
                    <a:pt x="1574" y="5611"/>
                    <a:pt x="2406" y="5611"/>
                  </a:cubicBezTo>
                  <a:cubicBezTo>
                    <a:pt x="3433" y="5611"/>
                    <a:pt x="4563" y="5507"/>
                    <a:pt x="5502" y="5458"/>
                  </a:cubicBezTo>
                  <a:cubicBezTo>
                    <a:pt x="6128" y="5411"/>
                    <a:pt x="6754" y="5411"/>
                    <a:pt x="7291" y="5143"/>
                  </a:cubicBezTo>
                  <a:cubicBezTo>
                    <a:pt x="7559" y="4964"/>
                    <a:pt x="7828" y="4742"/>
                    <a:pt x="8143" y="4695"/>
                  </a:cubicBezTo>
                  <a:cubicBezTo>
                    <a:pt x="8208" y="4685"/>
                    <a:pt x="8274" y="4680"/>
                    <a:pt x="8340" y="4680"/>
                  </a:cubicBezTo>
                  <a:cubicBezTo>
                    <a:pt x="8820" y="4680"/>
                    <a:pt x="9324" y="4937"/>
                    <a:pt x="9796" y="5053"/>
                  </a:cubicBezTo>
                  <a:cubicBezTo>
                    <a:pt x="10084" y="5132"/>
                    <a:pt x="10369" y="5165"/>
                    <a:pt x="10650" y="5165"/>
                  </a:cubicBezTo>
                  <a:cubicBezTo>
                    <a:pt x="11328" y="5165"/>
                    <a:pt x="11984" y="4975"/>
                    <a:pt x="12616" y="4785"/>
                  </a:cubicBezTo>
                  <a:cubicBezTo>
                    <a:pt x="12706" y="3711"/>
                    <a:pt x="12212" y="2237"/>
                    <a:pt x="11675" y="1163"/>
                  </a:cubicBezTo>
                  <a:cubicBezTo>
                    <a:pt x="11337" y="1308"/>
                    <a:pt x="10985" y="1369"/>
                    <a:pt x="10622" y="1369"/>
                  </a:cubicBezTo>
                  <a:cubicBezTo>
                    <a:pt x="9306" y="1369"/>
                    <a:pt x="7855" y="561"/>
                    <a:pt x="6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9;p41">
              <a:extLst>
                <a:ext uri="{FF2B5EF4-FFF2-40B4-BE49-F238E27FC236}">
                  <a16:creationId xmlns:a16="http://schemas.microsoft.com/office/drawing/2014/main" id="{80C03372-6690-A6D1-F524-9263264EE03D}"/>
                </a:ext>
              </a:extLst>
            </p:cNvPr>
            <p:cNvSpPr/>
            <p:nvPr/>
          </p:nvSpPr>
          <p:spPr>
            <a:xfrm>
              <a:off x="7761702" y="3078206"/>
              <a:ext cx="773659" cy="1816100"/>
            </a:xfrm>
            <a:custGeom>
              <a:avLst/>
              <a:gdLst/>
              <a:ahLst/>
              <a:cxnLst/>
              <a:rect l="l" t="t" r="r" b="b"/>
              <a:pathLst>
                <a:path w="27690" h="65000" extrusionOk="0">
                  <a:moveTo>
                    <a:pt x="2326" y="1"/>
                  </a:moveTo>
                  <a:cubicBezTo>
                    <a:pt x="0" y="21159"/>
                    <a:pt x="1743" y="44690"/>
                    <a:pt x="3980" y="65000"/>
                  </a:cubicBezTo>
                  <a:lnTo>
                    <a:pt x="11316" y="65000"/>
                  </a:lnTo>
                  <a:cubicBezTo>
                    <a:pt x="10916" y="54220"/>
                    <a:pt x="10690" y="44511"/>
                    <a:pt x="11943" y="34222"/>
                  </a:cubicBezTo>
                  <a:cubicBezTo>
                    <a:pt x="13152" y="39679"/>
                    <a:pt x="14584" y="45094"/>
                    <a:pt x="16552" y="50326"/>
                  </a:cubicBezTo>
                  <a:cubicBezTo>
                    <a:pt x="17937" y="53952"/>
                    <a:pt x="19326" y="57620"/>
                    <a:pt x="20711" y="61242"/>
                  </a:cubicBezTo>
                  <a:lnTo>
                    <a:pt x="27690" y="61242"/>
                  </a:lnTo>
                  <a:cubicBezTo>
                    <a:pt x="17000" y="14270"/>
                    <a:pt x="23352" y="12258"/>
                    <a:pt x="2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0;p41">
              <a:extLst>
                <a:ext uri="{FF2B5EF4-FFF2-40B4-BE49-F238E27FC236}">
                  <a16:creationId xmlns:a16="http://schemas.microsoft.com/office/drawing/2014/main" id="{A91EFD0B-9D02-9469-1F77-33F273744382}"/>
                </a:ext>
              </a:extLst>
            </p:cNvPr>
            <p:cNvSpPr/>
            <p:nvPr/>
          </p:nvSpPr>
          <p:spPr>
            <a:xfrm>
              <a:off x="8307858" y="4695630"/>
              <a:ext cx="243832" cy="123802"/>
            </a:xfrm>
            <a:custGeom>
              <a:avLst/>
              <a:gdLst/>
              <a:ahLst/>
              <a:cxnLst/>
              <a:rect l="l" t="t" r="r" b="b"/>
              <a:pathLst>
                <a:path w="8727" h="4431" extrusionOk="0">
                  <a:moveTo>
                    <a:pt x="8143" y="1"/>
                  </a:moveTo>
                  <a:cubicBezTo>
                    <a:pt x="6119" y="838"/>
                    <a:pt x="3960" y="1266"/>
                    <a:pt x="1812" y="1266"/>
                  </a:cubicBezTo>
                  <a:cubicBezTo>
                    <a:pt x="1206" y="1266"/>
                    <a:pt x="601" y="1232"/>
                    <a:pt x="1" y="1164"/>
                  </a:cubicBezTo>
                  <a:lnTo>
                    <a:pt x="1" y="1164"/>
                  </a:lnTo>
                  <a:cubicBezTo>
                    <a:pt x="226" y="2237"/>
                    <a:pt x="538" y="3264"/>
                    <a:pt x="942" y="4295"/>
                  </a:cubicBezTo>
                  <a:cubicBezTo>
                    <a:pt x="1601" y="4386"/>
                    <a:pt x="2269" y="4431"/>
                    <a:pt x="2939" y="4431"/>
                  </a:cubicBezTo>
                  <a:cubicBezTo>
                    <a:pt x="4905" y="4431"/>
                    <a:pt x="6889" y="4045"/>
                    <a:pt x="8726" y="3311"/>
                  </a:cubicBezTo>
                  <a:cubicBezTo>
                    <a:pt x="8279" y="2280"/>
                    <a:pt x="8100" y="1117"/>
                    <a:pt x="8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1;p41">
              <a:extLst>
                <a:ext uri="{FF2B5EF4-FFF2-40B4-BE49-F238E27FC236}">
                  <a16:creationId xmlns:a16="http://schemas.microsoft.com/office/drawing/2014/main" id="{FC3B834A-C913-19C8-52A3-6AF0919B26A6}"/>
                </a:ext>
              </a:extLst>
            </p:cNvPr>
            <p:cNvSpPr/>
            <p:nvPr/>
          </p:nvSpPr>
          <p:spPr>
            <a:xfrm>
              <a:off x="7854186" y="4795629"/>
              <a:ext cx="236205" cy="117572"/>
            </a:xfrm>
            <a:custGeom>
              <a:avLst/>
              <a:gdLst/>
              <a:ahLst/>
              <a:cxnLst/>
              <a:rect l="l" t="t" r="r" b="b"/>
              <a:pathLst>
                <a:path w="8454" h="4208" extrusionOk="0">
                  <a:moveTo>
                    <a:pt x="8275" y="0"/>
                  </a:moveTo>
                  <a:cubicBezTo>
                    <a:pt x="6379" y="403"/>
                    <a:pt x="4461" y="613"/>
                    <a:pt x="2536" y="613"/>
                  </a:cubicBezTo>
                  <a:cubicBezTo>
                    <a:pt x="1692" y="613"/>
                    <a:pt x="846" y="573"/>
                    <a:pt x="1" y="491"/>
                  </a:cubicBezTo>
                  <a:lnTo>
                    <a:pt x="1" y="491"/>
                  </a:lnTo>
                  <a:cubicBezTo>
                    <a:pt x="312" y="1611"/>
                    <a:pt x="358" y="2817"/>
                    <a:pt x="222" y="3980"/>
                  </a:cubicBezTo>
                  <a:cubicBezTo>
                    <a:pt x="1247" y="4132"/>
                    <a:pt x="2283" y="4207"/>
                    <a:pt x="3320" y="4207"/>
                  </a:cubicBezTo>
                  <a:cubicBezTo>
                    <a:pt x="5047" y="4207"/>
                    <a:pt x="6776" y="3997"/>
                    <a:pt x="8454" y="3579"/>
                  </a:cubicBezTo>
                  <a:cubicBezTo>
                    <a:pt x="8275" y="2370"/>
                    <a:pt x="8185" y="1206"/>
                    <a:pt x="8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2;p41">
              <a:extLst>
                <a:ext uri="{FF2B5EF4-FFF2-40B4-BE49-F238E27FC236}">
                  <a16:creationId xmlns:a16="http://schemas.microsoft.com/office/drawing/2014/main" id="{C7C4D56E-FBC9-5E87-059E-EC4C7E42293F}"/>
                </a:ext>
              </a:extLst>
            </p:cNvPr>
            <p:cNvSpPr/>
            <p:nvPr/>
          </p:nvSpPr>
          <p:spPr>
            <a:xfrm>
              <a:off x="7996683" y="1747005"/>
              <a:ext cx="321198" cy="356263"/>
            </a:xfrm>
            <a:custGeom>
              <a:avLst/>
              <a:gdLst/>
              <a:ahLst/>
              <a:cxnLst/>
              <a:rect l="l" t="t" r="r" b="b"/>
              <a:pathLst>
                <a:path w="11496" h="12751" extrusionOk="0">
                  <a:moveTo>
                    <a:pt x="6202" y="0"/>
                  </a:moveTo>
                  <a:cubicBezTo>
                    <a:pt x="5675" y="0"/>
                    <a:pt x="5126" y="48"/>
                    <a:pt x="4563" y="136"/>
                  </a:cubicBezTo>
                  <a:lnTo>
                    <a:pt x="2638" y="626"/>
                  </a:lnTo>
                  <a:cubicBezTo>
                    <a:pt x="2595" y="895"/>
                    <a:pt x="1969" y="1789"/>
                    <a:pt x="1654" y="2999"/>
                  </a:cubicBezTo>
                  <a:cubicBezTo>
                    <a:pt x="1611" y="3267"/>
                    <a:pt x="1922" y="4116"/>
                    <a:pt x="1790" y="4384"/>
                  </a:cubicBezTo>
                  <a:cubicBezTo>
                    <a:pt x="537" y="6621"/>
                    <a:pt x="491" y="9305"/>
                    <a:pt x="133" y="10915"/>
                  </a:cubicBezTo>
                  <a:cubicBezTo>
                    <a:pt x="43" y="11141"/>
                    <a:pt x="0" y="11363"/>
                    <a:pt x="43" y="11588"/>
                  </a:cubicBezTo>
                  <a:cubicBezTo>
                    <a:pt x="179" y="12036"/>
                    <a:pt x="670" y="12304"/>
                    <a:pt x="1117" y="12436"/>
                  </a:cubicBezTo>
                  <a:cubicBezTo>
                    <a:pt x="1853" y="12645"/>
                    <a:pt x="2611" y="12750"/>
                    <a:pt x="3368" y="12750"/>
                  </a:cubicBezTo>
                  <a:cubicBezTo>
                    <a:pt x="4728" y="12750"/>
                    <a:pt x="6083" y="12410"/>
                    <a:pt x="7291" y="11721"/>
                  </a:cubicBezTo>
                  <a:cubicBezTo>
                    <a:pt x="9126" y="10693"/>
                    <a:pt x="10511" y="8904"/>
                    <a:pt x="11048" y="6846"/>
                  </a:cubicBezTo>
                  <a:cubicBezTo>
                    <a:pt x="11496" y="5010"/>
                    <a:pt x="11274" y="2999"/>
                    <a:pt x="10111" y="1521"/>
                  </a:cubicBezTo>
                  <a:cubicBezTo>
                    <a:pt x="9200" y="443"/>
                    <a:pt x="7807" y="0"/>
                    <a:pt x="6202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03;p41">
              <a:extLst>
                <a:ext uri="{FF2B5EF4-FFF2-40B4-BE49-F238E27FC236}">
                  <a16:creationId xmlns:a16="http://schemas.microsoft.com/office/drawing/2014/main" id="{1F0D9DF9-AF47-B5ED-C762-1A3EC7146E30}"/>
                </a:ext>
              </a:extLst>
            </p:cNvPr>
            <p:cNvSpPr/>
            <p:nvPr/>
          </p:nvSpPr>
          <p:spPr>
            <a:xfrm>
              <a:off x="8005373" y="2008445"/>
              <a:ext cx="266324" cy="94828"/>
            </a:xfrm>
            <a:custGeom>
              <a:avLst/>
              <a:gdLst/>
              <a:ahLst/>
              <a:cxnLst/>
              <a:rect l="l" t="t" r="r" b="b"/>
              <a:pathLst>
                <a:path w="9532" h="3394" extrusionOk="0">
                  <a:moveTo>
                    <a:pt x="8438" y="0"/>
                  </a:moveTo>
                  <a:cubicBezTo>
                    <a:pt x="5465" y="0"/>
                    <a:pt x="2149" y="807"/>
                    <a:pt x="1" y="2679"/>
                  </a:cubicBezTo>
                  <a:cubicBezTo>
                    <a:pt x="226" y="2857"/>
                    <a:pt x="538" y="2990"/>
                    <a:pt x="806" y="3079"/>
                  </a:cubicBezTo>
                  <a:cubicBezTo>
                    <a:pt x="1542" y="3288"/>
                    <a:pt x="2300" y="3393"/>
                    <a:pt x="3057" y="3393"/>
                  </a:cubicBezTo>
                  <a:cubicBezTo>
                    <a:pt x="4417" y="3393"/>
                    <a:pt x="5772" y="3053"/>
                    <a:pt x="6980" y="2364"/>
                  </a:cubicBezTo>
                  <a:cubicBezTo>
                    <a:pt x="7964" y="1827"/>
                    <a:pt x="8858" y="1022"/>
                    <a:pt x="9531" y="37"/>
                  </a:cubicBezTo>
                  <a:cubicBezTo>
                    <a:pt x="9174" y="13"/>
                    <a:pt x="8809" y="0"/>
                    <a:pt x="8438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4;p41">
              <a:extLst>
                <a:ext uri="{FF2B5EF4-FFF2-40B4-BE49-F238E27FC236}">
                  <a16:creationId xmlns:a16="http://schemas.microsoft.com/office/drawing/2014/main" id="{71DC0D06-5091-0BAD-00B9-555B1366DD1E}"/>
                </a:ext>
              </a:extLst>
            </p:cNvPr>
            <p:cNvSpPr/>
            <p:nvPr/>
          </p:nvSpPr>
          <p:spPr>
            <a:xfrm>
              <a:off x="8016689" y="1962734"/>
              <a:ext cx="258696" cy="299237"/>
            </a:xfrm>
            <a:custGeom>
              <a:avLst/>
              <a:gdLst/>
              <a:ahLst/>
              <a:cxnLst/>
              <a:rect l="l" t="t" r="r" b="b"/>
              <a:pathLst>
                <a:path w="9259" h="10710" extrusionOk="0">
                  <a:moveTo>
                    <a:pt x="6806" y="0"/>
                  </a:moveTo>
                  <a:cubicBezTo>
                    <a:pt x="5889" y="0"/>
                    <a:pt x="4868" y="1047"/>
                    <a:pt x="3579" y="2078"/>
                  </a:cubicBezTo>
                  <a:cubicBezTo>
                    <a:pt x="2996" y="2525"/>
                    <a:pt x="2548" y="3151"/>
                    <a:pt x="2369" y="3821"/>
                  </a:cubicBezTo>
                  <a:cubicBezTo>
                    <a:pt x="1833" y="5836"/>
                    <a:pt x="1027" y="7804"/>
                    <a:pt x="0" y="9593"/>
                  </a:cubicBezTo>
                  <a:cubicBezTo>
                    <a:pt x="3085" y="9951"/>
                    <a:pt x="6174" y="10352"/>
                    <a:pt x="9259" y="10710"/>
                  </a:cubicBezTo>
                  <a:cubicBezTo>
                    <a:pt x="8722" y="7847"/>
                    <a:pt x="8543" y="4984"/>
                    <a:pt x="8722" y="2121"/>
                  </a:cubicBezTo>
                  <a:cubicBezTo>
                    <a:pt x="8097" y="566"/>
                    <a:pt x="7480" y="0"/>
                    <a:pt x="6806" y="0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5;p41">
              <a:extLst>
                <a:ext uri="{FF2B5EF4-FFF2-40B4-BE49-F238E27FC236}">
                  <a16:creationId xmlns:a16="http://schemas.microsoft.com/office/drawing/2014/main" id="{0087C929-BBA6-6519-DDA2-C2D59D3458A0}"/>
                </a:ext>
              </a:extLst>
            </p:cNvPr>
            <p:cNvSpPr/>
            <p:nvPr/>
          </p:nvSpPr>
          <p:spPr>
            <a:xfrm>
              <a:off x="8057873" y="1756589"/>
              <a:ext cx="220027" cy="341706"/>
            </a:xfrm>
            <a:custGeom>
              <a:avLst/>
              <a:gdLst/>
              <a:ahLst/>
              <a:cxnLst/>
              <a:rect l="l" t="t" r="r" b="b"/>
              <a:pathLst>
                <a:path w="7875" h="12230" extrusionOk="0">
                  <a:moveTo>
                    <a:pt x="1875" y="0"/>
                  </a:moveTo>
                  <a:cubicBezTo>
                    <a:pt x="1478" y="0"/>
                    <a:pt x="1078" y="72"/>
                    <a:pt x="763" y="283"/>
                  </a:cubicBezTo>
                  <a:cubicBezTo>
                    <a:pt x="316" y="598"/>
                    <a:pt x="1" y="1088"/>
                    <a:pt x="90" y="1582"/>
                  </a:cubicBezTo>
                  <a:cubicBezTo>
                    <a:pt x="226" y="2252"/>
                    <a:pt x="895" y="2656"/>
                    <a:pt x="1343" y="3193"/>
                  </a:cubicBezTo>
                  <a:cubicBezTo>
                    <a:pt x="1926" y="3862"/>
                    <a:pt x="2016" y="4846"/>
                    <a:pt x="2058" y="5741"/>
                  </a:cubicBezTo>
                  <a:cubicBezTo>
                    <a:pt x="2105" y="6636"/>
                    <a:pt x="2105" y="7577"/>
                    <a:pt x="2506" y="8382"/>
                  </a:cubicBezTo>
                  <a:cubicBezTo>
                    <a:pt x="2774" y="8962"/>
                    <a:pt x="3311" y="9456"/>
                    <a:pt x="3805" y="9903"/>
                  </a:cubicBezTo>
                  <a:cubicBezTo>
                    <a:pt x="4610" y="10708"/>
                    <a:pt x="5415" y="11467"/>
                    <a:pt x="6264" y="12229"/>
                  </a:cubicBezTo>
                  <a:cubicBezTo>
                    <a:pt x="7205" y="10529"/>
                    <a:pt x="7742" y="8651"/>
                    <a:pt x="7831" y="6725"/>
                  </a:cubicBezTo>
                  <a:cubicBezTo>
                    <a:pt x="7874" y="5787"/>
                    <a:pt x="7831" y="4803"/>
                    <a:pt x="7473" y="3909"/>
                  </a:cubicBezTo>
                  <a:cubicBezTo>
                    <a:pt x="7069" y="2835"/>
                    <a:pt x="6264" y="1983"/>
                    <a:pt x="5369" y="1314"/>
                  </a:cubicBezTo>
                  <a:cubicBezTo>
                    <a:pt x="4431" y="598"/>
                    <a:pt x="3358" y="61"/>
                    <a:pt x="2194" y="15"/>
                  </a:cubicBezTo>
                  <a:cubicBezTo>
                    <a:pt x="2089" y="6"/>
                    <a:pt x="1982" y="0"/>
                    <a:pt x="1875" y="0"/>
                  </a:cubicBezTo>
                  <a:close/>
                </a:path>
              </a:pathLst>
            </a:custGeom>
            <a:solidFill>
              <a:srgbClr val="ECA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6;p41">
              <a:extLst>
                <a:ext uri="{FF2B5EF4-FFF2-40B4-BE49-F238E27FC236}">
                  <a16:creationId xmlns:a16="http://schemas.microsoft.com/office/drawing/2014/main" id="{5AE449E3-9D06-5B28-04BB-7A60392E35F9}"/>
                </a:ext>
              </a:extLst>
            </p:cNvPr>
            <p:cNvSpPr/>
            <p:nvPr/>
          </p:nvSpPr>
          <p:spPr>
            <a:xfrm>
              <a:off x="8027865" y="1685788"/>
              <a:ext cx="300020" cy="382499"/>
            </a:xfrm>
            <a:custGeom>
              <a:avLst/>
              <a:gdLst/>
              <a:ahLst/>
              <a:cxnLst/>
              <a:rect l="l" t="t" r="r" b="b"/>
              <a:pathLst>
                <a:path w="10738" h="13690" extrusionOk="0">
                  <a:moveTo>
                    <a:pt x="853" y="1"/>
                  </a:moveTo>
                  <a:cubicBezTo>
                    <a:pt x="584" y="580"/>
                    <a:pt x="448" y="1207"/>
                    <a:pt x="448" y="1833"/>
                  </a:cubicBezTo>
                  <a:lnTo>
                    <a:pt x="269" y="1074"/>
                  </a:lnTo>
                  <a:lnTo>
                    <a:pt x="269" y="1074"/>
                  </a:lnTo>
                  <a:cubicBezTo>
                    <a:pt x="1" y="1923"/>
                    <a:pt x="316" y="2864"/>
                    <a:pt x="853" y="3533"/>
                  </a:cubicBezTo>
                  <a:cubicBezTo>
                    <a:pt x="1433" y="4249"/>
                    <a:pt x="2238" y="4653"/>
                    <a:pt x="3043" y="4965"/>
                  </a:cubicBezTo>
                  <a:cubicBezTo>
                    <a:pt x="3311" y="5101"/>
                    <a:pt x="3580" y="5143"/>
                    <a:pt x="3848" y="5233"/>
                  </a:cubicBezTo>
                  <a:cubicBezTo>
                    <a:pt x="3580" y="5727"/>
                    <a:pt x="3490" y="6307"/>
                    <a:pt x="3358" y="6843"/>
                  </a:cubicBezTo>
                  <a:cubicBezTo>
                    <a:pt x="3222" y="7248"/>
                    <a:pt x="3043" y="7649"/>
                    <a:pt x="2821" y="8007"/>
                  </a:cubicBezTo>
                  <a:cubicBezTo>
                    <a:pt x="2775" y="8096"/>
                    <a:pt x="2732" y="8143"/>
                    <a:pt x="2732" y="8275"/>
                  </a:cubicBezTo>
                  <a:cubicBezTo>
                    <a:pt x="2732" y="8364"/>
                    <a:pt x="2732" y="8454"/>
                    <a:pt x="2775" y="8500"/>
                  </a:cubicBezTo>
                  <a:cubicBezTo>
                    <a:pt x="2911" y="8901"/>
                    <a:pt x="3000" y="9259"/>
                    <a:pt x="3090" y="9617"/>
                  </a:cubicBezTo>
                  <a:cubicBezTo>
                    <a:pt x="3179" y="9259"/>
                    <a:pt x="3311" y="8901"/>
                    <a:pt x="3490" y="8543"/>
                  </a:cubicBezTo>
                  <a:cubicBezTo>
                    <a:pt x="3626" y="8275"/>
                    <a:pt x="3805" y="8007"/>
                    <a:pt x="3984" y="7738"/>
                  </a:cubicBezTo>
                  <a:cubicBezTo>
                    <a:pt x="4074" y="7964"/>
                    <a:pt x="4163" y="8185"/>
                    <a:pt x="4253" y="8364"/>
                  </a:cubicBezTo>
                  <a:cubicBezTo>
                    <a:pt x="4743" y="9349"/>
                    <a:pt x="5505" y="10154"/>
                    <a:pt x="6264" y="10959"/>
                  </a:cubicBezTo>
                  <a:cubicBezTo>
                    <a:pt x="6980" y="11811"/>
                    <a:pt x="7696" y="12659"/>
                    <a:pt x="8053" y="13690"/>
                  </a:cubicBezTo>
                  <a:cubicBezTo>
                    <a:pt x="8368" y="12795"/>
                    <a:pt x="8995" y="11990"/>
                    <a:pt x="9531" y="11227"/>
                  </a:cubicBezTo>
                  <a:cubicBezTo>
                    <a:pt x="10111" y="10422"/>
                    <a:pt x="10605" y="9574"/>
                    <a:pt x="10695" y="8633"/>
                  </a:cubicBezTo>
                  <a:cubicBezTo>
                    <a:pt x="10738" y="8096"/>
                    <a:pt x="10605" y="7516"/>
                    <a:pt x="10380" y="7022"/>
                  </a:cubicBezTo>
                  <a:cubicBezTo>
                    <a:pt x="10605" y="6264"/>
                    <a:pt x="10648" y="5458"/>
                    <a:pt x="10469" y="4653"/>
                  </a:cubicBezTo>
                  <a:cubicBezTo>
                    <a:pt x="10158" y="3533"/>
                    <a:pt x="9353" y="2506"/>
                    <a:pt x="8322" y="1923"/>
                  </a:cubicBezTo>
                  <a:cubicBezTo>
                    <a:pt x="6311" y="849"/>
                    <a:pt x="3759" y="1432"/>
                    <a:pt x="1701" y="491"/>
                  </a:cubicBezTo>
                  <a:lnTo>
                    <a:pt x="1701" y="1028"/>
                  </a:lnTo>
                  <a:cubicBezTo>
                    <a:pt x="1254" y="895"/>
                    <a:pt x="896" y="49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7;p41">
              <a:extLst>
                <a:ext uri="{FF2B5EF4-FFF2-40B4-BE49-F238E27FC236}">
                  <a16:creationId xmlns:a16="http://schemas.microsoft.com/office/drawing/2014/main" id="{638E1441-8B79-27CA-2FD7-867D66070BB4}"/>
                </a:ext>
              </a:extLst>
            </p:cNvPr>
            <p:cNvSpPr/>
            <p:nvPr/>
          </p:nvSpPr>
          <p:spPr>
            <a:xfrm>
              <a:off x="8112888" y="1892715"/>
              <a:ext cx="72504" cy="108379"/>
            </a:xfrm>
            <a:custGeom>
              <a:avLst/>
              <a:gdLst/>
              <a:ahLst/>
              <a:cxnLst/>
              <a:rect l="l" t="t" r="r" b="b"/>
              <a:pathLst>
                <a:path w="2595" h="3879" extrusionOk="0">
                  <a:moveTo>
                    <a:pt x="1446" y="1"/>
                  </a:moveTo>
                  <a:cubicBezTo>
                    <a:pt x="1147" y="1"/>
                    <a:pt x="867" y="194"/>
                    <a:pt x="716" y="422"/>
                  </a:cubicBezTo>
                  <a:cubicBezTo>
                    <a:pt x="494" y="690"/>
                    <a:pt x="447" y="1048"/>
                    <a:pt x="358" y="1363"/>
                  </a:cubicBezTo>
                  <a:lnTo>
                    <a:pt x="47" y="3374"/>
                  </a:lnTo>
                  <a:cubicBezTo>
                    <a:pt x="0" y="3600"/>
                    <a:pt x="225" y="3821"/>
                    <a:pt x="447" y="3868"/>
                  </a:cubicBezTo>
                  <a:cubicBezTo>
                    <a:pt x="486" y="3875"/>
                    <a:pt x="526" y="3879"/>
                    <a:pt x="567" y="3879"/>
                  </a:cubicBezTo>
                  <a:cubicBezTo>
                    <a:pt x="763" y="3879"/>
                    <a:pt x="972" y="3799"/>
                    <a:pt x="1120" y="3689"/>
                  </a:cubicBezTo>
                  <a:cubicBezTo>
                    <a:pt x="2058" y="3152"/>
                    <a:pt x="2595" y="1943"/>
                    <a:pt x="2326" y="915"/>
                  </a:cubicBezTo>
                  <a:cubicBezTo>
                    <a:pt x="2237" y="511"/>
                    <a:pt x="1968" y="110"/>
                    <a:pt x="1611" y="21"/>
                  </a:cubicBezTo>
                  <a:cubicBezTo>
                    <a:pt x="1555" y="7"/>
                    <a:pt x="1500" y="1"/>
                    <a:pt x="1446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8;p41">
              <a:extLst>
                <a:ext uri="{FF2B5EF4-FFF2-40B4-BE49-F238E27FC236}">
                  <a16:creationId xmlns:a16="http://schemas.microsoft.com/office/drawing/2014/main" id="{0D96EE91-0B7F-2510-6CE7-91945AE05EA8}"/>
                </a:ext>
              </a:extLst>
            </p:cNvPr>
            <p:cNvSpPr/>
            <p:nvPr/>
          </p:nvSpPr>
          <p:spPr>
            <a:xfrm>
              <a:off x="8050385" y="2108612"/>
              <a:ext cx="256294" cy="73370"/>
            </a:xfrm>
            <a:custGeom>
              <a:avLst/>
              <a:gdLst/>
              <a:ahLst/>
              <a:cxnLst/>
              <a:rect l="l" t="t" r="r" b="b"/>
              <a:pathLst>
                <a:path w="9173" h="2626" extrusionOk="0">
                  <a:moveTo>
                    <a:pt x="7069" y="0"/>
                  </a:moveTo>
                  <a:cubicBezTo>
                    <a:pt x="6059" y="0"/>
                    <a:pt x="5057" y="53"/>
                    <a:pt x="4073" y="257"/>
                  </a:cubicBezTo>
                  <a:cubicBezTo>
                    <a:pt x="2505" y="615"/>
                    <a:pt x="1031" y="1284"/>
                    <a:pt x="0" y="2447"/>
                  </a:cubicBezTo>
                  <a:cubicBezTo>
                    <a:pt x="1589" y="2307"/>
                    <a:pt x="3202" y="2167"/>
                    <a:pt x="4808" y="2167"/>
                  </a:cubicBezTo>
                  <a:cubicBezTo>
                    <a:pt x="6277" y="2167"/>
                    <a:pt x="7740" y="2284"/>
                    <a:pt x="9173" y="2626"/>
                  </a:cubicBezTo>
                  <a:cubicBezTo>
                    <a:pt x="8815" y="1778"/>
                    <a:pt x="8679" y="926"/>
                    <a:pt x="8725" y="31"/>
                  </a:cubicBezTo>
                  <a:cubicBezTo>
                    <a:pt x="8172" y="16"/>
                    <a:pt x="7619" y="0"/>
                    <a:pt x="7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9;p41">
              <a:extLst>
                <a:ext uri="{FF2B5EF4-FFF2-40B4-BE49-F238E27FC236}">
                  <a16:creationId xmlns:a16="http://schemas.microsoft.com/office/drawing/2014/main" id="{91F1ADC9-C0C0-6D52-26C3-1086863EA33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848" y="9058"/>
                    <a:pt x="4789" y="9194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711" y="7225"/>
                    <a:pt x="6442" y="6688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0;p41">
              <a:extLst>
                <a:ext uri="{FF2B5EF4-FFF2-40B4-BE49-F238E27FC236}">
                  <a16:creationId xmlns:a16="http://schemas.microsoft.com/office/drawing/2014/main" id="{66407419-5E26-5A81-B5F8-AAF511684AB7}"/>
                </a:ext>
              </a:extLst>
            </p:cNvPr>
            <p:cNvSpPr/>
            <p:nvPr/>
          </p:nvSpPr>
          <p:spPr>
            <a:xfrm>
              <a:off x="7127925" y="1858907"/>
              <a:ext cx="235003" cy="286888"/>
            </a:xfrm>
            <a:custGeom>
              <a:avLst/>
              <a:gdLst/>
              <a:ahLst/>
              <a:cxnLst/>
              <a:rect l="l" t="t" r="r" b="b"/>
              <a:pathLst>
                <a:path w="8411" h="10268" extrusionOk="0">
                  <a:moveTo>
                    <a:pt x="2293" y="1"/>
                  </a:moveTo>
                  <a:cubicBezTo>
                    <a:pt x="2154" y="1"/>
                    <a:pt x="2051" y="185"/>
                    <a:pt x="2015" y="336"/>
                  </a:cubicBezTo>
                  <a:cubicBezTo>
                    <a:pt x="1704" y="123"/>
                    <a:pt x="1489" y="42"/>
                    <a:pt x="1350" y="42"/>
                  </a:cubicBezTo>
                  <a:cubicBezTo>
                    <a:pt x="1108" y="42"/>
                    <a:pt x="1096" y="288"/>
                    <a:pt x="1210" y="515"/>
                  </a:cubicBezTo>
                  <a:cubicBezTo>
                    <a:pt x="1039" y="485"/>
                    <a:pt x="832" y="385"/>
                    <a:pt x="669" y="385"/>
                  </a:cubicBezTo>
                  <a:cubicBezTo>
                    <a:pt x="576" y="385"/>
                    <a:pt x="497" y="417"/>
                    <a:pt x="448" y="515"/>
                  </a:cubicBezTo>
                  <a:cubicBezTo>
                    <a:pt x="315" y="783"/>
                    <a:pt x="1657" y="2215"/>
                    <a:pt x="1836" y="2437"/>
                  </a:cubicBezTo>
                  <a:cubicBezTo>
                    <a:pt x="1747" y="2394"/>
                    <a:pt x="448" y="1274"/>
                    <a:pt x="315" y="1274"/>
                  </a:cubicBezTo>
                  <a:cubicBezTo>
                    <a:pt x="226" y="1274"/>
                    <a:pt x="136" y="1499"/>
                    <a:pt x="90" y="1589"/>
                  </a:cubicBezTo>
                  <a:cubicBezTo>
                    <a:pt x="0" y="1811"/>
                    <a:pt x="315" y="2125"/>
                    <a:pt x="494" y="2304"/>
                  </a:cubicBezTo>
                  <a:cubicBezTo>
                    <a:pt x="806" y="2616"/>
                    <a:pt x="1432" y="3332"/>
                    <a:pt x="1568" y="3779"/>
                  </a:cubicBezTo>
                  <a:cubicBezTo>
                    <a:pt x="2148" y="5568"/>
                    <a:pt x="2194" y="5794"/>
                    <a:pt x="2237" y="5926"/>
                  </a:cubicBezTo>
                  <a:cubicBezTo>
                    <a:pt x="2463" y="6867"/>
                    <a:pt x="2506" y="7089"/>
                    <a:pt x="3042" y="7895"/>
                  </a:cubicBezTo>
                  <a:cubicBezTo>
                    <a:pt x="3268" y="8209"/>
                    <a:pt x="3490" y="8431"/>
                    <a:pt x="3715" y="8657"/>
                  </a:cubicBezTo>
                  <a:cubicBezTo>
                    <a:pt x="4384" y="9194"/>
                    <a:pt x="5057" y="9505"/>
                    <a:pt x="5773" y="10267"/>
                  </a:cubicBezTo>
                  <a:cubicBezTo>
                    <a:pt x="6621" y="9820"/>
                    <a:pt x="7516" y="9373"/>
                    <a:pt x="8411" y="8968"/>
                  </a:cubicBezTo>
                  <a:cubicBezTo>
                    <a:pt x="7920" y="8567"/>
                    <a:pt x="7473" y="8163"/>
                    <a:pt x="7069" y="7673"/>
                  </a:cubicBezTo>
                  <a:cubicBezTo>
                    <a:pt x="6847" y="7358"/>
                    <a:pt x="6621" y="7046"/>
                    <a:pt x="6489" y="6642"/>
                  </a:cubicBezTo>
                  <a:cubicBezTo>
                    <a:pt x="6442" y="6463"/>
                    <a:pt x="6399" y="6284"/>
                    <a:pt x="6399" y="6062"/>
                  </a:cubicBezTo>
                  <a:cubicBezTo>
                    <a:pt x="6399" y="5747"/>
                    <a:pt x="6442" y="5389"/>
                    <a:pt x="6442" y="5031"/>
                  </a:cubicBezTo>
                  <a:cubicBezTo>
                    <a:pt x="6442" y="4584"/>
                    <a:pt x="6310" y="4094"/>
                    <a:pt x="6310" y="3600"/>
                  </a:cubicBezTo>
                  <a:cubicBezTo>
                    <a:pt x="6263" y="3110"/>
                    <a:pt x="6353" y="2573"/>
                    <a:pt x="6532" y="2125"/>
                  </a:cubicBezTo>
                  <a:cubicBezTo>
                    <a:pt x="6578" y="1989"/>
                    <a:pt x="6621" y="1811"/>
                    <a:pt x="6532" y="1678"/>
                  </a:cubicBezTo>
                  <a:cubicBezTo>
                    <a:pt x="6489" y="1589"/>
                    <a:pt x="6353" y="1589"/>
                    <a:pt x="6263" y="1589"/>
                  </a:cubicBezTo>
                  <a:cubicBezTo>
                    <a:pt x="6174" y="1589"/>
                    <a:pt x="6084" y="1678"/>
                    <a:pt x="5995" y="1721"/>
                  </a:cubicBezTo>
                  <a:cubicBezTo>
                    <a:pt x="5726" y="1947"/>
                    <a:pt x="5548" y="2258"/>
                    <a:pt x="5458" y="2616"/>
                  </a:cubicBezTo>
                  <a:cubicBezTo>
                    <a:pt x="5415" y="2841"/>
                    <a:pt x="5415" y="3110"/>
                    <a:pt x="5326" y="3332"/>
                  </a:cubicBezTo>
                  <a:cubicBezTo>
                    <a:pt x="5279" y="3421"/>
                    <a:pt x="5190" y="3510"/>
                    <a:pt x="5147" y="3600"/>
                  </a:cubicBezTo>
                  <a:cubicBezTo>
                    <a:pt x="4878" y="3110"/>
                    <a:pt x="4789" y="2662"/>
                    <a:pt x="4205" y="2079"/>
                  </a:cubicBezTo>
                  <a:cubicBezTo>
                    <a:pt x="3894" y="1768"/>
                    <a:pt x="3400" y="1005"/>
                    <a:pt x="3132" y="694"/>
                  </a:cubicBezTo>
                  <a:cubicBezTo>
                    <a:pt x="2999" y="558"/>
                    <a:pt x="2552" y="111"/>
                    <a:pt x="2373" y="21"/>
                  </a:cubicBezTo>
                  <a:cubicBezTo>
                    <a:pt x="2345" y="7"/>
                    <a:pt x="2318" y="1"/>
                    <a:pt x="2293" y="1"/>
                  </a:cubicBezTo>
                  <a:close/>
                </a:path>
              </a:pathLst>
            </a:custGeom>
            <a:solidFill>
              <a:srgbClr val="FBC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1;p41">
              <a:extLst>
                <a:ext uri="{FF2B5EF4-FFF2-40B4-BE49-F238E27FC236}">
                  <a16:creationId xmlns:a16="http://schemas.microsoft.com/office/drawing/2014/main" id="{6859677B-BBBB-5487-1AD1-5D5E201A42AA}"/>
                </a:ext>
              </a:extLst>
            </p:cNvPr>
            <p:cNvSpPr/>
            <p:nvPr/>
          </p:nvSpPr>
          <p:spPr>
            <a:xfrm>
              <a:off x="7239213" y="2051446"/>
              <a:ext cx="101227" cy="123048"/>
            </a:xfrm>
            <a:custGeom>
              <a:avLst/>
              <a:gdLst/>
              <a:ahLst/>
              <a:cxnLst/>
              <a:rect l="l" t="t" r="r" b="b"/>
              <a:pathLst>
                <a:path w="3623" h="4404" extrusionOk="0">
                  <a:moveTo>
                    <a:pt x="2593" y="0"/>
                  </a:moveTo>
                  <a:cubicBezTo>
                    <a:pt x="2500" y="0"/>
                    <a:pt x="2400" y="19"/>
                    <a:pt x="2280" y="19"/>
                  </a:cubicBezTo>
                  <a:cubicBezTo>
                    <a:pt x="1654" y="198"/>
                    <a:pt x="1028" y="556"/>
                    <a:pt x="627" y="1093"/>
                  </a:cubicBezTo>
                  <a:cubicBezTo>
                    <a:pt x="222" y="1630"/>
                    <a:pt x="1" y="2303"/>
                    <a:pt x="1" y="2972"/>
                  </a:cubicBezTo>
                  <a:cubicBezTo>
                    <a:pt x="670" y="3376"/>
                    <a:pt x="1296" y="3867"/>
                    <a:pt x="1879" y="4403"/>
                  </a:cubicBezTo>
                  <a:cubicBezTo>
                    <a:pt x="1654" y="3777"/>
                    <a:pt x="1922" y="3018"/>
                    <a:pt x="2280" y="2435"/>
                  </a:cubicBezTo>
                  <a:cubicBezTo>
                    <a:pt x="2685" y="1855"/>
                    <a:pt x="3175" y="1361"/>
                    <a:pt x="3622" y="825"/>
                  </a:cubicBezTo>
                  <a:cubicBezTo>
                    <a:pt x="3222" y="735"/>
                    <a:pt x="3132" y="155"/>
                    <a:pt x="2728" y="19"/>
                  </a:cubicBezTo>
                  <a:cubicBezTo>
                    <a:pt x="2684" y="5"/>
                    <a:pt x="2639" y="0"/>
                    <a:pt x="2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2;p41">
              <a:extLst>
                <a:ext uri="{FF2B5EF4-FFF2-40B4-BE49-F238E27FC236}">
                  <a16:creationId xmlns:a16="http://schemas.microsoft.com/office/drawing/2014/main" id="{26B56540-142B-DC8C-4DE2-68955451BC4B}"/>
                </a:ext>
              </a:extLst>
            </p:cNvPr>
            <p:cNvSpPr/>
            <p:nvPr/>
          </p:nvSpPr>
          <p:spPr>
            <a:xfrm>
              <a:off x="7259218" y="2060666"/>
              <a:ext cx="1262441" cy="1200051"/>
            </a:xfrm>
            <a:custGeom>
              <a:avLst/>
              <a:gdLst/>
              <a:ahLst/>
              <a:cxnLst/>
              <a:rect l="l" t="t" r="r" b="b"/>
              <a:pathLst>
                <a:path w="45184" h="42951" extrusionOk="0">
                  <a:moveTo>
                    <a:pt x="2293" y="1"/>
                  </a:moveTo>
                  <a:cubicBezTo>
                    <a:pt x="2258" y="1"/>
                    <a:pt x="2224" y="2"/>
                    <a:pt x="2191" y="4"/>
                  </a:cubicBezTo>
                  <a:cubicBezTo>
                    <a:pt x="1027" y="47"/>
                    <a:pt x="0" y="2420"/>
                    <a:pt x="90" y="3716"/>
                  </a:cubicBezTo>
                  <a:cubicBezTo>
                    <a:pt x="5637" y="9531"/>
                    <a:pt x="12748" y="13514"/>
                    <a:pt x="20489" y="15662"/>
                  </a:cubicBezTo>
                  <a:cubicBezTo>
                    <a:pt x="19995" y="22325"/>
                    <a:pt x="19237" y="33867"/>
                    <a:pt x="18521" y="40177"/>
                  </a:cubicBezTo>
                  <a:cubicBezTo>
                    <a:pt x="18431" y="41161"/>
                    <a:pt x="19190" y="42277"/>
                    <a:pt x="19101" y="42950"/>
                  </a:cubicBezTo>
                  <a:lnTo>
                    <a:pt x="41111" y="41920"/>
                  </a:lnTo>
                  <a:cubicBezTo>
                    <a:pt x="41962" y="39103"/>
                    <a:pt x="41916" y="36193"/>
                    <a:pt x="41605" y="32794"/>
                  </a:cubicBezTo>
                  <a:cubicBezTo>
                    <a:pt x="41962" y="32436"/>
                    <a:pt x="42274" y="32035"/>
                    <a:pt x="42589" y="31677"/>
                  </a:cubicBezTo>
                  <a:cubicBezTo>
                    <a:pt x="43705" y="30378"/>
                    <a:pt x="44736" y="28946"/>
                    <a:pt x="45004" y="27246"/>
                  </a:cubicBezTo>
                  <a:cubicBezTo>
                    <a:pt x="45183" y="25951"/>
                    <a:pt x="44868" y="24652"/>
                    <a:pt x="44600" y="23399"/>
                  </a:cubicBezTo>
                  <a:cubicBezTo>
                    <a:pt x="43662" y="19509"/>
                    <a:pt x="42721" y="15572"/>
                    <a:pt x="41826" y="11678"/>
                  </a:cubicBezTo>
                  <a:cubicBezTo>
                    <a:pt x="41469" y="10247"/>
                    <a:pt x="41111" y="8772"/>
                    <a:pt x="40352" y="7520"/>
                  </a:cubicBezTo>
                  <a:cubicBezTo>
                    <a:pt x="40126" y="7205"/>
                    <a:pt x="39905" y="6894"/>
                    <a:pt x="39636" y="6625"/>
                  </a:cubicBezTo>
                  <a:cubicBezTo>
                    <a:pt x="39099" y="5326"/>
                    <a:pt x="38427" y="4163"/>
                    <a:pt x="37757" y="3941"/>
                  </a:cubicBezTo>
                  <a:cubicBezTo>
                    <a:pt x="36246" y="3371"/>
                    <a:pt x="34701" y="3137"/>
                    <a:pt x="33144" y="3137"/>
                  </a:cubicBezTo>
                  <a:cubicBezTo>
                    <a:pt x="31151" y="3137"/>
                    <a:pt x="29138" y="3521"/>
                    <a:pt x="27153" y="4073"/>
                  </a:cubicBezTo>
                  <a:lnTo>
                    <a:pt x="27110" y="4073"/>
                  </a:lnTo>
                  <a:cubicBezTo>
                    <a:pt x="26126" y="4478"/>
                    <a:pt x="25185" y="5058"/>
                    <a:pt x="24380" y="5730"/>
                  </a:cubicBezTo>
                  <a:cubicBezTo>
                    <a:pt x="18253" y="5326"/>
                    <a:pt x="12347" y="3984"/>
                    <a:pt x="6532" y="1883"/>
                  </a:cubicBezTo>
                  <a:cubicBezTo>
                    <a:pt x="5443" y="1490"/>
                    <a:pt x="3511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3;p41">
              <a:extLst>
                <a:ext uri="{FF2B5EF4-FFF2-40B4-BE49-F238E27FC236}">
                  <a16:creationId xmlns:a16="http://schemas.microsoft.com/office/drawing/2014/main" id="{36340E2A-08AC-FA36-F702-F5ACD1C23131}"/>
                </a:ext>
              </a:extLst>
            </p:cNvPr>
            <p:cNvSpPr/>
            <p:nvPr/>
          </p:nvSpPr>
          <p:spPr>
            <a:xfrm rot="5400000">
              <a:off x="6554752" y="2839249"/>
              <a:ext cx="115209" cy="131646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4;p41">
              <a:extLst>
                <a:ext uri="{FF2B5EF4-FFF2-40B4-BE49-F238E27FC236}">
                  <a16:creationId xmlns:a16="http://schemas.microsoft.com/office/drawing/2014/main" id="{A743FFB2-A5EF-91A6-F073-F34D5D6C70C6}"/>
                </a:ext>
              </a:extLst>
            </p:cNvPr>
            <p:cNvSpPr/>
            <p:nvPr/>
          </p:nvSpPr>
          <p:spPr>
            <a:xfrm>
              <a:off x="6335458" y="2089516"/>
              <a:ext cx="158724" cy="375313"/>
            </a:xfrm>
            <a:custGeom>
              <a:avLst/>
              <a:gdLst/>
              <a:ahLst/>
              <a:cxnLst/>
              <a:rect l="l" t="t" r="r" b="b"/>
              <a:pathLst>
                <a:path w="3113" h="7358" extrusionOk="0">
                  <a:moveTo>
                    <a:pt x="1038" y="0"/>
                  </a:moveTo>
                  <a:lnTo>
                    <a:pt x="1038" y="1181"/>
                  </a:lnTo>
                  <a:cubicBezTo>
                    <a:pt x="426" y="1370"/>
                    <a:pt x="0" y="1936"/>
                    <a:pt x="0" y="2641"/>
                  </a:cubicBezTo>
                  <a:cubicBezTo>
                    <a:pt x="0" y="3490"/>
                    <a:pt x="709" y="4200"/>
                    <a:pt x="1558" y="4200"/>
                  </a:cubicBezTo>
                  <a:cubicBezTo>
                    <a:pt x="1841" y="4200"/>
                    <a:pt x="2075" y="4434"/>
                    <a:pt x="2075" y="4717"/>
                  </a:cubicBezTo>
                  <a:cubicBezTo>
                    <a:pt x="2075" y="5000"/>
                    <a:pt x="1841" y="5237"/>
                    <a:pt x="1558" y="5237"/>
                  </a:cubicBezTo>
                  <a:cubicBezTo>
                    <a:pt x="1275" y="5237"/>
                    <a:pt x="1038" y="5000"/>
                    <a:pt x="1038" y="4717"/>
                  </a:cubicBezTo>
                  <a:lnTo>
                    <a:pt x="0" y="4717"/>
                  </a:lnTo>
                  <a:cubicBezTo>
                    <a:pt x="0" y="5426"/>
                    <a:pt x="426" y="5992"/>
                    <a:pt x="1038" y="6180"/>
                  </a:cubicBezTo>
                  <a:lnTo>
                    <a:pt x="1038" y="7358"/>
                  </a:lnTo>
                  <a:lnTo>
                    <a:pt x="2075" y="7358"/>
                  </a:lnTo>
                  <a:lnTo>
                    <a:pt x="2075" y="6180"/>
                  </a:lnTo>
                  <a:cubicBezTo>
                    <a:pt x="2690" y="5992"/>
                    <a:pt x="3113" y="5426"/>
                    <a:pt x="3113" y="4717"/>
                  </a:cubicBezTo>
                  <a:cubicBezTo>
                    <a:pt x="3113" y="3868"/>
                    <a:pt x="2407" y="3162"/>
                    <a:pt x="1558" y="3162"/>
                  </a:cubicBezTo>
                  <a:cubicBezTo>
                    <a:pt x="1275" y="3162"/>
                    <a:pt x="1038" y="2924"/>
                    <a:pt x="1038" y="2641"/>
                  </a:cubicBezTo>
                  <a:cubicBezTo>
                    <a:pt x="1038" y="2358"/>
                    <a:pt x="1275" y="2124"/>
                    <a:pt x="1558" y="2124"/>
                  </a:cubicBezTo>
                  <a:cubicBezTo>
                    <a:pt x="1841" y="2124"/>
                    <a:pt x="2075" y="2358"/>
                    <a:pt x="2075" y="2641"/>
                  </a:cubicBezTo>
                  <a:lnTo>
                    <a:pt x="3113" y="2641"/>
                  </a:lnTo>
                  <a:cubicBezTo>
                    <a:pt x="3113" y="1936"/>
                    <a:pt x="2690" y="1370"/>
                    <a:pt x="2075" y="1181"/>
                  </a:cubicBezTo>
                  <a:lnTo>
                    <a:pt x="2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015;p41">
              <a:extLst>
                <a:ext uri="{FF2B5EF4-FFF2-40B4-BE49-F238E27FC236}">
                  <a16:creationId xmlns:a16="http://schemas.microsoft.com/office/drawing/2014/main" id="{A1D3026A-1EE4-E540-6D58-1882A6A7D033}"/>
                </a:ext>
              </a:extLst>
            </p:cNvPr>
            <p:cNvGrpSpPr/>
            <p:nvPr/>
          </p:nvGrpSpPr>
          <p:grpSpPr>
            <a:xfrm>
              <a:off x="6825616" y="2545819"/>
              <a:ext cx="532378" cy="532378"/>
              <a:chOff x="1774175" y="3649950"/>
              <a:chExt cx="601625" cy="601625"/>
            </a:xfrm>
          </p:grpSpPr>
          <p:sp>
            <p:nvSpPr>
              <p:cNvPr id="30" name="Google Shape;1016;p41">
                <a:extLst>
                  <a:ext uri="{FF2B5EF4-FFF2-40B4-BE49-F238E27FC236}">
                    <a16:creationId xmlns:a16="http://schemas.microsoft.com/office/drawing/2014/main" id="{1601176E-91F1-9011-974F-0C4F5D4907F5}"/>
                  </a:ext>
                </a:extLst>
              </p:cNvPr>
              <p:cNvSpPr/>
              <p:nvPr/>
            </p:nvSpPr>
            <p:spPr>
              <a:xfrm>
                <a:off x="1774175" y="3649950"/>
                <a:ext cx="601625" cy="601625"/>
              </a:xfrm>
              <a:custGeom>
                <a:avLst/>
                <a:gdLst/>
                <a:ahLst/>
                <a:cxnLst/>
                <a:rect l="l" t="t" r="r" b="b"/>
                <a:pathLst>
                  <a:path w="24065" h="24065" extrusionOk="0">
                    <a:moveTo>
                      <a:pt x="12034" y="3438"/>
                    </a:moveTo>
                    <a:cubicBezTo>
                      <a:pt x="16789" y="3438"/>
                      <a:pt x="20627" y="7276"/>
                      <a:pt x="20627" y="12034"/>
                    </a:cubicBezTo>
                    <a:cubicBezTo>
                      <a:pt x="20627" y="16751"/>
                      <a:pt x="16789" y="20589"/>
                      <a:pt x="12034" y="20589"/>
                    </a:cubicBezTo>
                    <a:cubicBezTo>
                      <a:pt x="7317" y="20589"/>
                      <a:pt x="3480" y="16751"/>
                      <a:pt x="3480" y="12034"/>
                    </a:cubicBezTo>
                    <a:cubicBezTo>
                      <a:pt x="3480" y="7276"/>
                      <a:pt x="7317" y="3438"/>
                      <a:pt x="12034" y="3438"/>
                    </a:cubicBezTo>
                    <a:close/>
                    <a:moveTo>
                      <a:pt x="12034" y="0"/>
                    </a:moveTo>
                    <a:cubicBezTo>
                      <a:pt x="5398" y="0"/>
                      <a:pt x="0" y="5398"/>
                      <a:pt x="0" y="12034"/>
                    </a:cubicBezTo>
                    <a:cubicBezTo>
                      <a:pt x="0" y="18670"/>
                      <a:pt x="5398" y="24065"/>
                      <a:pt x="12034" y="24065"/>
                    </a:cubicBezTo>
                    <a:cubicBezTo>
                      <a:pt x="18670" y="24065"/>
                      <a:pt x="24065" y="18670"/>
                      <a:pt x="24065" y="12034"/>
                    </a:cubicBezTo>
                    <a:cubicBezTo>
                      <a:pt x="24065" y="5398"/>
                      <a:pt x="18670" y="0"/>
                      <a:pt x="12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17;p41">
                <a:extLst>
                  <a:ext uri="{FF2B5EF4-FFF2-40B4-BE49-F238E27FC236}">
                    <a16:creationId xmlns:a16="http://schemas.microsoft.com/office/drawing/2014/main" id="{7A61D972-3C33-8440-85DF-427E51452D16}"/>
                  </a:ext>
                </a:extLst>
              </p:cNvPr>
              <p:cNvSpPr/>
              <p:nvPr/>
            </p:nvSpPr>
            <p:spPr>
              <a:xfrm>
                <a:off x="1950050" y="3825825"/>
                <a:ext cx="249875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5" extrusionOk="0">
                    <a:moveTo>
                      <a:pt x="4999" y="1"/>
                    </a:moveTo>
                    <a:cubicBezTo>
                      <a:pt x="2239" y="1"/>
                      <a:pt x="1" y="2239"/>
                      <a:pt x="1" y="4999"/>
                    </a:cubicBezTo>
                    <a:cubicBezTo>
                      <a:pt x="1" y="7756"/>
                      <a:pt x="2239" y="9994"/>
                      <a:pt x="4999" y="9994"/>
                    </a:cubicBezTo>
                    <a:cubicBezTo>
                      <a:pt x="7756" y="9994"/>
                      <a:pt x="9994" y="7756"/>
                      <a:pt x="9994" y="4999"/>
                    </a:cubicBezTo>
                    <a:cubicBezTo>
                      <a:pt x="9994" y="2239"/>
                      <a:pt x="7756" y="1"/>
                      <a:pt x="4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3149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 txBox="1">
            <a:spLocks noGrp="1"/>
          </p:cNvSpPr>
          <p:nvPr>
            <p:ph type="title"/>
          </p:nvPr>
        </p:nvSpPr>
        <p:spPr>
          <a:xfrm>
            <a:off x="4310275" y="2622165"/>
            <a:ext cx="4120500" cy="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Levantamento de Requisitos e Solução</a:t>
            </a:r>
          </a:p>
        </p:txBody>
      </p:sp>
      <p:sp>
        <p:nvSpPr>
          <p:cNvPr id="616" name="Google Shape;616;p34"/>
          <p:cNvSpPr txBox="1">
            <a:spLocks noGrp="1"/>
          </p:cNvSpPr>
          <p:nvPr>
            <p:ph type="title" idx="2"/>
          </p:nvPr>
        </p:nvSpPr>
        <p:spPr>
          <a:xfrm>
            <a:off x="4310275" y="1729213"/>
            <a:ext cx="114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</a:t>
            </a:r>
            <a:endParaRPr sz="5000" dirty="0"/>
          </a:p>
        </p:txBody>
      </p:sp>
      <p:sp>
        <p:nvSpPr>
          <p:cNvPr id="617" name="Google Shape;617;p34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4"/>
          <p:cNvGrpSpPr/>
          <p:nvPr/>
        </p:nvGrpSpPr>
        <p:grpSpPr>
          <a:xfrm>
            <a:off x="472474" y="871339"/>
            <a:ext cx="3316155" cy="4518826"/>
            <a:chOff x="472474" y="871339"/>
            <a:chExt cx="3316155" cy="4518826"/>
          </a:xfrm>
        </p:grpSpPr>
        <p:sp>
          <p:nvSpPr>
            <p:cNvPr id="620" name="Google Shape;620;p34"/>
            <p:cNvSpPr/>
            <p:nvPr/>
          </p:nvSpPr>
          <p:spPr>
            <a:xfrm flipH="1">
              <a:off x="625526" y="1022300"/>
              <a:ext cx="2857500" cy="285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1" name="Google Shape;621;p34"/>
            <p:cNvGrpSpPr/>
            <p:nvPr/>
          </p:nvGrpSpPr>
          <p:grpSpPr>
            <a:xfrm flipH="1">
              <a:off x="803674" y="1249894"/>
              <a:ext cx="1481362" cy="1789581"/>
              <a:chOff x="1765200" y="1055600"/>
              <a:chExt cx="1637950" cy="1978750"/>
            </a:xfrm>
          </p:grpSpPr>
          <p:sp>
            <p:nvSpPr>
              <p:cNvPr id="622" name="Google Shape;622;p34"/>
              <p:cNvSpPr/>
              <p:nvPr/>
            </p:nvSpPr>
            <p:spPr>
              <a:xfrm>
                <a:off x="1765200" y="1055600"/>
                <a:ext cx="1637950" cy="1978750"/>
              </a:xfrm>
              <a:custGeom>
                <a:avLst/>
                <a:gdLst/>
                <a:ahLst/>
                <a:cxnLst/>
                <a:rect l="l" t="t" r="r" b="b"/>
                <a:pathLst>
                  <a:path w="65518" h="79150" extrusionOk="0">
                    <a:moveTo>
                      <a:pt x="2598" y="0"/>
                    </a:moveTo>
                    <a:cubicBezTo>
                      <a:pt x="1159" y="0"/>
                      <a:pt x="1" y="1161"/>
                      <a:pt x="1" y="2600"/>
                    </a:cubicBezTo>
                    <a:lnTo>
                      <a:pt x="1" y="76553"/>
                    </a:lnTo>
                    <a:cubicBezTo>
                      <a:pt x="1" y="77992"/>
                      <a:pt x="1159" y="79150"/>
                      <a:pt x="2598" y="79150"/>
                    </a:cubicBezTo>
                    <a:lnTo>
                      <a:pt x="62921" y="79150"/>
                    </a:lnTo>
                    <a:cubicBezTo>
                      <a:pt x="64360" y="79150"/>
                      <a:pt x="65518" y="77992"/>
                      <a:pt x="65518" y="76553"/>
                    </a:cubicBezTo>
                    <a:lnTo>
                      <a:pt x="65518" y="2600"/>
                    </a:lnTo>
                    <a:cubicBezTo>
                      <a:pt x="65518" y="1161"/>
                      <a:pt x="64360" y="0"/>
                      <a:pt x="6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4"/>
              <p:cNvSpPr/>
              <p:nvPr/>
            </p:nvSpPr>
            <p:spPr>
              <a:xfrm>
                <a:off x="1765200" y="2450700"/>
                <a:ext cx="1637950" cy="583650"/>
              </a:xfrm>
              <a:custGeom>
                <a:avLst/>
                <a:gdLst/>
                <a:ahLst/>
                <a:cxnLst/>
                <a:rect l="l" t="t" r="r" b="b"/>
                <a:pathLst>
                  <a:path w="65518" h="23346" extrusionOk="0">
                    <a:moveTo>
                      <a:pt x="1" y="1"/>
                    </a:moveTo>
                    <a:lnTo>
                      <a:pt x="1" y="20749"/>
                    </a:lnTo>
                    <a:cubicBezTo>
                      <a:pt x="1" y="22188"/>
                      <a:pt x="1159" y="23346"/>
                      <a:pt x="2598" y="23346"/>
                    </a:cubicBezTo>
                    <a:lnTo>
                      <a:pt x="62921" y="23346"/>
                    </a:lnTo>
                    <a:cubicBezTo>
                      <a:pt x="64360" y="23346"/>
                      <a:pt x="65518" y="22188"/>
                      <a:pt x="65518" y="20749"/>
                    </a:cubicBezTo>
                    <a:lnTo>
                      <a:pt x="65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4"/>
              <p:cNvSpPr/>
              <p:nvPr/>
            </p:nvSpPr>
            <p:spPr>
              <a:xfrm>
                <a:off x="1903125" y="1163525"/>
                <a:ext cx="613625" cy="14897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5959" extrusionOk="0">
                    <a:moveTo>
                      <a:pt x="0" y="0"/>
                    </a:moveTo>
                    <a:lnTo>
                      <a:pt x="0" y="5958"/>
                    </a:lnTo>
                    <a:lnTo>
                      <a:pt x="24545" y="5958"/>
                    </a:lnTo>
                    <a:lnTo>
                      <a:pt x="24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4"/>
              <p:cNvSpPr/>
              <p:nvPr/>
            </p:nvSpPr>
            <p:spPr>
              <a:xfrm>
                <a:off x="1903125" y="1360450"/>
                <a:ext cx="380750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15230" h="3838" extrusionOk="0">
                    <a:moveTo>
                      <a:pt x="0" y="0"/>
                    </a:moveTo>
                    <a:lnTo>
                      <a:pt x="0" y="3838"/>
                    </a:lnTo>
                    <a:lnTo>
                      <a:pt x="15229" y="3838"/>
                    </a:lnTo>
                    <a:lnTo>
                      <a:pt x="152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4"/>
              <p:cNvSpPr/>
              <p:nvPr/>
            </p:nvSpPr>
            <p:spPr>
              <a:xfrm>
                <a:off x="1903125" y="2560625"/>
                <a:ext cx="1235225" cy="95975"/>
              </a:xfrm>
              <a:custGeom>
                <a:avLst/>
                <a:gdLst/>
                <a:ahLst/>
                <a:cxnLst/>
                <a:rect l="l" t="t" r="r" b="b"/>
                <a:pathLst>
                  <a:path w="49409" h="3839" extrusionOk="0">
                    <a:moveTo>
                      <a:pt x="0" y="1"/>
                    </a:moveTo>
                    <a:lnTo>
                      <a:pt x="0" y="3839"/>
                    </a:lnTo>
                    <a:lnTo>
                      <a:pt x="49409" y="3839"/>
                    </a:lnTo>
                    <a:lnTo>
                      <a:pt x="49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4"/>
              <p:cNvSpPr/>
              <p:nvPr/>
            </p:nvSpPr>
            <p:spPr>
              <a:xfrm>
                <a:off x="1903125" y="2693600"/>
                <a:ext cx="946375" cy="94925"/>
              </a:xfrm>
              <a:custGeom>
                <a:avLst/>
                <a:gdLst/>
                <a:ahLst/>
                <a:cxnLst/>
                <a:rect l="l" t="t" r="r" b="b"/>
                <a:pathLst>
                  <a:path w="37855" h="3797" extrusionOk="0">
                    <a:moveTo>
                      <a:pt x="0" y="0"/>
                    </a:moveTo>
                    <a:lnTo>
                      <a:pt x="0" y="3796"/>
                    </a:lnTo>
                    <a:lnTo>
                      <a:pt x="37855" y="3796"/>
                    </a:lnTo>
                    <a:lnTo>
                      <a:pt x="37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4"/>
              <p:cNvSpPr/>
              <p:nvPr/>
            </p:nvSpPr>
            <p:spPr>
              <a:xfrm>
                <a:off x="1903125" y="2825500"/>
                <a:ext cx="567650" cy="95975"/>
              </a:xfrm>
              <a:custGeom>
                <a:avLst/>
                <a:gdLst/>
                <a:ahLst/>
                <a:cxnLst/>
                <a:rect l="l" t="t" r="r" b="b"/>
                <a:pathLst>
                  <a:path w="22706" h="3839" extrusionOk="0">
                    <a:moveTo>
                      <a:pt x="0" y="1"/>
                    </a:moveTo>
                    <a:lnTo>
                      <a:pt x="0" y="3838"/>
                    </a:lnTo>
                    <a:lnTo>
                      <a:pt x="22706" y="3838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4"/>
              <p:cNvSpPr/>
              <p:nvPr/>
            </p:nvSpPr>
            <p:spPr>
              <a:xfrm>
                <a:off x="1854125" y="1360450"/>
                <a:ext cx="1460125" cy="985400"/>
              </a:xfrm>
              <a:custGeom>
                <a:avLst/>
                <a:gdLst/>
                <a:ahLst/>
                <a:cxnLst/>
                <a:rect l="l" t="t" r="r" b="b"/>
                <a:pathLst>
                  <a:path w="58405" h="39416" extrusionOk="0">
                    <a:moveTo>
                      <a:pt x="48411" y="0"/>
                    </a:moveTo>
                    <a:cubicBezTo>
                      <a:pt x="42335" y="0"/>
                      <a:pt x="35977" y="10873"/>
                      <a:pt x="32939" y="12312"/>
                    </a:cubicBezTo>
                    <a:cubicBezTo>
                      <a:pt x="31980" y="12750"/>
                      <a:pt x="30982" y="12910"/>
                      <a:pt x="29981" y="12910"/>
                    </a:cubicBezTo>
                    <a:cubicBezTo>
                      <a:pt x="28983" y="12910"/>
                      <a:pt x="27982" y="12750"/>
                      <a:pt x="26905" y="12632"/>
                    </a:cubicBezTo>
                    <a:cubicBezTo>
                      <a:pt x="25865" y="12472"/>
                      <a:pt x="24746" y="12312"/>
                      <a:pt x="23585" y="12312"/>
                    </a:cubicBezTo>
                    <a:lnTo>
                      <a:pt x="23025" y="12312"/>
                    </a:lnTo>
                    <a:cubicBezTo>
                      <a:pt x="19309" y="12472"/>
                      <a:pt x="18830" y="18149"/>
                      <a:pt x="16230" y="21065"/>
                    </a:cubicBezTo>
                    <a:cubicBezTo>
                      <a:pt x="15072" y="22344"/>
                      <a:pt x="13553" y="22744"/>
                      <a:pt x="11833" y="22744"/>
                    </a:cubicBezTo>
                    <a:cubicBezTo>
                      <a:pt x="9674" y="22744"/>
                      <a:pt x="7237" y="22146"/>
                      <a:pt x="4877" y="22024"/>
                    </a:cubicBezTo>
                    <a:lnTo>
                      <a:pt x="4759" y="22024"/>
                    </a:lnTo>
                    <a:cubicBezTo>
                      <a:pt x="640" y="22024"/>
                      <a:pt x="0" y="29661"/>
                      <a:pt x="0" y="29661"/>
                    </a:cubicBezTo>
                    <a:lnTo>
                      <a:pt x="0" y="39415"/>
                    </a:lnTo>
                    <a:lnTo>
                      <a:pt x="58404" y="39415"/>
                    </a:lnTo>
                    <a:lnTo>
                      <a:pt x="58404" y="33579"/>
                    </a:lnTo>
                    <a:lnTo>
                      <a:pt x="58404" y="29661"/>
                    </a:lnTo>
                    <a:lnTo>
                      <a:pt x="58404" y="6316"/>
                    </a:lnTo>
                    <a:cubicBezTo>
                      <a:pt x="58245" y="4835"/>
                      <a:pt x="54845" y="320"/>
                      <a:pt x="48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0" name="Google Shape;630;p34"/>
            <p:cNvSpPr/>
            <p:nvPr/>
          </p:nvSpPr>
          <p:spPr>
            <a:xfrm flipH="1">
              <a:off x="2715196" y="3578745"/>
              <a:ext cx="838966" cy="1811420"/>
            </a:xfrm>
            <a:custGeom>
              <a:avLst/>
              <a:gdLst/>
              <a:ahLst/>
              <a:cxnLst/>
              <a:rect l="l" t="t" r="r" b="b"/>
              <a:pathLst>
                <a:path w="48168" h="104000" extrusionOk="0">
                  <a:moveTo>
                    <a:pt x="44152" y="1"/>
                  </a:moveTo>
                  <a:lnTo>
                    <a:pt x="7507" y="378"/>
                  </a:lnTo>
                  <a:cubicBezTo>
                    <a:pt x="0" y="48779"/>
                    <a:pt x="5761" y="102330"/>
                    <a:pt x="5761" y="102330"/>
                  </a:cubicBezTo>
                  <a:cubicBezTo>
                    <a:pt x="7450" y="103343"/>
                    <a:pt x="9429" y="103648"/>
                    <a:pt x="11201" y="103648"/>
                  </a:cubicBezTo>
                  <a:cubicBezTo>
                    <a:pt x="13889" y="103648"/>
                    <a:pt x="16101" y="102946"/>
                    <a:pt x="16101" y="102946"/>
                  </a:cubicBezTo>
                  <a:cubicBezTo>
                    <a:pt x="16951" y="97468"/>
                    <a:pt x="26445" y="36929"/>
                    <a:pt x="26445" y="36929"/>
                  </a:cubicBezTo>
                  <a:cubicBezTo>
                    <a:pt x="27862" y="60491"/>
                    <a:pt x="37446" y="103796"/>
                    <a:pt x="37446" y="103796"/>
                  </a:cubicBezTo>
                  <a:cubicBezTo>
                    <a:pt x="38167" y="103938"/>
                    <a:pt x="38860" y="104000"/>
                    <a:pt x="39519" y="104000"/>
                  </a:cubicBezTo>
                  <a:cubicBezTo>
                    <a:pt x="43657" y="104000"/>
                    <a:pt x="46467" y="101574"/>
                    <a:pt x="46467" y="101574"/>
                  </a:cubicBezTo>
                  <a:cubicBezTo>
                    <a:pt x="48167" y="54212"/>
                    <a:pt x="44152" y="1"/>
                    <a:pt x="4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 flipH="1">
              <a:off x="2962791" y="2112472"/>
              <a:ext cx="257431" cy="407117"/>
            </a:xfrm>
            <a:custGeom>
              <a:avLst/>
              <a:gdLst/>
              <a:ahLst/>
              <a:cxnLst/>
              <a:rect l="l" t="t" r="r" b="b"/>
              <a:pathLst>
                <a:path w="14780" h="23374" extrusionOk="0">
                  <a:moveTo>
                    <a:pt x="7595" y="0"/>
                  </a:moveTo>
                  <a:cubicBezTo>
                    <a:pt x="2168" y="0"/>
                    <a:pt x="361" y="5980"/>
                    <a:pt x="95" y="11126"/>
                  </a:cubicBezTo>
                  <a:cubicBezTo>
                    <a:pt x="1" y="12687"/>
                    <a:pt x="46" y="14103"/>
                    <a:pt x="190" y="15331"/>
                  </a:cubicBezTo>
                  <a:cubicBezTo>
                    <a:pt x="235" y="15660"/>
                    <a:pt x="284" y="15992"/>
                    <a:pt x="329" y="16276"/>
                  </a:cubicBezTo>
                  <a:lnTo>
                    <a:pt x="329" y="16464"/>
                  </a:lnTo>
                  <a:cubicBezTo>
                    <a:pt x="1091" y="20698"/>
                    <a:pt x="4018" y="23373"/>
                    <a:pt x="7914" y="23373"/>
                  </a:cubicBezTo>
                  <a:cubicBezTo>
                    <a:pt x="8364" y="23373"/>
                    <a:pt x="8827" y="23338"/>
                    <a:pt x="9302" y="23265"/>
                  </a:cubicBezTo>
                  <a:cubicBezTo>
                    <a:pt x="9540" y="23265"/>
                    <a:pt x="9774" y="23215"/>
                    <a:pt x="9963" y="23170"/>
                  </a:cubicBezTo>
                  <a:cubicBezTo>
                    <a:pt x="14685" y="22131"/>
                    <a:pt x="14780" y="15660"/>
                    <a:pt x="14451" y="8531"/>
                  </a:cubicBezTo>
                  <a:lnTo>
                    <a:pt x="14451" y="8482"/>
                  </a:lnTo>
                  <a:cubicBezTo>
                    <a:pt x="14451" y="8059"/>
                    <a:pt x="14451" y="7632"/>
                    <a:pt x="14402" y="7209"/>
                  </a:cubicBezTo>
                  <a:cubicBezTo>
                    <a:pt x="14402" y="7209"/>
                    <a:pt x="14451" y="881"/>
                    <a:pt x="8690" y="76"/>
                  </a:cubicBezTo>
                  <a:cubicBezTo>
                    <a:pt x="8310" y="25"/>
                    <a:pt x="7945" y="0"/>
                    <a:pt x="7595" y="0"/>
                  </a:cubicBezTo>
                  <a:close/>
                </a:path>
              </a:pathLst>
            </a:custGeom>
            <a:solidFill>
              <a:srgbClr val="FF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 flipH="1">
              <a:off x="2916728" y="2005368"/>
              <a:ext cx="463915" cy="436308"/>
            </a:xfrm>
            <a:custGeom>
              <a:avLst/>
              <a:gdLst/>
              <a:ahLst/>
              <a:cxnLst/>
              <a:rect l="l" t="t" r="r" b="b"/>
              <a:pathLst>
                <a:path w="26635" h="25050" extrusionOk="0">
                  <a:moveTo>
                    <a:pt x="15619" y="0"/>
                  </a:moveTo>
                  <a:cubicBezTo>
                    <a:pt x="15192" y="0"/>
                    <a:pt x="14739" y="84"/>
                    <a:pt x="14262" y="275"/>
                  </a:cubicBezTo>
                  <a:cubicBezTo>
                    <a:pt x="11289" y="1458"/>
                    <a:pt x="12184" y="4336"/>
                    <a:pt x="12278" y="4480"/>
                  </a:cubicBezTo>
                  <a:cubicBezTo>
                    <a:pt x="12202" y="4453"/>
                    <a:pt x="11600" y="4172"/>
                    <a:pt x="10986" y="4172"/>
                  </a:cubicBezTo>
                  <a:cubicBezTo>
                    <a:pt x="10479" y="4172"/>
                    <a:pt x="9964" y="4363"/>
                    <a:pt x="9728" y="5047"/>
                  </a:cubicBezTo>
                  <a:cubicBezTo>
                    <a:pt x="9728" y="5047"/>
                    <a:pt x="9237" y="4894"/>
                    <a:pt x="8630" y="4894"/>
                  </a:cubicBezTo>
                  <a:cubicBezTo>
                    <a:pt x="7806" y="4894"/>
                    <a:pt x="6770" y="5176"/>
                    <a:pt x="6472" y="6509"/>
                  </a:cubicBezTo>
                  <a:cubicBezTo>
                    <a:pt x="6472" y="6509"/>
                    <a:pt x="6066" y="6429"/>
                    <a:pt x="5471" y="6429"/>
                  </a:cubicBezTo>
                  <a:cubicBezTo>
                    <a:pt x="3967" y="6429"/>
                    <a:pt x="1257" y="6937"/>
                    <a:pt x="850" y="10525"/>
                  </a:cubicBezTo>
                  <a:cubicBezTo>
                    <a:pt x="378" y="14680"/>
                    <a:pt x="3495" y="15813"/>
                    <a:pt x="3495" y="15813"/>
                  </a:cubicBezTo>
                  <a:cubicBezTo>
                    <a:pt x="3495" y="15813"/>
                    <a:pt x="0" y="18363"/>
                    <a:pt x="3922" y="20913"/>
                  </a:cubicBezTo>
                  <a:cubicBezTo>
                    <a:pt x="3922" y="20913"/>
                    <a:pt x="3212" y="23558"/>
                    <a:pt x="5195" y="24642"/>
                  </a:cubicBezTo>
                  <a:cubicBezTo>
                    <a:pt x="5699" y="24939"/>
                    <a:pt x="6246" y="25049"/>
                    <a:pt x="6780" y="25049"/>
                  </a:cubicBezTo>
                  <a:cubicBezTo>
                    <a:pt x="7947" y="25049"/>
                    <a:pt x="9055" y="24523"/>
                    <a:pt x="9539" y="24264"/>
                  </a:cubicBezTo>
                  <a:lnTo>
                    <a:pt x="9539" y="22425"/>
                  </a:lnTo>
                  <a:cubicBezTo>
                    <a:pt x="9494" y="22141"/>
                    <a:pt x="9445" y="21809"/>
                    <a:pt x="9400" y="21480"/>
                  </a:cubicBezTo>
                  <a:cubicBezTo>
                    <a:pt x="9256" y="20252"/>
                    <a:pt x="9211" y="18836"/>
                    <a:pt x="9305" y="17275"/>
                  </a:cubicBezTo>
                  <a:lnTo>
                    <a:pt x="9917" y="17275"/>
                  </a:lnTo>
                  <a:cubicBezTo>
                    <a:pt x="9917" y="17275"/>
                    <a:pt x="11857" y="9259"/>
                    <a:pt x="16886" y="9259"/>
                  </a:cubicBezTo>
                  <a:cubicBezTo>
                    <a:pt x="17886" y="9259"/>
                    <a:pt x="19008" y="9576"/>
                    <a:pt x="20261" y="10336"/>
                  </a:cubicBezTo>
                  <a:cubicBezTo>
                    <a:pt x="20261" y="10336"/>
                    <a:pt x="20577" y="10190"/>
                    <a:pt x="21018" y="10190"/>
                  </a:cubicBezTo>
                  <a:cubicBezTo>
                    <a:pt x="21929" y="10190"/>
                    <a:pt x="23373" y="10812"/>
                    <a:pt x="23661" y="14631"/>
                  </a:cubicBezTo>
                  <a:lnTo>
                    <a:pt x="23661" y="14680"/>
                  </a:lnTo>
                  <a:cubicBezTo>
                    <a:pt x="23661" y="14680"/>
                    <a:pt x="25833" y="13925"/>
                    <a:pt x="25833" y="11987"/>
                  </a:cubicBezTo>
                  <a:cubicBezTo>
                    <a:pt x="25833" y="10853"/>
                    <a:pt x="24889" y="10192"/>
                    <a:pt x="24889" y="10192"/>
                  </a:cubicBezTo>
                  <a:cubicBezTo>
                    <a:pt x="24889" y="10192"/>
                    <a:pt x="26634" y="7170"/>
                    <a:pt x="25644" y="6180"/>
                  </a:cubicBezTo>
                  <a:cubicBezTo>
                    <a:pt x="25329" y="5834"/>
                    <a:pt x="24999" y="5718"/>
                    <a:pt x="24698" y="5718"/>
                  </a:cubicBezTo>
                  <a:cubicBezTo>
                    <a:pt x="24095" y="5718"/>
                    <a:pt x="23612" y="6180"/>
                    <a:pt x="23612" y="6180"/>
                  </a:cubicBezTo>
                  <a:cubicBezTo>
                    <a:pt x="23612" y="6180"/>
                    <a:pt x="23094" y="4669"/>
                    <a:pt x="22055" y="4386"/>
                  </a:cubicBezTo>
                  <a:cubicBezTo>
                    <a:pt x="21809" y="4310"/>
                    <a:pt x="21596" y="4281"/>
                    <a:pt x="21415" y="4281"/>
                  </a:cubicBezTo>
                  <a:cubicBezTo>
                    <a:pt x="20797" y="4281"/>
                    <a:pt x="20544" y="4620"/>
                    <a:pt x="20544" y="4620"/>
                  </a:cubicBezTo>
                  <a:cubicBezTo>
                    <a:pt x="20544" y="4620"/>
                    <a:pt x="18784" y="0"/>
                    <a:pt x="1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 flipH="1">
              <a:off x="3163478" y="2287907"/>
              <a:ext cx="129255" cy="109138"/>
            </a:xfrm>
            <a:custGeom>
              <a:avLst/>
              <a:gdLst/>
              <a:ahLst/>
              <a:cxnLst/>
              <a:rect l="l" t="t" r="r" b="b"/>
              <a:pathLst>
                <a:path w="7421" h="6266" extrusionOk="0">
                  <a:moveTo>
                    <a:pt x="2643" y="1"/>
                  </a:moveTo>
                  <a:cubicBezTo>
                    <a:pt x="2496" y="1"/>
                    <a:pt x="2341" y="20"/>
                    <a:pt x="2180" y="65"/>
                  </a:cubicBezTo>
                  <a:cubicBezTo>
                    <a:pt x="397" y="553"/>
                    <a:pt x="1" y="6266"/>
                    <a:pt x="3778" y="6266"/>
                  </a:cubicBezTo>
                  <a:cubicBezTo>
                    <a:pt x="4002" y="6266"/>
                    <a:pt x="4239" y="6246"/>
                    <a:pt x="4492" y="6204"/>
                  </a:cubicBezTo>
                  <a:cubicBezTo>
                    <a:pt x="7420" y="5682"/>
                    <a:pt x="4447" y="1104"/>
                    <a:pt x="4447" y="1104"/>
                  </a:cubicBezTo>
                  <a:cubicBezTo>
                    <a:pt x="4447" y="1104"/>
                    <a:pt x="3747" y="1"/>
                    <a:pt x="2643" y="1"/>
                  </a:cubicBezTo>
                  <a:close/>
                </a:path>
              </a:pathLst>
            </a:custGeom>
            <a:solidFill>
              <a:srgbClr val="FF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 flipH="1">
              <a:off x="3048329" y="2395952"/>
              <a:ext cx="199848" cy="254992"/>
            </a:xfrm>
            <a:custGeom>
              <a:avLst/>
              <a:gdLst/>
              <a:ahLst/>
              <a:cxnLst/>
              <a:rect l="l" t="t" r="r" b="b"/>
              <a:pathLst>
                <a:path w="11474" h="14640" extrusionOk="0">
                  <a:moveTo>
                    <a:pt x="1934" y="1"/>
                  </a:moveTo>
                  <a:lnTo>
                    <a:pt x="1934" y="1840"/>
                  </a:lnTo>
                  <a:lnTo>
                    <a:pt x="1984" y="9868"/>
                  </a:lnTo>
                  <a:lnTo>
                    <a:pt x="0" y="11145"/>
                  </a:lnTo>
                  <a:lnTo>
                    <a:pt x="8923" y="14640"/>
                  </a:lnTo>
                  <a:lnTo>
                    <a:pt x="11473" y="10390"/>
                  </a:lnTo>
                  <a:lnTo>
                    <a:pt x="9634" y="9728"/>
                  </a:lnTo>
                  <a:cubicBezTo>
                    <a:pt x="9539" y="7651"/>
                    <a:pt x="10907" y="6990"/>
                    <a:pt x="10907" y="6990"/>
                  </a:cubicBezTo>
                  <a:lnTo>
                    <a:pt x="1934" y="1"/>
                  </a:lnTo>
                  <a:close/>
                </a:path>
              </a:pathLst>
            </a:custGeom>
            <a:solidFill>
              <a:srgbClr val="E79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 flipH="1">
              <a:off x="1920611" y="2064973"/>
              <a:ext cx="267359" cy="263544"/>
            </a:xfrm>
            <a:custGeom>
              <a:avLst/>
              <a:gdLst/>
              <a:ahLst/>
              <a:cxnLst/>
              <a:rect l="l" t="t" r="r" b="b"/>
              <a:pathLst>
                <a:path w="15350" h="15131" extrusionOk="0">
                  <a:moveTo>
                    <a:pt x="14492" y="1"/>
                  </a:moveTo>
                  <a:cubicBezTo>
                    <a:pt x="12757" y="1"/>
                    <a:pt x="6564" y="2905"/>
                    <a:pt x="5100" y="4031"/>
                  </a:cubicBezTo>
                  <a:cubicBezTo>
                    <a:pt x="3449" y="5308"/>
                    <a:pt x="0" y="12864"/>
                    <a:pt x="0" y="12864"/>
                  </a:cubicBezTo>
                  <a:lnTo>
                    <a:pt x="3778" y="15130"/>
                  </a:lnTo>
                  <a:cubicBezTo>
                    <a:pt x="3778" y="15130"/>
                    <a:pt x="7511" y="13336"/>
                    <a:pt x="9305" y="11919"/>
                  </a:cubicBezTo>
                  <a:cubicBezTo>
                    <a:pt x="10862" y="10691"/>
                    <a:pt x="11050" y="9275"/>
                    <a:pt x="10862" y="8047"/>
                  </a:cubicBezTo>
                  <a:cubicBezTo>
                    <a:pt x="10673" y="6819"/>
                    <a:pt x="11100" y="3325"/>
                    <a:pt x="11100" y="3325"/>
                  </a:cubicBezTo>
                  <a:cubicBezTo>
                    <a:pt x="11100" y="3325"/>
                    <a:pt x="15350" y="1103"/>
                    <a:pt x="14923" y="159"/>
                  </a:cubicBezTo>
                  <a:cubicBezTo>
                    <a:pt x="14868" y="50"/>
                    <a:pt x="14718" y="1"/>
                    <a:pt x="14492" y="1"/>
                  </a:cubicBezTo>
                  <a:close/>
                </a:path>
              </a:pathLst>
            </a:custGeom>
            <a:solidFill>
              <a:srgbClr val="FF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 flipH="1">
              <a:off x="2768681" y="3512940"/>
              <a:ext cx="662109" cy="130893"/>
            </a:xfrm>
            <a:custGeom>
              <a:avLst/>
              <a:gdLst/>
              <a:ahLst/>
              <a:cxnLst/>
              <a:rect l="l" t="t" r="r" b="b"/>
              <a:pathLst>
                <a:path w="38014" h="7515" extrusionOk="0">
                  <a:moveTo>
                    <a:pt x="1179" y="1"/>
                  </a:moveTo>
                  <a:lnTo>
                    <a:pt x="1" y="4156"/>
                  </a:lnTo>
                  <a:cubicBezTo>
                    <a:pt x="1" y="4156"/>
                    <a:pt x="11082" y="7514"/>
                    <a:pt x="22345" y="7514"/>
                  </a:cubicBezTo>
                  <a:cubicBezTo>
                    <a:pt x="27977" y="7514"/>
                    <a:pt x="33653" y="6675"/>
                    <a:pt x="38013" y="4156"/>
                  </a:cubicBezTo>
                  <a:lnTo>
                    <a:pt x="36974" y="1040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 flipH="1">
              <a:off x="2727560" y="2576908"/>
              <a:ext cx="760796" cy="1008316"/>
            </a:xfrm>
            <a:custGeom>
              <a:avLst/>
              <a:gdLst/>
              <a:ahLst/>
              <a:cxnLst/>
              <a:rect l="l" t="t" r="r" b="b"/>
              <a:pathLst>
                <a:path w="43680" h="57891" extrusionOk="0">
                  <a:moveTo>
                    <a:pt x="25262" y="1"/>
                  </a:moveTo>
                  <a:lnTo>
                    <a:pt x="22384" y="2879"/>
                  </a:lnTo>
                  <a:lnTo>
                    <a:pt x="13789" y="756"/>
                  </a:lnTo>
                  <a:cubicBezTo>
                    <a:pt x="13789" y="756"/>
                    <a:pt x="13222" y="1228"/>
                    <a:pt x="12372" y="1889"/>
                  </a:cubicBezTo>
                  <a:cubicBezTo>
                    <a:pt x="10340" y="3540"/>
                    <a:pt x="6657" y="6612"/>
                    <a:pt x="4957" y="8406"/>
                  </a:cubicBezTo>
                  <a:cubicBezTo>
                    <a:pt x="2550" y="10956"/>
                    <a:pt x="2501" y="14779"/>
                    <a:pt x="2029" y="18463"/>
                  </a:cubicBezTo>
                  <a:cubicBezTo>
                    <a:pt x="0" y="34235"/>
                    <a:pt x="4250" y="46796"/>
                    <a:pt x="4250" y="46796"/>
                  </a:cubicBezTo>
                  <a:cubicBezTo>
                    <a:pt x="4250" y="46796"/>
                    <a:pt x="2456" y="49629"/>
                    <a:pt x="4061" y="54212"/>
                  </a:cubicBezTo>
                  <a:cubicBezTo>
                    <a:pt x="4061" y="54212"/>
                    <a:pt x="13138" y="57890"/>
                    <a:pt x="24233" y="57890"/>
                  </a:cubicBezTo>
                  <a:cubicBezTo>
                    <a:pt x="29382" y="57890"/>
                    <a:pt x="34966" y="57098"/>
                    <a:pt x="40279" y="54779"/>
                  </a:cubicBezTo>
                  <a:cubicBezTo>
                    <a:pt x="40279" y="54779"/>
                    <a:pt x="43679" y="50763"/>
                    <a:pt x="40940" y="45806"/>
                  </a:cubicBezTo>
                  <a:cubicBezTo>
                    <a:pt x="40940" y="45806"/>
                    <a:pt x="41839" y="19173"/>
                    <a:pt x="39384" y="11285"/>
                  </a:cubicBezTo>
                  <a:cubicBezTo>
                    <a:pt x="37068" y="3918"/>
                    <a:pt x="34329" y="2267"/>
                    <a:pt x="29512" y="1039"/>
                  </a:cubicBezTo>
                  <a:cubicBezTo>
                    <a:pt x="29184" y="945"/>
                    <a:pt x="28851" y="851"/>
                    <a:pt x="28474" y="756"/>
                  </a:cubicBezTo>
                  <a:cubicBezTo>
                    <a:pt x="26539" y="329"/>
                    <a:pt x="25262" y="1"/>
                    <a:pt x="25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 flipH="1">
              <a:off x="2998127" y="2666524"/>
              <a:ext cx="100360" cy="175255"/>
            </a:xfrm>
            <a:custGeom>
              <a:avLst/>
              <a:gdLst/>
              <a:ahLst/>
              <a:cxnLst/>
              <a:rect l="l" t="t" r="r" b="b"/>
              <a:pathLst>
                <a:path w="5762" h="10062" extrusionOk="0">
                  <a:moveTo>
                    <a:pt x="1368" y="1"/>
                  </a:moveTo>
                  <a:lnTo>
                    <a:pt x="1" y="239"/>
                  </a:lnTo>
                  <a:lnTo>
                    <a:pt x="1" y="10061"/>
                  </a:lnTo>
                  <a:lnTo>
                    <a:pt x="5762" y="892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 flipH="1">
              <a:off x="3057347" y="2627055"/>
              <a:ext cx="73241" cy="50215"/>
            </a:xfrm>
            <a:custGeom>
              <a:avLst/>
              <a:gdLst/>
              <a:ahLst/>
              <a:cxnLst/>
              <a:rect l="l" t="t" r="r" b="b"/>
              <a:pathLst>
                <a:path w="4205" h="2883" extrusionOk="0">
                  <a:moveTo>
                    <a:pt x="1844" y="0"/>
                  </a:moveTo>
                  <a:lnTo>
                    <a:pt x="0" y="1372"/>
                  </a:lnTo>
                  <a:lnTo>
                    <a:pt x="1417" y="2883"/>
                  </a:lnTo>
                  <a:lnTo>
                    <a:pt x="3544" y="2883"/>
                  </a:lnTo>
                  <a:lnTo>
                    <a:pt x="4205" y="945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 flipH="1">
              <a:off x="3098474" y="2550590"/>
              <a:ext cx="149703" cy="165309"/>
            </a:xfrm>
            <a:custGeom>
              <a:avLst/>
              <a:gdLst/>
              <a:ahLst/>
              <a:cxnLst/>
              <a:rect l="l" t="t" r="r" b="b"/>
              <a:pathLst>
                <a:path w="8595" h="9491" extrusionOk="0">
                  <a:moveTo>
                    <a:pt x="1984" y="0"/>
                  </a:moveTo>
                  <a:lnTo>
                    <a:pt x="0" y="2267"/>
                  </a:lnTo>
                  <a:cubicBezTo>
                    <a:pt x="1795" y="8123"/>
                    <a:pt x="6279" y="9490"/>
                    <a:pt x="6279" y="9490"/>
                  </a:cubicBezTo>
                  <a:cubicBezTo>
                    <a:pt x="6657" y="6517"/>
                    <a:pt x="8595" y="4390"/>
                    <a:pt x="8595" y="4390"/>
                  </a:cubicBezTo>
                  <a:lnTo>
                    <a:pt x="1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 flipH="1">
              <a:off x="3026082" y="2550590"/>
              <a:ext cx="72405" cy="139845"/>
            </a:xfrm>
            <a:custGeom>
              <a:avLst/>
              <a:gdLst/>
              <a:ahLst/>
              <a:cxnLst/>
              <a:rect l="l" t="t" r="r" b="b"/>
              <a:pathLst>
                <a:path w="4157" h="8029" extrusionOk="0">
                  <a:moveTo>
                    <a:pt x="1085" y="0"/>
                  </a:moveTo>
                  <a:lnTo>
                    <a:pt x="1" y="4390"/>
                  </a:lnTo>
                  <a:cubicBezTo>
                    <a:pt x="1" y="4390"/>
                    <a:pt x="2740" y="5901"/>
                    <a:pt x="4156" y="8028"/>
                  </a:cubicBezTo>
                  <a:lnTo>
                    <a:pt x="2879" y="1512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 flipH="1">
              <a:off x="2096692" y="2279669"/>
              <a:ext cx="1691936" cy="1551516"/>
            </a:xfrm>
            <a:custGeom>
              <a:avLst/>
              <a:gdLst/>
              <a:ahLst/>
              <a:cxnLst/>
              <a:rect l="l" t="t" r="r" b="b"/>
              <a:pathLst>
                <a:path w="97140" h="89078" extrusionOk="0">
                  <a:moveTo>
                    <a:pt x="92253" y="0"/>
                  </a:moveTo>
                  <a:cubicBezTo>
                    <a:pt x="91906" y="0"/>
                    <a:pt x="91536" y="21"/>
                    <a:pt x="91141" y="65"/>
                  </a:cubicBezTo>
                  <a:cubicBezTo>
                    <a:pt x="91141" y="65"/>
                    <a:pt x="90480" y="1527"/>
                    <a:pt x="89535" y="3700"/>
                  </a:cubicBezTo>
                  <a:cubicBezTo>
                    <a:pt x="86940" y="9744"/>
                    <a:pt x="81885" y="21316"/>
                    <a:pt x="80846" y="23299"/>
                  </a:cubicBezTo>
                  <a:cubicBezTo>
                    <a:pt x="79880" y="25133"/>
                    <a:pt x="79508" y="26179"/>
                    <a:pt x="77525" y="26179"/>
                  </a:cubicBezTo>
                  <a:cubicBezTo>
                    <a:pt x="76601" y="26179"/>
                    <a:pt x="75327" y="25952"/>
                    <a:pt x="73479" y="25471"/>
                  </a:cubicBezTo>
                  <a:cubicBezTo>
                    <a:pt x="67718" y="23911"/>
                    <a:pt x="48451" y="18577"/>
                    <a:pt x="48451" y="18577"/>
                  </a:cubicBezTo>
                  <a:lnTo>
                    <a:pt x="48501" y="18577"/>
                  </a:lnTo>
                  <a:cubicBezTo>
                    <a:pt x="47934" y="18388"/>
                    <a:pt x="47367" y="18244"/>
                    <a:pt x="46751" y="18104"/>
                  </a:cubicBezTo>
                  <a:lnTo>
                    <a:pt x="46751" y="18104"/>
                  </a:lnTo>
                  <a:cubicBezTo>
                    <a:pt x="46989" y="21882"/>
                    <a:pt x="46612" y="29389"/>
                    <a:pt x="40378" y="30004"/>
                  </a:cubicBezTo>
                  <a:cubicBezTo>
                    <a:pt x="40088" y="30034"/>
                    <a:pt x="39806" y="30048"/>
                    <a:pt x="39530" y="30048"/>
                  </a:cubicBezTo>
                  <a:cubicBezTo>
                    <a:pt x="31813" y="30048"/>
                    <a:pt x="29611" y="18954"/>
                    <a:pt x="29611" y="18954"/>
                  </a:cubicBezTo>
                  <a:cubicBezTo>
                    <a:pt x="29045" y="19427"/>
                    <a:pt x="28335" y="20039"/>
                    <a:pt x="27579" y="20654"/>
                  </a:cubicBezTo>
                  <a:cubicBezTo>
                    <a:pt x="25645" y="22260"/>
                    <a:pt x="23423" y="24149"/>
                    <a:pt x="22196" y="25471"/>
                  </a:cubicBezTo>
                  <a:cubicBezTo>
                    <a:pt x="22007" y="25660"/>
                    <a:pt x="21818" y="25849"/>
                    <a:pt x="21678" y="26083"/>
                  </a:cubicBezTo>
                  <a:cubicBezTo>
                    <a:pt x="18607" y="29389"/>
                    <a:pt x="13507" y="36189"/>
                    <a:pt x="9351" y="43321"/>
                  </a:cubicBezTo>
                  <a:cubicBezTo>
                    <a:pt x="4489" y="51727"/>
                    <a:pt x="1" y="58761"/>
                    <a:pt x="2317" y="65421"/>
                  </a:cubicBezTo>
                  <a:cubicBezTo>
                    <a:pt x="6283" y="76944"/>
                    <a:pt x="11523" y="83649"/>
                    <a:pt x="14500" y="86811"/>
                  </a:cubicBezTo>
                  <a:cubicBezTo>
                    <a:pt x="15962" y="88372"/>
                    <a:pt x="16907" y="89078"/>
                    <a:pt x="16907" y="89078"/>
                  </a:cubicBezTo>
                  <a:cubicBezTo>
                    <a:pt x="17145" y="89033"/>
                    <a:pt x="17428" y="88984"/>
                    <a:pt x="17617" y="88938"/>
                  </a:cubicBezTo>
                  <a:cubicBezTo>
                    <a:pt x="19789" y="88322"/>
                    <a:pt x="20828" y="86528"/>
                    <a:pt x="21346" y="85111"/>
                  </a:cubicBezTo>
                  <a:cubicBezTo>
                    <a:pt x="21723" y="83933"/>
                    <a:pt x="21773" y="82988"/>
                    <a:pt x="21773" y="82988"/>
                  </a:cubicBezTo>
                  <a:cubicBezTo>
                    <a:pt x="21062" y="82656"/>
                    <a:pt x="20212" y="81949"/>
                    <a:pt x="19362" y="80956"/>
                  </a:cubicBezTo>
                  <a:cubicBezTo>
                    <a:pt x="16767" y="77983"/>
                    <a:pt x="13884" y="72694"/>
                    <a:pt x="12846" y="68961"/>
                  </a:cubicBezTo>
                  <a:cubicBezTo>
                    <a:pt x="11429" y="64050"/>
                    <a:pt x="12751" y="61077"/>
                    <a:pt x="15067" y="57960"/>
                  </a:cubicBezTo>
                  <a:cubicBezTo>
                    <a:pt x="15917" y="56827"/>
                    <a:pt x="17522" y="54700"/>
                    <a:pt x="19173" y="52433"/>
                  </a:cubicBezTo>
                  <a:cubicBezTo>
                    <a:pt x="19978" y="59377"/>
                    <a:pt x="21489" y="63861"/>
                    <a:pt x="21489" y="63861"/>
                  </a:cubicBezTo>
                  <a:cubicBezTo>
                    <a:pt x="21489" y="63861"/>
                    <a:pt x="19695" y="66694"/>
                    <a:pt x="21300" y="71277"/>
                  </a:cubicBezTo>
                  <a:cubicBezTo>
                    <a:pt x="21300" y="71277"/>
                    <a:pt x="30377" y="74955"/>
                    <a:pt x="41472" y="74955"/>
                  </a:cubicBezTo>
                  <a:cubicBezTo>
                    <a:pt x="46621" y="74955"/>
                    <a:pt x="52205" y="74163"/>
                    <a:pt x="57518" y="71844"/>
                  </a:cubicBezTo>
                  <a:cubicBezTo>
                    <a:pt x="57518" y="71844"/>
                    <a:pt x="60918" y="67828"/>
                    <a:pt x="58179" y="62871"/>
                  </a:cubicBezTo>
                  <a:cubicBezTo>
                    <a:pt x="58179" y="62871"/>
                    <a:pt x="58746" y="45588"/>
                    <a:pt x="57707" y="34727"/>
                  </a:cubicBezTo>
                  <a:lnTo>
                    <a:pt x="57707" y="34727"/>
                  </a:lnTo>
                  <a:cubicBezTo>
                    <a:pt x="57945" y="34772"/>
                    <a:pt x="73102" y="36472"/>
                    <a:pt x="84295" y="37560"/>
                  </a:cubicBezTo>
                  <a:cubicBezTo>
                    <a:pt x="84361" y="37566"/>
                    <a:pt x="84426" y="37569"/>
                    <a:pt x="84489" y="37569"/>
                  </a:cubicBezTo>
                  <a:cubicBezTo>
                    <a:pt x="86901" y="37569"/>
                    <a:pt x="87954" y="33327"/>
                    <a:pt x="88874" y="30382"/>
                  </a:cubicBezTo>
                  <a:cubicBezTo>
                    <a:pt x="92701" y="18150"/>
                    <a:pt x="94968" y="10454"/>
                    <a:pt x="96101" y="6393"/>
                  </a:cubicBezTo>
                  <a:cubicBezTo>
                    <a:pt x="96807" y="3938"/>
                    <a:pt x="97140" y="2804"/>
                    <a:pt x="97140" y="2804"/>
                  </a:cubicBezTo>
                  <a:cubicBezTo>
                    <a:pt x="97140" y="2804"/>
                    <a:pt x="96297" y="0"/>
                    <a:pt x="9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 flipH="1">
              <a:off x="3360896" y="3760486"/>
              <a:ext cx="145558" cy="119310"/>
            </a:xfrm>
            <a:custGeom>
              <a:avLst/>
              <a:gdLst/>
              <a:ahLst/>
              <a:cxnLst/>
              <a:rect l="l" t="t" r="r" b="b"/>
              <a:pathLst>
                <a:path w="8357" h="6850" extrusionOk="0">
                  <a:moveTo>
                    <a:pt x="4957" y="1"/>
                  </a:moveTo>
                  <a:lnTo>
                    <a:pt x="0" y="662"/>
                  </a:lnTo>
                  <a:lnTo>
                    <a:pt x="1417" y="3922"/>
                  </a:lnTo>
                  <a:lnTo>
                    <a:pt x="2739" y="6850"/>
                  </a:lnTo>
                  <a:cubicBezTo>
                    <a:pt x="2784" y="6801"/>
                    <a:pt x="2834" y="6706"/>
                    <a:pt x="2928" y="6706"/>
                  </a:cubicBezTo>
                  <a:cubicBezTo>
                    <a:pt x="2928" y="6706"/>
                    <a:pt x="4107" y="6661"/>
                    <a:pt x="5429" y="5811"/>
                  </a:cubicBezTo>
                  <a:cubicBezTo>
                    <a:pt x="6751" y="4961"/>
                    <a:pt x="7745" y="3544"/>
                    <a:pt x="8357" y="1750"/>
                  </a:cubicBezTo>
                  <a:lnTo>
                    <a:pt x="5146" y="95"/>
                  </a:lnTo>
                  <a:lnTo>
                    <a:pt x="4957" y="1"/>
                  </a:lnTo>
                  <a:close/>
                </a:path>
              </a:pathLst>
            </a:custGeom>
            <a:solidFill>
              <a:srgbClr val="FF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4" name="Google Shape;644;p34"/>
            <p:cNvGrpSpPr/>
            <p:nvPr/>
          </p:nvGrpSpPr>
          <p:grpSpPr>
            <a:xfrm>
              <a:off x="1471639" y="3117821"/>
              <a:ext cx="1165333" cy="526014"/>
              <a:chOff x="1570300" y="3485100"/>
              <a:chExt cx="1994750" cy="900400"/>
            </a:xfrm>
          </p:grpSpPr>
          <p:sp>
            <p:nvSpPr>
              <p:cNvPr id="645" name="Google Shape;645;p34"/>
              <p:cNvSpPr/>
              <p:nvPr/>
            </p:nvSpPr>
            <p:spPr>
              <a:xfrm>
                <a:off x="1570300" y="3485100"/>
                <a:ext cx="1994750" cy="900400"/>
              </a:xfrm>
              <a:custGeom>
                <a:avLst/>
                <a:gdLst/>
                <a:ahLst/>
                <a:cxnLst/>
                <a:rect l="l" t="t" r="r" b="b"/>
                <a:pathLst>
                  <a:path w="79790" h="36016" extrusionOk="0">
                    <a:moveTo>
                      <a:pt x="2600" y="0"/>
                    </a:moveTo>
                    <a:cubicBezTo>
                      <a:pt x="1161" y="0"/>
                      <a:pt x="0" y="1158"/>
                      <a:pt x="0" y="2597"/>
                    </a:cubicBezTo>
                    <a:lnTo>
                      <a:pt x="0" y="33419"/>
                    </a:lnTo>
                    <a:cubicBezTo>
                      <a:pt x="0" y="34816"/>
                      <a:pt x="1161" y="36016"/>
                      <a:pt x="2600" y="36016"/>
                    </a:cubicBezTo>
                    <a:lnTo>
                      <a:pt x="77193" y="36016"/>
                    </a:lnTo>
                    <a:cubicBezTo>
                      <a:pt x="78632" y="36016"/>
                      <a:pt x="79789" y="34816"/>
                      <a:pt x="79789" y="33419"/>
                    </a:cubicBezTo>
                    <a:lnTo>
                      <a:pt x="79789" y="2597"/>
                    </a:lnTo>
                    <a:cubicBezTo>
                      <a:pt x="79789" y="1158"/>
                      <a:pt x="78632" y="0"/>
                      <a:pt x="77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4"/>
              <p:cNvSpPr/>
              <p:nvPr/>
            </p:nvSpPr>
            <p:spPr>
              <a:xfrm>
                <a:off x="1774175" y="3649950"/>
                <a:ext cx="601625" cy="601625"/>
              </a:xfrm>
              <a:custGeom>
                <a:avLst/>
                <a:gdLst/>
                <a:ahLst/>
                <a:cxnLst/>
                <a:rect l="l" t="t" r="r" b="b"/>
                <a:pathLst>
                  <a:path w="24065" h="24065" extrusionOk="0">
                    <a:moveTo>
                      <a:pt x="12034" y="3438"/>
                    </a:moveTo>
                    <a:cubicBezTo>
                      <a:pt x="16789" y="3438"/>
                      <a:pt x="20627" y="7276"/>
                      <a:pt x="20627" y="12034"/>
                    </a:cubicBezTo>
                    <a:cubicBezTo>
                      <a:pt x="20627" y="16751"/>
                      <a:pt x="16789" y="20589"/>
                      <a:pt x="12034" y="20589"/>
                    </a:cubicBezTo>
                    <a:cubicBezTo>
                      <a:pt x="7317" y="20589"/>
                      <a:pt x="3480" y="16751"/>
                      <a:pt x="3480" y="12034"/>
                    </a:cubicBezTo>
                    <a:cubicBezTo>
                      <a:pt x="3480" y="7276"/>
                      <a:pt x="7317" y="3438"/>
                      <a:pt x="12034" y="3438"/>
                    </a:cubicBezTo>
                    <a:close/>
                    <a:moveTo>
                      <a:pt x="12034" y="0"/>
                    </a:moveTo>
                    <a:cubicBezTo>
                      <a:pt x="5398" y="0"/>
                      <a:pt x="0" y="5398"/>
                      <a:pt x="0" y="12034"/>
                    </a:cubicBezTo>
                    <a:cubicBezTo>
                      <a:pt x="0" y="18670"/>
                      <a:pt x="5398" y="24065"/>
                      <a:pt x="12034" y="24065"/>
                    </a:cubicBezTo>
                    <a:cubicBezTo>
                      <a:pt x="18670" y="24065"/>
                      <a:pt x="24065" y="18670"/>
                      <a:pt x="24065" y="12034"/>
                    </a:cubicBezTo>
                    <a:cubicBezTo>
                      <a:pt x="24065" y="5398"/>
                      <a:pt x="18670" y="0"/>
                      <a:pt x="12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1950050" y="3825825"/>
                <a:ext cx="249875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5" extrusionOk="0">
                    <a:moveTo>
                      <a:pt x="4999" y="1"/>
                    </a:moveTo>
                    <a:cubicBezTo>
                      <a:pt x="2239" y="1"/>
                      <a:pt x="1" y="2239"/>
                      <a:pt x="1" y="4999"/>
                    </a:cubicBezTo>
                    <a:cubicBezTo>
                      <a:pt x="1" y="7756"/>
                      <a:pt x="2239" y="9994"/>
                      <a:pt x="4999" y="9994"/>
                    </a:cubicBezTo>
                    <a:cubicBezTo>
                      <a:pt x="7756" y="9994"/>
                      <a:pt x="9994" y="7756"/>
                      <a:pt x="9994" y="4999"/>
                    </a:cubicBezTo>
                    <a:cubicBezTo>
                      <a:pt x="9994" y="2239"/>
                      <a:pt x="7756" y="1"/>
                      <a:pt x="49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4"/>
              <p:cNvSpPr/>
              <p:nvPr/>
            </p:nvSpPr>
            <p:spPr>
              <a:xfrm>
                <a:off x="2524725" y="3705900"/>
                <a:ext cx="835500" cy="107000"/>
              </a:xfrm>
              <a:custGeom>
                <a:avLst/>
                <a:gdLst/>
                <a:ahLst/>
                <a:cxnLst/>
                <a:rect l="l" t="t" r="r" b="b"/>
                <a:pathLst>
                  <a:path w="33420" h="4280" extrusionOk="0">
                    <a:moveTo>
                      <a:pt x="1" y="1"/>
                    </a:moveTo>
                    <a:lnTo>
                      <a:pt x="1" y="4280"/>
                    </a:lnTo>
                    <a:lnTo>
                      <a:pt x="33419" y="4280"/>
                    </a:lnTo>
                    <a:lnTo>
                      <a:pt x="334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2524725" y="3881800"/>
                <a:ext cx="748500" cy="107000"/>
              </a:xfrm>
              <a:custGeom>
                <a:avLst/>
                <a:gdLst/>
                <a:ahLst/>
                <a:cxnLst/>
                <a:rect l="l" t="t" r="r" b="b"/>
                <a:pathLst>
                  <a:path w="29940" h="4280" extrusionOk="0">
                    <a:moveTo>
                      <a:pt x="1" y="0"/>
                    </a:moveTo>
                    <a:lnTo>
                      <a:pt x="1" y="4279"/>
                    </a:lnTo>
                    <a:lnTo>
                      <a:pt x="29940" y="4279"/>
                    </a:lnTo>
                    <a:lnTo>
                      <a:pt x="299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4"/>
              <p:cNvSpPr/>
              <p:nvPr/>
            </p:nvSpPr>
            <p:spPr>
              <a:xfrm>
                <a:off x="2524725" y="4057675"/>
                <a:ext cx="513700" cy="107000"/>
              </a:xfrm>
              <a:custGeom>
                <a:avLst/>
                <a:gdLst/>
                <a:ahLst/>
                <a:cxnLst/>
                <a:rect l="l" t="t" r="r" b="b"/>
                <a:pathLst>
                  <a:path w="20548" h="4280" extrusionOk="0">
                    <a:moveTo>
                      <a:pt x="1" y="1"/>
                    </a:moveTo>
                    <a:lnTo>
                      <a:pt x="1" y="4280"/>
                    </a:lnTo>
                    <a:lnTo>
                      <a:pt x="20547" y="4280"/>
                    </a:lnTo>
                    <a:lnTo>
                      <a:pt x="205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4"/>
            <p:cNvGrpSpPr/>
            <p:nvPr/>
          </p:nvGrpSpPr>
          <p:grpSpPr>
            <a:xfrm>
              <a:off x="2465737" y="917186"/>
              <a:ext cx="953858" cy="952962"/>
              <a:chOff x="2389089" y="936810"/>
              <a:chExt cx="817499" cy="816731"/>
            </a:xfrm>
          </p:grpSpPr>
          <p:sp>
            <p:nvSpPr>
              <p:cNvPr id="652" name="Google Shape;652;p34"/>
              <p:cNvSpPr/>
              <p:nvPr/>
            </p:nvSpPr>
            <p:spPr>
              <a:xfrm flipH="1">
                <a:off x="2466788" y="1025662"/>
                <a:ext cx="662100" cy="662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3" name="Google Shape;653;p34"/>
              <p:cNvGrpSpPr/>
              <p:nvPr/>
            </p:nvGrpSpPr>
            <p:grpSpPr>
              <a:xfrm>
                <a:off x="2389089" y="936810"/>
                <a:ext cx="817499" cy="816731"/>
                <a:chOff x="4583700" y="1306100"/>
                <a:chExt cx="1064175" cy="1063175"/>
              </a:xfrm>
            </p:grpSpPr>
            <p:sp>
              <p:nvSpPr>
                <p:cNvPr id="654" name="Google Shape;654;p34"/>
                <p:cNvSpPr/>
                <p:nvPr/>
              </p:nvSpPr>
              <p:spPr>
                <a:xfrm>
                  <a:off x="4583700" y="1306100"/>
                  <a:ext cx="1064175" cy="10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7" h="42527" extrusionOk="0">
                      <a:moveTo>
                        <a:pt x="21265" y="5267"/>
                      </a:moveTo>
                      <a:cubicBezTo>
                        <a:pt x="30109" y="5267"/>
                        <a:pt x="37260" y="12418"/>
                        <a:pt x="37260" y="21262"/>
                      </a:cubicBezTo>
                      <a:cubicBezTo>
                        <a:pt x="37260" y="30069"/>
                        <a:pt x="30109" y="37220"/>
                        <a:pt x="21265" y="37220"/>
                      </a:cubicBezTo>
                      <a:cubicBezTo>
                        <a:pt x="12459" y="37220"/>
                        <a:pt x="5307" y="30069"/>
                        <a:pt x="5307" y="21262"/>
                      </a:cubicBezTo>
                      <a:cubicBezTo>
                        <a:pt x="5307" y="12418"/>
                        <a:pt x="12459" y="5267"/>
                        <a:pt x="21265" y="5267"/>
                      </a:cubicBezTo>
                      <a:close/>
                      <a:moveTo>
                        <a:pt x="21265" y="1"/>
                      </a:moveTo>
                      <a:cubicBezTo>
                        <a:pt x="9536" y="1"/>
                        <a:pt x="1" y="9496"/>
                        <a:pt x="1" y="21262"/>
                      </a:cubicBezTo>
                      <a:cubicBezTo>
                        <a:pt x="1" y="32991"/>
                        <a:pt x="9536" y="42526"/>
                        <a:pt x="21265" y="42526"/>
                      </a:cubicBezTo>
                      <a:cubicBezTo>
                        <a:pt x="33031" y="42526"/>
                        <a:pt x="42566" y="32991"/>
                        <a:pt x="42566" y="21262"/>
                      </a:cubicBezTo>
                      <a:cubicBezTo>
                        <a:pt x="42566" y="9496"/>
                        <a:pt x="33031" y="1"/>
                        <a:pt x="212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4"/>
                <p:cNvSpPr/>
                <p:nvPr/>
              </p:nvSpPr>
              <p:spPr>
                <a:xfrm>
                  <a:off x="4684675" y="2009750"/>
                  <a:ext cx="873775" cy="35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51" h="14381" extrusionOk="0">
                      <a:moveTo>
                        <a:pt x="31683" y="0"/>
                      </a:moveTo>
                      <a:cubicBezTo>
                        <a:pt x="29106" y="5383"/>
                        <a:pt x="23609" y="9074"/>
                        <a:pt x="17226" y="9074"/>
                      </a:cubicBezTo>
                      <a:cubicBezTo>
                        <a:pt x="11920" y="9074"/>
                        <a:pt x="7189" y="6460"/>
                        <a:pt x="4267" y="2461"/>
                      </a:cubicBezTo>
                      <a:lnTo>
                        <a:pt x="1" y="5537"/>
                      </a:lnTo>
                      <a:cubicBezTo>
                        <a:pt x="3846" y="10880"/>
                        <a:pt x="10151" y="14380"/>
                        <a:pt x="17226" y="14380"/>
                      </a:cubicBezTo>
                      <a:cubicBezTo>
                        <a:pt x="24645" y="14380"/>
                        <a:pt x="31145" y="10612"/>
                        <a:pt x="34950" y="4845"/>
                      </a:cubicBezTo>
                      <a:lnTo>
                        <a:pt x="316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4"/>
                <p:cNvSpPr/>
                <p:nvPr/>
              </p:nvSpPr>
              <p:spPr>
                <a:xfrm>
                  <a:off x="5115325" y="1306100"/>
                  <a:ext cx="532550" cy="9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2" h="36412" extrusionOk="0">
                      <a:moveTo>
                        <a:pt x="0" y="1"/>
                      </a:moveTo>
                      <a:lnTo>
                        <a:pt x="0" y="5267"/>
                      </a:lnTo>
                      <a:cubicBezTo>
                        <a:pt x="8844" y="5267"/>
                        <a:pt x="15995" y="12418"/>
                        <a:pt x="15995" y="21262"/>
                      </a:cubicBezTo>
                      <a:cubicBezTo>
                        <a:pt x="15995" y="25722"/>
                        <a:pt x="14187" y="29721"/>
                        <a:pt x="11228" y="32643"/>
                      </a:cubicBezTo>
                      <a:lnTo>
                        <a:pt x="14956" y="36411"/>
                      </a:lnTo>
                      <a:cubicBezTo>
                        <a:pt x="18841" y="32529"/>
                        <a:pt x="21301" y="27183"/>
                        <a:pt x="21301" y="21262"/>
                      </a:cubicBezTo>
                      <a:cubicBezTo>
                        <a:pt x="21301" y="9496"/>
                        <a:pt x="11766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4"/>
                <p:cNvSpPr/>
                <p:nvPr/>
              </p:nvSpPr>
              <p:spPr>
                <a:xfrm>
                  <a:off x="4886550" y="1750200"/>
                  <a:ext cx="458500" cy="1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0" h="4421" extrusionOk="0">
                      <a:moveTo>
                        <a:pt x="0" y="1"/>
                      </a:moveTo>
                      <a:lnTo>
                        <a:pt x="0" y="4421"/>
                      </a:lnTo>
                      <a:lnTo>
                        <a:pt x="18339" y="4421"/>
                      </a:lnTo>
                      <a:lnTo>
                        <a:pt x="1833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4"/>
                <p:cNvSpPr/>
                <p:nvPr/>
              </p:nvSpPr>
              <p:spPr>
                <a:xfrm>
                  <a:off x="4944225" y="1922225"/>
                  <a:ext cx="343150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6" h="2231" extrusionOk="0">
                      <a:moveTo>
                        <a:pt x="0" y="1"/>
                      </a:moveTo>
                      <a:lnTo>
                        <a:pt x="0" y="2231"/>
                      </a:lnTo>
                      <a:lnTo>
                        <a:pt x="13725" y="2231"/>
                      </a:lnTo>
                      <a:lnTo>
                        <a:pt x="1372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9" name="Google Shape;659;p34"/>
            <p:cNvGrpSpPr/>
            <p:nvPr/>
          </p:nvGrpSpPr>
          <p:grpSpPr>
            <a:xfrm>
              <a:off x="869464" y="3227796"/>
              <a:ext cx="149695" cy="416022"/>
              <a:chOff x="5721650" y="2394750"/>
              <a:chExt cx="240900" cy="669600"/>
            </a:xfrm>
          </p:grpSpPr>
          <p:sp>
            <p:nvSpPr>
              <p:cNvPr id="660" name="Google Shape;660;p34"/>
              <p:cNvSpPr/>
              <p:nvPr/>
            </p:nvSpPr>
            <p:spPr>
              <a:xfrm>
                <a:off x="5721650" y="2394750"/>
                <a:ext cx="240900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9636" h="8315" extrusionOk="0">
                    <a:moveTo>
                      <a:pt x="4839" y="0"/>
                    </a:moveTo>
                    <a:lnTo>
                      <a:pt x="0" y="8315"/>
                    </a:lnTo>
                    <a:lnTo>
                      <a:pt x="9636" y="8315"/>
                    </a:lnTo>
                    <a:lnTo>
                      <a:pt x="48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4"/>
              <p:cNvSpPr/>
              <p:nvPr/>
            </p:nvSpPr>
            <p:spPr>
              <a:xfrm>
                <a:off x="5721650" y="2625625"/>
                <a:ext cx="240900" cy="207900"/>
              </a:xfrm>
              <a:custGeom>
                <a:avLst/>
                <a:gdLst/>
                <a:ahLst/>
                <a:cxnLst/>
                <a:rect l="l" t="t" r="r" b="b"/>
                <a:pathLst>
                  <a:path w="9636" h="8316" extrusionOk="0">
                    <a:moveTo>
                      <a:pt x="4839" y="1"/>
                    </a:moveTo>
                    <a:lnTo>
                      <a:pt x="0" y="8316"/>
                    </a:lnTo>
                    <a:lnTo>
                      <a:pt x="9636" y="8316"/>
                    </a:lnTo>
                    <a:lnTo>
                      <a:pt x="48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4"/>
              <p:cNvSpPr/>
              <p:nvPr/>
            </p:nvSpPr>
            <p:spPr>
              <a:xfrm>
                <a:off x="5721650" y="2855500"/>
                <a:ext cx="240900" cy="208850"/>
              </a:xfrm>
              <a:custGeom>
                <a:avLst/>
                <a:gdLst/>
                <a:ahLst/>
                <a:cxnLst/>
                <a:rect l="l" t="t" r="r" b="b"/>
                <a:pathLst>
                  <a:path w="9636" h="8354" extrusionOk="0">
                    <a:moveTo>
                      <a:pt x="4839" y="0"/>
                    </a:moveTo>
                    <a:lnTo>
                      <a:pt x="0" y="8353"/>
                    </a:lnTo>
                    <a:lnTo>
                      <a:pt x="9636" y="8353"/>
                    </a:lnTo>
                    <a:lnTo>
                      <a:pt x="48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3" name="Google Shape;663;p34"/>
            <p:cNvSpPr/>
            <p:nvPr/>
          </p:nvSpPr>
          <p:spPr>
            <a:xfrm rot="-5400000">
              <a:off x="2445052" y="1995767"/>
              <a:ext cx="138528" cy="158293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 rot="-5400000">
              <a:off x="2570371" y="2129145"/>
              <a:ext cx="210699" cy="240761"/>
            </a:xfrm>
            <a:custGeom>
              <a:avLst/>
              <a:gdLst/>
              <a:ahLst/>
              <a:cxnLst/>
              <a:rect l="l" t="t" r="r" b="b"/>
              <a:pathLst>
                <a:path w="8677" h="9915" extrusionOk="0">
                  <a:moveTo>
                    <a:pt x="4318" y="1"/>
                  </a:moveTo>
                  <a:lnTo>
                    <a:pt x="1" y="4878"/>
                  </a:lnTo>
                  <a:lnTo>
                    <a:pt x="2399" y="4878"/>
                  </a:lnTo>
                  <a:lnTo>
                    <a:pt x="2399" y="9914"/>
                  </a:lnTo>
                  <a:lnTo>
                    <a:pt x="6278" y="9914"/>
                  </a:lnTo>
                  <a:lnTo>
                    <a:pt x="6278" y="4878"/>
                  </a:lnTo>
                  <a:lnTo>
                    <a:pt x="8677" y="4878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5" name="Google Shape;665;p34"/>
            <p:cNvGrpSpPr/>
            <p:nvPr/>
          </p:nvGrpSpPr>
          <p:grpSpPr>
            <a:xfrm>
              <a:off x="1853121" y="871339"/>
              <a:ext cx="300441" cy="300222"/>
              <a:chOff x="2461125" y="503925"/>
              <a:chExt cx="411000" cy="410700"/>
            </a:xfrm>
          </p:grpSpPr>
          <p:sp>
            <p:nvSpPr>
              <p:cNvPr id="666" name="Google Shape;666;p34"/>
              <p:cNvSpPr/>
              <p:nvPr/>
            </p:nvSpPr>
            <p:spPr>
              <a:xfrm>
                <a:off x="2461125" y="503925"/>
                <a:ext cx="411000" cy="410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2612149" y="580724"/>
                <a:ext cx="108823" cy="25725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358" extrusionOk="0">
                    <a:moveTo>
                      <a:pt x="1038" y="0"/>
                    </a:moveTo>
                    <a:lnTo>
                      <a:pt x="1038" y="1181"/>
                    </a:lnTo>
                    <a:cubicBezTo>
                      <a:pt x="426" y="1370"/>
                      <a:pt x="0" y="1936"/>
                      <a:pt x="0" y="2641"/>
                    </a:cubicBezTo>
                    <a:cubicBezTo>
                      <a:pt x="0" y="3490"/>
                      <a:pt x="709" y="4200"/>
                      <a:pt x="1558" y="4200"/>
                    </a:cubicBezTo>
                    <a:cubicBezTo>
                      <a:pt x="1841" y="4200"/>
                      <a:pt x="2075" y="4434"/>
                      <a:pt x="2075" y="4717"/>
                    </a:cubicBezTo>
                    <a:cubicBezTo>
                      <a:pt x="2075" y="5000"/>
                      <a:pt x="1841" y="5237"/>
                      <a:pt x="1558" y="5237"/>
                    </a:cubicBezTo>
                    <a:cubicBezTo>
                      <a:pt x="1275" y="5237"/>
                      <a:pt x="1038" y="5000"/>
                      <a:pt x="1038" y="4717"/>
                    </a:cubicBezTo>
                    <a:lnTo>
                      <a:pt x="0" y="4717"/>
                    </a:lnTo>
                    <a:cubicBezTo>
                      <a:pt x="0" y="5426"/>
                      <a:pt x="426" y="5992"/>
                      <a:pt x="1038" y="6180"/>
                    </a:cubicBezTo>
                    <a:lnTo>
                      <a:pt x="1038" y="7358"/>
                    </a:lnTo>
                    <a:lnTo>
                      <a:pt x="2075" y="7358"/>
                    </a:lnTo>
                    <a:lnTo>
                      <a:pt x="2075" y="6180"/>
                    </a:lnTo>
                    <a:cubicBezTo>
                      <a:pt x="2690" y="5992"/>
                      <a:pt x="3113" y="5426"/>
                      <a:pt x="3113" y="4717"/>
                    </a:cubicBezTo>
                    <a:cubicBezTo>
                      <a:pt x="3113" y="3868"/>
                      <a:pt x="2407" y="3162"/>
                      <a:pt x="1558" y="3162"/>
                    </a:cubicBezTo>
                    <a:cubicBezTo>
                      <a:pt x="1275" y="3162"/>
                      <a:pt x="1038" y="2924"/>
                      <a:pt x="1038" y="2641"/>
                    </a:cubicBezTo>
                    <a:cubicBezTo>
                      <a:pt x="1038" y="2358"/>
                      <a:pt x="1275" y="2124"/>
                      <a:pt x="1558" y="2124"/>
                    </a:cubicBezTo>
                    <a:cubicBezTo>
                      <a:pt x="1841" y="2124"/>
                      <a:pt x="2075" y="2358"/>
                      <a:pt x="2075" y="2641"/>
                    </a:cubicBezTo>
                    <a:lnTo>
                      <a:pt x="3113" y="2641"/>
                    </a:lnTo>
                    <a:cubicBezTo>
                      <a:pt x="3113" y="1936"/>
                      <a:pt x="2690" y="1370"/>
                      <a:pt x="2075" y="1181"/>
                    </a:cubicBez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4"/>
            <p:cNvSpPr/>
            <p:nvPr/>
          </p:nvSpPr>
          <p:spPr>
            <a:xfrm>
              <a:off x="472474" y="2238887"/>
              <a:ext cx="240752" cy="569141"/>
            </a:xfrm>
            <a:custGeom>
              <a:avLst/>
              <a:gdLst/>
              <a:ahLst/>
              <a:cxnLst/>
              <a:rect l="l" t="t" r="r" b="b"/>
              <a:pathLst>
                <a:path w="3113" h="7358" extrusionOk="0">
                  <a:moveTo>
                    <a:pt x="1038" y="0"/>
                  </a:moveTo>
                  <a:lnTo>
                    <a:pt x="1038" y="1181"/>
                  </a:lnTo>
                  <a:cubicBezTo>
                    <a:pt x="426" y="1370"/>
                    <a:pt x="0" y="1936"/>
                    <a:pt x="0" y="2641"/>
                  </a:cubicBezTo>
                  <a:cubicBezTo>
                    <a:pt x="0" y="3490"/>
                    <a:pt x="709" y="4200"/>
                    <a:pt x="1558" y="4200"/>
                  </a:cubicBezTo>
                  <a:cubicBezTo>
                    <a:pt x="1841" y="4200"/>
                    <a:pt x="2075" y="4434"/>
                    <a:pt x="2075" y="4717"/>
                  </a:cubicBezTo>
                  <a:cubicBezTo>
                    <a:pt x="2075" y="5000"/>
                    <a:pt x="1841" y="5237"/>
                    <a:pt x="1558" y="5237"/>
                  </a:cubicBezTo>
                  <a:cubicBezTo>
                    <a:pt x="1275" y="5237"/>
                    <a:pt x="1038" y="5000"/>
                    <a:pt x="1038" y="4717"/>
                  </a:cubicBezTo>
                  <a:lnTo>
                    <a:pt x="0" y="4717"/>
                  </a:lnTo>
                  <a:cubicBezTo>
                    <a:pt x="0" y="5426"/>
                    <a:pt x="426" y="5992"/>
                    <a:pt x="1038" y="6180"/>
                  </a:cubicBezTo>
                  <a:lnTo>
                    <a:pt x="1038" y="7358"/>
                  </a:lnTo>
                  <a:lnTo>
                    <a:pt x="2075" y="7358"/>
                  </a:lnTo>
                  <a:lnTo>
                    <a:pt x="2075" y="6180"/>
                  </a:lnTo>
                  <a:cubicBezTo>
                    <a:pt x="2690" y="5992"/>
                    <a:pt x="3113" y="5426"/>
                    <a:pt x="3113" y="4717"/>
                  </a:cubicBezTo>
                  <a:cubicBezTo>
                    <a:pt x="3113" y="3868"/>
                    <a:pt x="2407" y="3162"/>
                    <a:pt x="1558" y="3162"/>
                  </a:cubicBezTo>
                  <a:cubicBezTo>
                    <a:pt x="1275" y="3162"/>
                    <a:pt x="1038" y="2924"/>
                    <a:pt x="1038" y="2641"/>
                  </a:cubicBezTo>
                  <a:cubicBezTo>
                    <a:pt x="1038" y="2358"/>
                    <a:pt x="1275" y="2124"/>
                    <a:pt x="1558" y="2124"/>
                  </a:cubicBezTo>
                  <a:cubicBezTo>
                    <a:pt x="1841" y="2124"/>
                    <a:pt x="2075" y="2358"/>
                    <a:pt x="2075" y="2641"/>
                  </a:cubicBezTo>
                  <a:lnTo>
                    <a:pt x="3113" y="2641"/>
                  </a:lnTo>
                  <a:cubicBezTo>
                    <a:pt x="3113" y="1936"/>
                    <a:pt x="2690" y="1370"/>
                    <a:pt x="2075" y="1181"/>
                  </a:cubicBezTo>
                  <a:lnTo>
                    <a:pt x="20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 rot="-5400000">
              <a:off x="1075306" y="3115777"/>
              <a:ext cx="340185" cy="344286"/>
            </a:xfrm>
            <a:custGeom>
              <a:avLst/>
              <a:gdLst/>
              <a:ahLst/>
              <a:cxnLst/>
              <a:rect l="l" t="t" r="r" b="b"/>
              <a:pathLst>
                <a:path w="17506" h="17717" extrusionOk="0">
                  <a:moveTo>
                    <a:pt x="16754" y="1"/>
                  </a:moveTo>
                  <a:cubicBezTo>
                    <a:pt x="16420" y="1"/>
                    <a:pt x="16129" y="208"/>
                    <a:pt x="16045" y="542"/>
                  </a:cubicBezTo>
                  <a:lnTo>
                    <a:pt x="542" y="542"/>
                  </a:lnTo>
                  <a:lnTo>
                    <a:pt x="542" y="16252"/>
                  </a:lnTo>
                  <a:cubicBezTo>
                    <a:pt x="252" y="16336"/>
                    <a:pt x="1" y="16630"/>
                    <a:pt x="1" y="16964"/>
                  </a:cubicBezTo>
                  <a:cubicBezTo>
                    <a:pt x="1" y="17382"/>
                    <a:pt x="335" y="17716"/>
                    <a:pt x="753" y="17716"/>
                  </a:cubicBezTo>
                  <a:cubicBezTo>
                    <a:pt x="1127" y="17716"/>
                    <a:pt x="1462" y="17382"/>
                    <a:pt x="1462" y="16964"/>
                  </a:cubicBezTo>
                  <a:cubicBezTo>
                    <a:pt x="1462" y="16630"/>
                    <a:pt x="1254" y="16336"/>
                    <a:pt x="920" y="16252"/>
                  </a:cubicBezTo>
                  <a:lnTo>
                    <a:pt x="920" y="920"/>
                  </a:lnTo>
                  <a:lnTo>
                    <a:pt x="16045" y="920"/>
                  </a:lnTo>
                  <a:cubicBezTo>
                    <a:pt x="16129" y="1254"/>
                    <a:pt x="16420" y="1461"/>
                    <a:pt x="16754" y="1461"/>
                  </a:cubicBezTo>
                  <a:cubicBezTo>
                    <a:pt x="17172" y="1461"/>
                    <a:pt x="17506" y="1127"/>
                    <a:pt x="17506" y="753"/>
                  </a:cubicBezTo>
                  <a:cubicBezTo>
                    <a:pt x="17506" y="335"/>
                    <a:pt x="17172" y="1"/>
                    <a:pt x="16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799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Novo Sistema</a:t>
            </a:r>
          </a:p>
        </p:txBody>
      </p:sp>
      <p:sp>
        <p:nvSpPr>
          <p:cNvPr id="750" name="Google Shape;750;p36">
            <a:hlinkClick r:id="" action="ppaction://hlinkshowjump?jump=previousslide"/>
          </p:cNvPr>
          <p:cNvSpPr/>
          <p:nvPr/>
        </p:nvSpPr>
        <p:spPr>
          <a:xfrm rot="-5400000" flipH="1">
            <a:off x="38228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">
            <a:hlinkClick r:id="" action="ppaction://hlinkshowjump?jump=nextslide"/>
          </p:cNvPr>
          <p:cNvSpPr/>
          <p:nvPr/>
        </p:nvSpPr>
        <p:spPr>
          <a:xfrm rot="5400000" flipH="1">
            <a:off x="8611124" y="267436"/>
            <a:ext cx="165492" cy="189129"/>
          </a:xfrm>
          <a:custGeom>
            <a:avLst/>
            <a:gdLst/>
            <a:ahLst/>
            <a:cxnLst/>
            <a:rect l="l" t="t" r="r" b="b"/>
            <a:pathLst>
              <a:path w="8677" h="9915" extrusionOk="0">
                <a:moveTo>
                  <a:pt x="4318" y="1"/>
                </a:moveTo>
                <a:lnTo>
                  <a:pt x="1" y="4878"/>
                </a:lnTo>
                <a:lnTo>
                  <a:pt x="2399" y="4878"/>
                </a:lnTo>
                <a:lnTo>
                  <a:pt x="2399" y="9914"/>
                </a:lnTo>
                <a:lnTo>
                  <a:pt x="6278" y="9914"/>
                </a:lnTo>
                <a:lnTo>
                  <a:pt x="6278" y="4878"/>
                </a:lnTo>
                <a:lnTo>
                  <a:pt x="8677" y="4878"/>
                </a:lnTo>
                <a:lnTo>
                  <a:pt x="43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Imagem 48" descr="Forma&#10;&#10;Descrição gerada automaticamente com confiança baixa">
            <a:extLst>
              <a:ext uri="{FF2B5EF4-FFF2-40B4-BE49-F238E27FC236}">
                <a16:creationId xmlns:a16="http://schemas.microsoft.com/office/drawing/2014/main" id="{DDA3EF4A-55C7-C94C-A524-5C531E0A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461" y="2906376"/>
            <a:ext cx="540000" cy="540000"/>
          </a:xfrm>
          <a:prstGeom prst="rect">
            <a:avLst/>
          </a:prstGeom>
        </p:spPr>
      </p:pic>
      <p:pic>
        <p:nvPicPr>
          <p:cNvPr id="51" name="Imagem 50" descr="Forma&#10;&#10;Descrição gerada automaticamente com confiança baixa">
            <a:extLst>
              <a:ext uri="{FF2B5EF4-FFF2-40B4-BE49-F238E27FC236}">
                <a16:creationId xmlns:a16="http://schemas.microsoft.com/office/drawing/2014/main" id="{678C735E-4D78-DCBF-627E-56F68A12F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843" y="2906376"/>
            <a:ext cx="540000" cy="540000"/>
          </a:xfrm>
          <a:prstGeom prst="rect">
            <a:avLst/>
          </a:prstGeom>
        </p:spPr>
      </p:pic>
      <p:pic>
        <p:nvPicPr>
          <p:cNvPr id="57" name="Imagem 56" descr="Forma&#10;&#10;Descrição gerada automaticamente com confiança baixa">
            <a:extLst>
              <a:ext uri="{FF2B5EF4-FFF2-40B4-BE49-F238E27FC236}">
                <a16:creationId xmlns:a16="http://schemas.microsoft.com/office/drawing/2014/main" id="{9CC91CD9-03F2-42D2-0E3B-E206D551D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063" y="2906376"/>
            <a:ext cx="540000" cy="540000"/>
          </a:xfrm>
          <a:prstGeom prst="rect">
            <a:avLst/>
          </a:prstGeom>
        </p:spPr>
      </p:pic>
      <p:pic>
        <p:nvPicPr>
          <p:cNvPr id="59" name="Imagem 58" descr="Forma&#10;&#10;Descrição gerada automaticamente com confiança baixa">
            <a:extLst>
              <a:ext uri="{FF2B5EF4-FFF2-40B4-BE49-F238E27FC236}">
                <a16:creationId xmlns:a16="http://schemas.microsoft.com/office/drawing/2014/main" id="{A80F2475-9A9A-7084-A0ED-782BDE47F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341" y="4078345"/>
            <a:ext cx="540000" cy="540000"/>
          </a:xfrm>
          <a:prstGeom prst="rect">
            <a:avLst/>
          </a:prstGeom>
        </p:spPr>
      </p:pic>
      <p:pic>
        <p:nvPicPr>
          <p:cNvPr id="61" name="Imagem 60" descr="Forma&#10;&#10;Descrição gerada automaticamente com confiança baixa">
            <a:extLst>
              <a:ext uri="{FF2B5EF4-FFF2-40B4-BE49-F238E27FC236}">
                <a16:creationId xmlns:a16="http://schemas.microsoft.com/office/drawing/2014/main" id="{C7FBE202-EB82-AA53-A33F-243946D392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909" y="2906376"/>
            <a:ext cx="540000" cy="540000"/>
          </a:xfrm>
          <a:prstGeom prst="rect">
            <a:avLst/>
          </a:prstGeom>
        </p:spPr>
      </p:pic>
      <p:cxnSp>
        <p:nvCxnSpPr>
          <p:cNvPr id="735" name="Conector de Seta Reta 734">
            <a:extLst>
              <a:ext uri="{FF2B5EF4-FFF2-40B4-BE49-F238E27FC236}">
                <a16:creationId xmlns:a16="http://schemas.microsoft.com/office/drawing/2014/main" id="{BEEE85A8-3898-232A-926E-B91E19204464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>
            <a:off x="1977063" y="3176376"/>
            <a:ext cx="9008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ector de Seta Reta 737">
            <a:extLst>
              <a:ext uri="{FF2B5EF4-FFF2-40B4-BE49-F238E27FC236}">
                <a16:creationId xmlns:a16="http://schemas.microsoft.com/office/drawing/2014/main" id="{CA885EDC-AD3B-3253-8EAA-62197C6DF38A}"/>
              </a:ext>
            </a:extLst>
          </p:cNvPr>
          <p:cNvCxnSpPr>
            <a:cxnSpLocks/>
            <a:stCxn id="61" idx="3"/>
            <a:endCxn id="49" idx="1"/>
          </p:cNvCxnSpPr>
          <p:nvPr/>
        </p:nvCxnSpPr>
        <p:spPr>
          <a:xfrm>
            <a:off x="3417909" y="3176376"/>
            <a:ext cx="1009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Imagem 755" descr="Forma&#10;&#10;Descrição gerada automaticamente com confiança baixa">
            <a:extLst>
              <a:ext uri="{FF2B5EF4-FFF2-40B4-BE49-F238E27FC236}">
                <a16:creationId xmlns:a16="http://schemas.microsoft.com/office/drawing/2014/main" id="{A8E5628A-0AC7-EBB9-363C-6597989DD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341" y="3299684"/>
            <a:ext cx="540000" cy="540000"/>
          </a:xfrm>
          <a:prstGeom prst="rect">
            <a:avLst/>
          </a:prstGeom>
        </p:spPr>
      </p:pic>
      <p:pic>
        <p:nvPicPr>
          <p:cNvPr id="757" name="Imagem 756" descr="Forma&#10;&#10;Descrição gerada automaticamente com confiança baixa">
            <a:extLst>
              <a:ext uri="{FF2B5EF4-FFF2-40B4-BE49-F238E27FC236}">
                <a16:creationId xmlns:a16="http://schemas.microsoft.com/office/drawing/2014/main" id="{F1C57993-9835-0F58-2772-EE3E11F97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341" y="2521023"/>
            <a:ext cx="540000" cy="540000"/>
          </a:xfrm>
          <a:prstGeom prst="rect">
            <a:avLst/>
          </a:prstGeom>
        </p:spPr>
      </p:pic>
      <p:cxnSp>
        <p:nvCxnSpPr>
          <p:cNvPr id="767" name="Conector: Angulado 766">
            <a:extLst>
              <a:ext uri="{FF2B5EF4-FFF2-40B4-BE49-F238E27FC236}">
                <a16:creationId xmlns:a16="http://schemas.microsoft.com/office/drawing/2014/main" id="{34DD93C8-B7C3-D5F3-6B8F-9409D1101D1F}"/>
              </a:ext>
            </a:extLst>
          </p:cNvPr>
          <p:cNvCxnSpPr>
            <a:cxnSpLocks/>
            <a:stCxn id="51" idx="2"/>
            <a:endCxn id="756" idx="1"/>
          </p:cNvCxnSpPr>
          <p:nvPr/>
        </p:nvCxnSpPr>
        <p:spPr>
          <a:xfrm rot="16200000" flipH="1">
            <a:off x="6589438" y="2841781"/>
            <a:ext cx="123308" cy="13324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ector: Angulado 770">
            <a:extLst>
              <a:ext uri="{FF2B5EF4-FFF2-40B4-BE49-F238E27FC236}">
                <a16:creationId xmlns:a16="http://schemas.microsoft.com/office/drawing/2014/main" id="{7C9FFE86-4CA1-03A6-CF6F-1228718BBCAB}"/>
              </a:ext>
            </a:extLst>
          </p:cNvPr>
          <p:cNvCxnSpPr>
            <a:cxnSpLocks/>
            <a:stCxn id="51" idx="0"/>
            <a:endCxn id="23" idx="1"/>
          </p:cNvCxnSpPr>
          <p:nvPr/>
        </p:nvCxnSpPr>
        <p:spPr>
          <a:xfrm rot="5400000" flipH="1" flipV="1">
            <a:off x="6204085" y="1793120"/>
            <a:ext cx="894014" cy="13324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Conector de Seta Reta 787">
            <a:extLst>
              <a:ext uri="{FF2B5EF4-FFF2-40B4-BE49-F238E27FC236}">
                <a16:creationId xmlns:a16="http://schemas.microsoft.com/office/drawing/2014/main" id="{E70FD3BB-BF5D-1BCE-DB0B-CE4226BBC14C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4967461" y="3176376"/>
            <a:ext cx="7473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96658323-75E8-71DC-6FCC-0C60E6768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341" y="1742362"/>
            <a:ext cx="540000" cy="540000"/>
          </a:xfrm>
          <a:prstGeom prst="rect">
            <a:avLst/>
          </a:prstGeom>
        </p:spPr>
      </p:pic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2C3BBE4-D1A3-3890-593E-44944DE0ADFB}"/>
              </a:ext>
            </a:extLst>
          </p:cNvPr>
          <p:cNvCxnSpPr>
            <a:cxnSpLocks/>
            <a:stCxn id="51" idx="2"/>
            <a:endCxn id="59" idx="1"/>
          </p:cNvCxnSpPr>
          <p:nvPr/>
        </p:nvCxnSpPr>
        <p:spPr>
          <a:xfrm rot="16200000" flipH="1">
            <a:off x="6200108" y="3231111"/>
            <a:ext cx="901969" cy="13324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BADC2348-E3EB-BC98-7501-C4230619F805}"/>
              </a:ext>
            </a:extLst>
          </p:cNvPr>
          <p:cNvCxnSpPr>
            <a:cxnSpLocks/>
            <a:stCxn id="51" idx="0"/>
            <a:endCxn id="757" idx="1"/>
          </p:cNvCxnSpPr>
          <p:nvPr/>
        </p:nvCxnSpPr>
        <p:spPr>
          <a:xfrm rot="5400000" flipH="1" flipV="1">
            <a:off x="6593416" y="2182451"/>
            <a:ext cx="115353" cy="13324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746;p36">
            <a:extLst>
              <a:ext uri="{FF2B5EF4-FFF2-40B4-BE49-F238E27FC236}">
                <a16:creationId xmlns:a16="http://schemas.microsoft.com/office/drawing/2014/main" id="{2005B390-1555-A9CB-4DAD-08164F05FE2E}"/>
              </a:ext>
            </a:extLst>
          </p:cNvPr>
          <p:cNvSpPr txBox="1">
            <a:spLocks/>
          </p:cNvSpPr>
          <p:nvPr/>
        </p:nvSpPr>
        <p:spPr>
          <a:xfrm>
            <a:off x="1194608" y="3508029"/>
            <a:ext cx="1024909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Secretária</a:t>
            </a:r>
          </a:p>
        </p:txBody>
      </p:sp>
      <p:sp>
        <p:nvSpPr>
          <p:cNvPr id="42" name="Google Shape;746;p36">
            <a:extLst>
              <a:ext uri="{FF2B5EF4-FFF2-40B4-BE49-F238E27FC236}">
                <a16:creationId xmlns:a16="http://schemas.microsoft.com/office/drawing/2014/main" id="{7603651F-CEBA-B530-F8B5-AE10A50CFD3C}"/>
              </a:ext>
            </a:extLst>
          </p:cNvPr>
          <p:cNvSpPr txBox="1">
            <a:spLocks/>
          </p:cNvSpPr>
          <p:nvPr/>
        </p:nvSpPr>
        <p:spPr>
          <a:xfrm>
            <a:off x="1977063" y="2858030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Requisita</a:t>
            </a:r>
          </a:p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Emissão</a:t>
            </a:r>
          </a:p>
        </p:txBody>
      </p:sp>
      <p:sp>
        <p:nvSpPr>
          <p:cNvPr id="44" name="Google Shape;746;p36">
            <a:extLst>
              <a:ext uri="{FF2B5EF4-FFF2-40B4-BE49-F238E27FC236}">
                <a16:creationId xmlns:a16="http://schemas.microsoft.com/office/drawing/2014/main" id="{71BDDE3D-B71B-EA10-7DA1-7650316DC533}"/>
              </a:ext>
            </a:extLst>
          </p:cNvPr>
          <p:cNvSpPr txBox="1">
            <a:spLocks/>
          </p:cNvSpPr>
          <p:nvPr/>
        </p:nvSpPr>
        <p:spPr>
          <a:xfrm>
            <a:off x="2566497" y="3531090"/>
            <a:ext cx="1162823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Órgão Administrativo</a:t>
            </a:r>
          </a:p>
        </p:txBody>
      </p:sp>
      <p:sp>
        <p:nvSpPr>
          <p:cNvPr id="46" name="Google Shape;746;p36">
            <a:extLst>
              <a:ext uri="{FF2B5EF4-FFF2-40B4-BE49-F238E27FC236}">
                <a16:creationId xmlns:a16="http://schemas.microsoft.com/office/drawing/2014/main" id="{D7E17E31-1F24-DCF3-1CD1-D62BB9376C2F}"/>
              </a:ext>
            </a:extLst>
          </p:cNvPr>
          <p:cNvSpPr txBox="1">
            <a:spLocks/>
          </p:cNvSpPr>
          <p:nvPr/>
        </p:nvSpPr>
        <p:spPr>
          <a:xfrm>
            <a:off x="4116049" y="3511907"/>
            <a:ext cx="1162823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Documento</a:t>
            </a:r>
          </a:p>
        </p:txBody>
      </p:sp>
      <p:sp>
        <p:nvSpPr>
          <p:cNvPr id="47" name="Google Shape;746;p36">
            <a:extLst>
              <a:ext uri="{FF2B5EF4-FFF2-40B4-BE49-F238E27FC236}">
                <a16:creationId xmlns:a16="http://schemas.microsoft.com/office/drawing/2014/main" id="{89DFAE5F-B76B-6D48-D54C-EBD75DA25AB8}"/>
              </a:ext>
            </a:extLst>
          </p:cNvPr>
          <p:cNvSpPr txBox="1">
            <a:spLocks/>
          </p:cNvSpPr>
          <p:nvPr/>
        </p:nvSpPr>
        <p:spPr>
          <a:xfrm>
            <a:off x="6151471" y="3054411"/>
            <a:ext cx="1162823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Novo Sistema</a:t>
            </a:r>
          </a:p>
        </p:txBody>
      </p:sp>
      <p:sp>
        <p:nvSpPr>
          <p:cNvPr id="48" name="Google Shape;746;p36">
            <a:extLst>
              <a:ext uri="{FF2B5EF4-FFF2-40B4-BE49-F238E27FC236}">
                <a16:creationId xmlns:a16="http://schemas.microsoft.com/office/drawing/2014/main" id="{3220A0DB-4976-D025-6966-F62C41DDEED0}"/>
              </a:ext>
            </a:extLst>
          </p:cNvPr>
          <p:cNvSpPr txBox="1">
            <a:spLocks/>
          </p:cNvSpPr>
          <p:nvPr/>
        </p:nvSpPr>
        <p:spPr>
          <a:xfrm>
            <a:off x="7676813" y="2117402"/>
            <a:ext cx="1162823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00" b="1" dirty="0">
                <a:solidFill>
                  <a:srgbClr val="000000"/>
                </a:solidFill>
              </a:rPr>
              <a:t>Relatórios</a:t>
            </a:r>
          </a:p>
        </p:txBody>
      </p:sp>
      <p:sp>
        <p:nvSpPr>
          <p:cNvPr id="50" name="Google Shape;746;p36">
            <a:extLst>
              <a:ext uri="{FF2B5EF4-FFF2-40B4-BE49-F238E27FC236}">
                <a16:creationId xmlns:a16="http://schemas.microsoft.com/office/drawing/2014/main" id="{0191688A-2699-4C88-482C-FBB7A41B698B}"/>
              </a:ext>
            </a:extLst>
          </p:cNvPr>
          <p:cNvSpPr txBox="1">
            <a:spLocks/>
          </p:cNvSpPr>
          <p:nvPr/>
        </p:nvSpPr>
        <p:spPr>
          <a:xfrm>
            <a:off x="3454185" y="2876056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Emite</a:t>
            </a:r>
          </a:p>
        </p:txBody>
      </p:sp>
      <p:sp>
        <p:nvSpPr>
          <p:cNvPr id="52" name="Google Shape;746;p36">
            <a:extLst>
              <a:ext uri="{FF2B5EF4-FFF2-40B4-BE49-F238E27FC236}">
                <a16:creationId xmlns:a16="http://schemas.microsoft.com/office/drawing/2014/main" id="{5DFD4180-C563-E8AC-41FB-77ED30A5E7FB}"/>
              </a:ext>
            </a:extLst>
          </p:cNvPr>
          <p:cNvSpPr txBox="1">
            <a:spLocks/>
          </p:cNvSpPr>
          <p:nvPr/>
        </p:nvSpPr>
        <p:spPr>
          <a:xfrm>
            <a:off x="4858988" y="2876057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Salva</a:t>
            </a:r>
          </a:p>
        </p:txBody>
      </p:sp>
      <p:sp>
        <p:nvSpPr>
          <p:cNvPr id="53" name="Google Shape;746;p36">
            <a:extLst>
              <a:ext uri="{FF2B5EF4-FFF2-40B4-BE49-F238E27FC236}">
                <a16:creationId xmlns:a16="http://schemas.microsoft.com/office/drawing/2014/main" id="{ED199451-C16E-516F-CC76-3EC91B7131EE}"/>
              </a:ext>
            </a:extLst>
          </p:cNvPr>
          <p:cNvSpPr txBox="1">
            <a:spLocks/>
          </p:cNvSpPr>
          <p:nvPr/>
        </p:nvSpPr>
        <p:spPr>
          <a:xfrm>
            <a:off x="6151471" y="1756369"/>
            <a:ext cx="918792" cy="2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None/>
              <a:defRPr sz="12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 algn="ctr"/>
            <a:r>
              <a:rPr lang="pt-BR" sz="1050" dirty="0">
                <a:solidFill>
                  <a:srgbClr val="768FFD"/>
                </a:solidFill>
              </a:rPr>
              <a:t>Gera</a:t>
            </a:r>
          </a:p>
        </p:txBody>
      </p:sp>
      <p:sp>
        <p:nvSpPr>
          <p:cNvPr id="56" name="Google Shape;746;p36">
            <a:extLst>
              <a:ext uri="{FF2B5EF4-FFF2-40B4-BE49-F238E27FC236}">
                <a16:creationId xmlns:a16="http://schemas.microsoft.com/office/drawing/2014/main" id="{69AB1AE5-B484-5B04-3DB1-CAC442E99E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969" y="1483687"/>
            <a:ext cx="4244491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Portanto, a solução no qual deve ser implementada no sistema baseia-se no seguinte princípio:</a:t>
            </a:r>
          </a:p>
        </p:txBody>
      </p:sp>
    </p:spTree>
    <p:extLst>
      <p:ext uri="{BB962C8B-B14F-4D97-AF65-F5344CB8AC3E}">
        <p14:creationId xmlns:p14="http://schemas.microsoft.com/office/powerpoint/2010/main" val="3010630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dget Breakdown Meeting by Slidesgo">
  <a:themeElements>
    <a:clrScheme name="Simple Light">
      <a:dk1>
        <a:srgbClr val="282880"/>
      </a:dk1>
      <a:lt1>
        <a:srgbClr val="EFEFFC"/>
      </a:lt1>
      <a:dk2>
        <a:srgbClr val="DDDDFF"/>
      </a:dk2>
      <a:lt2>
        <a:srgbClr val="98AAFA"/>
      </a:lt2>
      <a:accent1>
        <a:srgbClr val="7C94FF"/>
      </a:accent1>
      <a:accent2>
        <a:srgbClr val="8F8DEB"/>
      </a:accent2>
      <a:accent3>
        <a:srgbClr val="645EFF"/>
      </a:accent3>
      <a:accent4>
        <a:srgbClr val="5A55D5"/>
      </a:accent4>
      <a:accent5>
        <a:srgbClr val="FFFFFF"/>
      </a:accent5>
      <a:accent6>
        <a:srgbClr val="FCCC72"/>
      </a:accent6>
      <a:hlink>
        <a:srgbClr val="28288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844</Words>
  <Application>Microsoft Office PowerPoint</Application>
  <PresentationFormat>Apresentação na tela (16:9)</PresentationFormat>
  <Paragraphs>99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Anaheim</vt:lpstr>
      <vt:lpstr>Twentieth Century</vt:lpstr>
      <vt:lpstr>Work Sans SemiBold</vt:lpstr>
      <vt:lpstr>Jost</vt:lpstr>
      <vt:lpstr>Work Sans</vt:lpstr>
      <vt:lpstr>Budget Breakdown Meeting by Slidesgo</vt:lpstr>
      <vt:lpstr>SGED</vt:lpstr>
      <vt:lpstr>Introdução</vt:lpstr>
      <vt:lpstr>Sumário</vt:lpstr>
      <vt:lpstr>Estudo e Análise</vt:lpstr>
      <vt:lpstr>Problemática</vt:lpstr>
      <vt:lpstr>Sistema Atual</vt:lpstr>
      <vt:lpstr>Levantamento de Dados</vt:lpstr>
      <vt:lpstr>Levantamento de Requisitos e Solução</vt:lpstr>
      <vt:lpstr>Novo Sistema</vt:lpstr>
      <vt:lpstr>Objetivo</vt:lpstr>
      <vt:lpstr>Atores</vt:lpstr>
      <vt:lpstr>Classe</vt:lpstr>
      <vt:lpstr>Projeto e Desenvolvimento</vt:lpstr>
      <vt:lpstr>Ferramentas</vt:lpstr>
      <vt:lpstr>Ferramentas</vt:lpstr>
      <vt:lpstr>Ferramentas</vt:lpstr>
      <vt:lpstr>Status</vt:lpstr>
      <vt:lpstr>Segurança</vt:lpstr>
      <vt:lpstr>Conclusão</vt:lpstr>
      <vt:lpstr>Conclusão</vt:lpstr>
      <vt:lpstr>Agrademos por sua presença  e observações.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SGED</dc:title>
  <cp:lastModifiedBy>Aluno</cp:lastModifiedBy>
  <cp:revision>6</cp:revision>
  <dcterms:modified xsi:type="dcterms:W3CDTF">2023-12-04T16:35:57Z</dcterms:modified>
</cp:coreProperties>
</file>