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423E1-8E18-3688-D50E-6B2D0F826613}" v="729" dt="2023-08-02T23:29:06.931"/>
    <p1510:client id="{40737D09-3890-85DC-6AC8-D14DEA0B1032}" v="5" dt="2023-08-08T17:08:09.975"/>
    <p1510:client id="{5A7BE7F5-6D59-CD31-2E64-54DD58E2A00D}" v="18" dt="2023-08-09T14:46:06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6B68A-2C1C-4555-B1AA-65A5555FD3F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1B74D0-2499-47DC-98A8-9D8464226A14}">
      <dgm:prSet/>
      <dgm:spPr/>
      <dgm:t>
        <a:bodyPr/>
        <a:lstStyle/>
        <a:p>
          <a:r>
            <a:rPr lang="pt-BR" dirty="0"/>
            <a:t>Pedir apoio;</a:t>
          </a:r>
          <a:endParaRPr lang="en-US" dirty="0"/>
        </a:p>
      </dgm:t>
    </dgm:pt>
    <dgm:pt modelId="{3C298DC4-5E8A-46F2-90F7-989D22BE3668}" type="parTrans" cxnId="{BDA90154-7E2C-4182-8AB0-2E91A108F717}">
      <dgm:prSet/>
      <dgm:spPr/>
      <dgm:t>
        <a:bodyPr/>
        <a:lstStyle/>
        <a:p>
          <a:endParaRPr lang="en-US"/>
        </a:p>
      </dgm:t>
    </dgm:pt>
    <dgm:pt modelId="{4A5F40D3-8B0B-4A1A-BC16-046533580CC5}" type="sibTrans" cxnId="{BDA90154-7E2C-4182-8AB0-2E91A108F717}">
      <dgm:prSet/>
      <dgm:spPr/>
      <dgm:t>
        <a:bodyPr/>
        <a:lstStyle/>
        <a:p>
          <a:endParaRPr lang="en-US"/>
        </a:p>
      </dgm:t>
    </dgm:pt>
    <dgm:pt modelId="{E5658136-7484-41CA-B137-0F4DCAFC7653}">
      <dgm:prSet/>
      <dgm:spPr/>
      <dgm:t>
        <a:bodyPr/>
        <a:lstStyle/>
        <a:p>
          <a:r>
            <a:rPr lang="pt-BR" dirty="0"/>
            <a:t>Montar um cronograma;</a:t>
          </a:r>
          <a:endParaRPr lang="en-US" dirty="0"/>
        </a:p>
      </dgm:t>
    </dgm:pt>
    <dgm:pt modelId="{45BF15FF-ED04-44C9-8AE7-4918C379E4B6}" type="parTrans" cxnId="{C535193D-5217-4E48-9DD9-65B73C8A5E7E}">
      <dgm:prSet/>
      <dgm:spPr/>
      <dgm:t>
        <a:bodyPr/>
        <a:lstStyle/>
        <a:p>
          <a:endParaRPr lang="en-US"/>
        </a:p>
      </dgm:t>
    </dgm:pt>
    <dgm:pt modelId="{8FFA94A0-9EC6-4D1E-B84D-4ED334EE4C9E}" type="sibTrans" cxnId="{C535193D-5217-4E48-9DD9-65B73C8A5E7E}">
      <dgm:prSet/>
      <dgm:spPr/>
      <dgm:t>
        <a:bodyPr/>
        <a:lstStyle/>
        <a:p>
          <a:endParaRPr lang="en-US"/>
        </a:p>
      </dgm:t>
    </dgm:pt>
    <dgm:pt modelId="{9B44AC04-B6DD-4FAD-A736-C0F3C607789B}">
      <dgm:prSet/>
      <dgm:spPr/>
      <dgm:t>
        <a:bodyPr/>
        <a:lstStyle/>
        <a:p>
          <a:r>
            <a:rPr lang="pt-BR" dirty="0"/>
            <a:t>Conversar com os professores;</a:t>
          </a:r>
          <a:endParaRPr lang="en-US" dirty="0"/>
        </a:p>
      </dgm:t>
    </dgm:pt>
    <dgm:pt modelId="{2DCE306D-E060-4F07-B9FB-FDCC196AE339}" type="parTrans" cxnId="{DD0A6928-C926-46B9-914E-FA7AB62BCF1F}">
      <dgm:prSet/>
      <dgm:spPr/>
      <dgm:t>
        <a:bodyPr/>
        <a:lstStyle/>
        <a:p>
          <a:endParaRPr lang="en-US"/>
        </a:p>
      </dgm:t>
    </dgm:pt>
    <dgm:pt modelId="{9A9790EA-4B5A-4EF3-B483-0A23C4EBB34F}" type="sibTrans" cxnId="{DD0A6928-C926-46B9-914E-FA7AB62BCF1F}">
      <dgm:prSet/>
      <dgm:spPr/>
      <dgm:t>
        <a:bodyPr/>
        <a:lstStyle/>
        <a:p>
          <a:endParaRPr lang="en-US"/>
        </a:p>
      </dgm:t>
    </dgm:pt>
    <dgm:pt modelId="{833BFB57-558D-4586-841A-49F98B41B488}">
      <dgm:prSet/>
      <dgm:spPr/>
      <dgm:t>
        <a:bodyPr/>
        <a:lstStyle/>
        <a:p>
          <a:r>
            <a:rPr lang="pt-BR" dirty="0"/>
            <a:t>Se entregar;</a:t>
          </a:r>
          <a:endParaRPr lang="en-US" dirty="0"/>
        </a:p>
      </dgm:t>
    </dgm:pt>
    <dgm:pt modelId="{08E7E2A0-5AD8-4566-8DDC-E47C70407516}" type="parTrans" cxnId="{F7D83BC0-2C3E-4A58-A5DA-947D17008765}">
      <dgm:prSet/>
      <dgm:spPr/>
      <dgm:t>
        <a:bodyPr/>
        <a:lstStyle/>
        <a:p>
          <a:endParaRPr lang="en-US"/>
        </a:p>
      </dgm:t>
    </dgm:pt>
    <dgm:pt modelId="{3D243C3E-C5CF-4C48-820B-E23E07CE054A}" type="sibTrans" cxnId="{F7D83BC0-2C3E-4A58-A5DA-947D17008765}">
      <dgm:prSet/>
      <dgm:spPr/>
      <dgm:t>
        <a:bodyPr/>
        <a:lstStyle/>
        <a:p>
          <a:endParaRPr lang="en-US"/>
        </a:p>
      </dgm:t>
    </dgm:pt>
    <dgm:pt modelId="{FB4FA35A-232F-413E-9CD3-5A73C87374CB}">
      <dgm:prSet/>
      <dgm:spPr/>
      <dgm:t>
        <a:bodyPr/>
        <a:lstStyle/>
        <a:p>
          <a:r>
            <a:rPr lang="pt-BR" dirty="0">
              <a:latin typeface="Calibri Light" panose="020F0302020204030204"/>
            </a:rPr>
            <a:t>Procurar</a:t>
          </a:r>
          <a:r>
            <a:rPr lang="pt-BR" dirty="0"/>
            <a:t> profundidade.</a:t>
          </a:r>
          <a:endParaRPr lang="en-US" dirty="0"/>
        </a:p>
      </dgm:t>
    </dgm:pt>
    <dgm:pt modelId="{A4387551-A1FC-48AA-82A8-E1E1CE4CF2D5}" type="parTrans" cxnId="{C3798910-1C19-4366-9ED8-7EF0A2EDDC0C}">
      <dgm:prSet/>
      <dgm:spPr/>
      <dgm:t>
        <a:bodyPr/>
        <a:lstStyle/>
        <a:p>
          <a:endParaRPr lang="en-US"/>
        </a:p>
      </dgm:t>
    </dgm:pt>
    <dgm:pt modelId="{D9729444-2AE5-4960-BBA2-20757D9127B5}" type="sibTrans" cxnId="{C3798910-1C19-4366-9ED8-7EF0A2EDDC0C}">
      <dgm:prSet/>
      <dgm:spPr/>
      <dgm:t>
        <a:bodyPr/>
        <a:lstStyle/>
        <a:p>
          <a:endParaRPr lang="en-US"/>
        </a:p>
      </dgm:t>
    </dgm:pt>
    <dgm:pt modelId="{E85C4D82-466E-4F2F-8CC0-2578C5AE8397}" type="pres">
      <dgm:prSet presAssocID="{4946B68A-2C1C-4555-B1AA-65A5555FD3F5}" presName="linear" presStyleCnt="0">
        <dgm:presLayoutVars>
          <dgm:dir/>
          <dgm:animLvl val="lvl"/>
          <dgm:resizeHandles val="exact"/>
        </dgm:presLayoutVars>
      </dgm:prSet>
      <dgm:spPr/>
    </dgm:pt>
    <dgm:pt modelId="{0ABFC8E5-9F55-4A7F-9BE5-A59B0DDDCE15}" type="pres">
      <dgm:prSet presAssocID="{A51B74D0-2499-47DC-98A8-9D8464226A14}" presName="parentLin" presStyleCnt="0"/>
      <dgm:spPr/>
    </dgm:pt>
    <dgm:pt modelId="{5953C082-435D-4AAF-929A-29D874E005FF}" type="pres">
      <dgm:prSet presAssocID="{A51B74D0-2499-47DC-98A8-9D8464226A14}" presName="parentLeftMargin" presStyleLbl="node1" presStyleIdx="0" presStyleCnt="5"/>
      <dgm:spPr/>
    </dgm:pt>
    <dgm:pt modelId="{795E16AE-33AD-4D08-8F12-F658686B9C1F}" type="pres">
      <dgm:prSet presAssocID="{A51B74D0-2499-47DC-98A8-9D8464226A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50FA22D-F54F-494C-8796-1B8B7C4FA382}" type="pres">
      <dgm:prSet presAssocID="{A51B74D0-2499-47DC-98A8-9D8464226A14}" presName="negativeSpace" presStyleCnt="0"/>
      <dgm:spPr/>
    </dgm:pt>
    <dgm:pt modelId="{07DE8BB6-9E37-4BE9-8F98-FBA14D1B8D2D}" type="pres">
      <dgm:prSet presAssocID="{A51B74D0-2499-47DC-98A8-9D8464226A14}" presName="childText" presStyleLbl="conFgAcc1" presStyleIdx="0" presStyleCnt="5">
        <dgm:presLayoutVars>
          <dgm:bulletEnabled val="1"/>
        </dgm:presLayoutVars>
      </dgm:prSet>
      <dgm:spPr/>
    </dgm:pt>
    <dgm:pt modelId="{49924483-7FFC-40DF-99AD-BCF6634F2F98}" type="pres">
      <dgm:prSet presAssocID="{4A5F40D3-8B0B-4A1A-BC16-046533580CC5}" presName="spaceBetweenRectangles" presStyleCnt="0"/>
      <dgm:spPr/>
    </dgm:pt>
    <dgm:pt modelId="{654C7AA6-23D7-4A6D-961E-3632E064E381}" type="pres">
      <dgm:prSet presAssocID="{E5658136-7484-41CA-B137-0F4DCAFC7653}" presName="parentLin" presStyleCnt="0"/>
      <dgm:spPr/>
    </dgm:pt>
    <dgm:pt modelId="{C4BFF708-26AC-4D4A-988A-C9ACED7AA0A5}" type="pres">
      <dgm:prSet presAssocID="{E5658136-7484-41CA-B137-0F4DCAFC7653}" presName="parentLeftMargin" presStyleLbl="node1" presStyleIdx="0" presStyleCnt="5"/>
      <dgm:spPr/>
    </dgm:pt>
    <dgm:pt modelId="{42C87095-97AC-40A7-9A39-003144A5CC51}" type="pres">
      <dgm:prSet presAssocID="{E5658136-7484-41CA-B137-0F4DCAFC765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810C504-E335-488B-A07B-9FC75BB9811F}" type="pres">
      <dgm:prSet presAssocID="{E5658136-7484-41CA-B137-0F4DCAFC7653}" presName="negativeSpace" presStyleCnt="0"/>
      <dgm:spPr/>
    </dgm:pt>
    <dgm:pt modelId="{C3B49BF0-52A3-4E54-82BF-83D084AF49B9}" type="pres">
      <dgm:prSet presAssocID="{E5658136-7484-41CA-B137-0F4DCAFC7653}" presName="childText" presStyleLbl="conFgAcc1" presStyleIdx="1" presStyleCnt="5">
        <dgm:presLayoutVars>
          <dgm:bulletEnabled val="1"/>
        </dgm:presLayoutVars>
      </dgm:prSet>
      <dgm:spPr/>
    </dgm:pt>
    <dgm:pt modelId="{6F6558BF-654D-43FA-9B92-45A045F38F93}" type="pres">
      <dgm:prSet presAssocID="{8FFA94A0-9EC6-4D1E-B84D-4ED334EE4C9E}" presName="spaceBetweenRectangles" presStyleCnt="0"/>
      <dgm:spPr/>
    </dgm:pt>
    <dgm:pt modelId="{0989FF0C-C73D-4D66-A739-E9A8EC5D6F55}" type="pres">
      <dgm:prSet presAssocID="{9B44AC04-B6DD-4FAD-A736-C0F3C607789B}" presName="parentLin" presStyleCnt="0"/>
      <dgm:spPr/>
    </dgm:pt>
    <dgm:pt modelId="{33CC3FAB-BD7A-4D0F-B104-0ACF0E588384}" type="pres">
      <dgm:prSet presAssocID="{9B44AC04-B6DD-4FAD-A736-C0F3C607789B}" presName="parentLeftMargin" presStyleLbl="node1" presStyleIdx="1" presStyleCnt="5"/>
      <dgm:spPr/>
    </dgm:pt>
    <dgm:pt modelId="{0F03EEE0-067D-41E8-BED3-B00D38ECDA5F}" type="pres">
      <dgm:prSet presAssocID="{9B44AC04-B6DD-4FAD-A736-C0F3C607789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5AA8D11-90F7-4E91-9A67-AA5F583E1EAF}" type="pres">
      <dgm:prSet presAssocID="{9B44AC04-B6DD-4FAD-A736-C0F3C607789B}" presName="negativeSpace" presStyleCnt="0"/>
      <dgm:spPr/>
    </dgm:pt>
    <dgm:pt modelId="{8ECD1FC8-06D6-43EC-875D-D4744CB30D71}" type="pres">
      <dgm:prSet presAssocID="{9B44AC04-B6DD-4FAD-A736-C0F3C607789B}" presName="childText" presStyleLbl="conFgAcc1" presStyleIdx="2" presStyleCnt="5">
        <dgm:presLayoutVars>
          <dgm:bulletEnabled val="1"/>
        </dgm:presLayoutVars>
      </dgm:prSet>
      <dgm:spPr/>
    </dgm:pt>
    <dgm:pt modelId="{B5D5C350-4561-4C9F-A343-3131A3137C25}" type="pres">
      <dgm:prSet presAssocID="{9A9790EA-4B5A-4EF3-B483-0A23C4EBB34F}" presName="spaceBetweenRectangles" presStyleCnt="0"/>
      <dgm:spPr/>
    </dgm:pt>
    <dgm:pt modelId="{3673A093-C342-4D1F-A3F7-F5094A172465}" type="pres">
      <dgm:prSet presAssocID="{833BFB57-558D-4586-841A-49F98B41B488}" presName="parentLin" presStyleCnt="0"/>
      <dgm:spPr/>
    </dgm:pt>
    <dgm:pt modelId="{F47EB4B8-F5C9-4BE0-999D-089B466B5DF5}" type="pres">
      <dgm:prSet presAssocID="{833BFB57-558D-4586-841A-49F98B41B488}" presName="parentLeftMargin" presStyleLbl="node1" presStyleIdx="2" presStyleCnt="5"/>
      <dgm:spPr/>
    </dgm:pt>
    <dgm:pt modelId="{3F9D5816-1E2F-40A5-A0A4-401B5B33FB05}" type="pres">
      <dgm:prSet presAssocID="{833BFB57-558D-4586-841A-49F98B41B48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6DB803-50EF-4369-91E7-7E7C55ED976C}" type="pres">
      <dgm:prSet presAssocID="{833BFB57-558D-4586-841A-49F98B41B488}" presName="negativeSpace" presStyleCnt="0"/>
      <dgm:spPr/>
    </dgm:pt>
    <dgm:pt modelId="{7AE8CD08-5F85-491F-92FD-314E0B1256D3}" type="pres">
      <dgm:prSet presAssocID="{833BFB57-558D-4586-841A-49F98B41B488}" presName="childText" presStyleLbl="conFgAcc1" presStyleIdx="3" presStyleCnt="5">
        <dgm:presLayoutVars>
          <dgm:bulletEnabled val="1"/>
        </dgm:presLayoutVars>
      </dgm:prSet>
      <dgm:spPr/>
    </dgm:pt>
    <dgm:pt modelId="{EC26C033-F5C1-42E0-8065-6F0565FF1541}" type="pres">
      <dgm:prSet presAssocID="{3D243C3E-C5CF-4C48-820B-E23E07CE054A}" presName="spaceBetweenRectangles" presStyleCnt="0"/>
      <dgm:spPr/>
    </dgm:pt>
    <dgm:pt modelId="{A7FA63C6-674D-4E5E-BD4A-957732E2ED08}" type="pres">
      <dgm:prSet presAssocID="{FB4FA35A-232F-413E-9CD3-5A73C87374CB}" presName="parentLin" presStyleCnt="0"/>
      <dgm:spPr/>
    </dgm:pt>
    <dgm:pt modelId="{A0595E81-1163-4760-BFD8-582A4411D804}" type="pres">
      <dgm:prSet presAssocID="{FB4FA35A-232F-413E-9CD3-5A73C87374CB}" presName="parentLeftMargin" presStyleLbl="node1" presStyleIdx="3" presStyleCnt="5"/>
      <dgm:spPr/>
    </dgm:pt>
    <dgm:pt modelId="{CD3784D2-CB77-4456-B3B5-DE4BF79A49EF}" type="pres">
      <dgm:prSet presAssocID="{FB4FA35A-232F-413E-9CD3-5A73C87374C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6A7594C-50AD-48D2-BAD2-1D06B28B168C}" type="pres">
      <dgm:prSet presAssocID="{FB4FA35A-232F-413E-9CD3-5A73C87374CB}" presName="negativeSpace" presStyleCnt="0"/>
      <dgm:spPr/>
    </dgm:pt>
    <dgm:pt modelId="{CA44C0E3-3841-48BD-8FF2-9C4CBA4B55A9}" type="pres">
      <dgm:prSet presAssocID="{FB4FA35A-232F-413E-9CD3-5A73C87374C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290B008-BB13-49EB-92D3-A48C2C1D3AC1}" type="presOf" srcId="{FB4FA35A-232F-413E-9CD3-5A73C87374CB}" destId="{A0595E81-1163-4760-BFD8-582A4411D804}" srcOrd="0" destOrd="0" presId="urn:microsoft.com/office/officeart/2005/8/layout/list1"/>
    <dgm:cxn modelId="{3843D50A-8D29-4011-80E1-0385C9C14637}" type="presOf" srcId="{FB4FA35A-232F-413E-9CD3-5A73C87374CB}" destId="{CD3784D2-CB77-4456-B3B5-DE4BF79A49EF}" srcOrd="1" destOrd="0" presId="urn:microsoft.com/office/officeart/2005/8/layout/list1"/>
    <dgm:cxn modelId="{C3798910-1C19-4366-9ED8-7EF0A2EDDC0C}" srcId="{4946B68A-2C1C-4555-B1AA-65A5555FD3F5}" destId="{FB4FA35A-232F-413E-9CD3-5A73C87374CB}" srcOrd="4" destOrd="0" parTransId="{A4387551-A1FC-48AA-82A8-E1E1CE4CF2D5}" sibTransId="{D9729444-2AE5-4960-BBA2-20757D9127B5}"/>
    <dgm:cxn modelId="{C888F21A-5F08-40C7-BF75-2105A3DF1134}" type="presOf" srcId="{833BFB57-558D-4586-841A-49F98B41B488}" destId="{F47EB4B8-F5C9-4BE0-999D-089B466B5DF5}" srcOrd="0" destOrd="0" presId="urn:microsoft.com/office/officeart/2005/8/layout/list1"/>
    <dgm:cxn modelId="{E5AAA91B-86FF-41AA-84FE-127B7F72F59E}" type="presOf" srcId="{A51B74D0-2499-47DC-98A8-9D8464226A14}" destId="{5953C082-435D-4AAF-929A-29D874E005FF}" srcOrd="0" destOrd="0" presId="urn:microsoft.com/office/officeart/2005/8/layout/list1"/>
    <dgm:cxn modelId="{DD0A6928-C926-46B9-914E-FA7AB62BCF1F}" srcId="{4946B68A-2C1C-4555-B1AA-65A5555FD3F5}" destId="{9B44AC04-B6DD-4FAD-A736-C0F3C607789B}" srcOrd="2" destOrd="0" parTransId="{2DCE306D-E060-4F07-B9FB-FDCC196AE339}" sibTransId="{9A9790EA-4B5A-4EF3-B483-0A23C4EBB34F}"/>
    <dgm:cxn modelId="{C535193D-5217-4E48-9DD9-65B73C8A5E7E}" srcId="{4946B68A-2C1C-4555-B1AA-65A5555FD3F5}" destId="{E5658136-7484-41CA-B137-0F4DCAFC7653}" srcOrd="1" destOrd="0" parTransId="{45BF15FF-ED04-44C9-8AE7-4918C379E4B6}" sibTransId="{8FFA94A0-9EC6-4D1E-B84D-4ED334EE4C9E}"/>
    <dgm:cxn modelId="{362AB467-AF23-44E5-B4A4-7ACA2D61887F}" type="presOf" srcId="{E5658136-7484-41CA-B137-0F4DCAFC7653}" destId="{C4BFF708-26AC-4D4A-988A-C9ACED7AA0A5}" srcOrd="0" destOrd="0" presId="urn:microsoft.com/office/officeart/2005/8/layout/list1"/>
    <dgm:cxn modelId="{56C55072-CBEF-4F29-B49B-E600F8F5940B}" type="presOf" srcId="{833BFB57-558D-4586-841A-49F98B41B488}" destId="{3F9D5816-1E2F-40A5-A0A4-401B5B33FB05}" srcOrd="1" destOrd="0" presId="urn:microsoft.com/office/officeart/2005/8/layout/list1"/>
    <dgm:cxn modelId="{BDA90154-7E2C-4182-8AB0-2E91A108F717}" srcId="{4946B68A-2C1C-4555-B1AA-65A5555FD3F5}" destId="{A51B74D0-2499-47DC-98A8-9D8464226A14}" srcOrd="0" destOrd="0" parTransId="{3C298DC4-5E8A-46F2-90F7-989D22BE3668}" sibTransId="{4A5F40D3-8B0B-4A1A-BC16-046533580CC5}"/>
    <dgm:cxn modelId="{F58971A8-EF4A-40EA-97E4-831C9D757950}" type="presOf" srcId="{A51B74D0-2499-47DC-98A8-9D8464226A14}" destId="{795E16AE-33AD-4D08-8F12-F658686B9C1F}" srcOrd="1" destOrd="0" presId="urn:microsoft.com/office/officeart/2005/8/layout/list1"/>
    <dgm:cxn modelId="{24EAF6BE-B6E3-4DB5-8317-01A75E628BA5}" type="presOf" srcId="{E5658136-7484-41CA-B137-0F4DCAFC7653}" destId="{42C87095-97AC-40A7-9A39-003144A5CC51}" srcOrd="1" destOrd="0" presId="urn:microsoft.com/office/officeart/2005/8/layout/list1"/>
    <dgm:cxn modelId="{F7D83BC0-2C3E-4A58-A5DA-947D17008765}" srcId="{4946B68A-2C1C-4555-B1AA-65A5555FD3F5}" destId="{833BFB57-558D-4586-841A-49F98B41B488}" srcOrd="3" destOrd="0" parTransId="{08E7E2A0-5AD8-4566-8DDC-E47C70407516}" sibTransId="{3D243C3E-C5CF-4C48-820B-E23E07CE054A}"/>
    <dgm:cxn modelId="{79AC6DD8-FFEF-48E9-ACE2-B717690D255C}" type="presOf" srcId="{9B44AC04-B6DD-4FAD-A736-C0F3C607789B}" destId="{0F03EEE0-067D-41E8-BED3-B00D38ECDA5F}" srcOrd="1" destOrd="0" presId="urn:microsoft.com/office/officeart/2005/8/layout/list1"/>
    <dgm:cxn modelId="{7BE2C6DA-8A7C-41BE-A19D-6FBAF56122AD}" type="presOf" srcId="{4946B68A-2C1C-4555-B1AA-65A5555FD3F5}" destId="{E85C4D82-466E-4F2F-8CC0-2578C5AE8397}" srcOrd="0" destOrd="0" presId="urn:microsoft.com/office/officeart/2005/8/layout/list1"/>
    <dgm:cxn modelId="{75DCDEFE-A0AA-4225-BFE3-3AD133006948}" type="presOf" srcId="{9B44AC04-B6DD-4FAD-A736-C0F3C607789B}" destId="{33CC3FAB-BD7A-4D0F-B104-0ACF0E588384}" srcOrd="0" destOrd="0" presId="urn:microsoft.com/office/officeart/2005/8/layout/list1"/>
    <dgm:cxn modelId="{9EA55AF7-58D7-4D0E-BA58-93283200AED2}" type="presParOf" srcId="{E85C4D82-466E-4F2F-8CC0-2578C5AE8397}" destId="{0ABFC8E5-9F55-4A7F-9BE5-A59B0DDDCE15}" srcOrd="0" destOrd="0" presId="urn:microsoft.com/office/officeart/2005/8/layout/list1"/>
    <dgm:cxn modelId="{C02F12BF-F623-4B74-8B24-B376E082502A}" type="presParOf" srcId="{0ABFC8E5-9F55-4A7F-9BE5-A59B0DDDCE15}" destId="{5953C082-435D-4AAF-929A-29D874E005FF}" srcOrd="0" destOrd="0" presId="urn:microsoft.com/office/officeart/2005/8/layout/list1"/>
    <dgm:cxn modelId="{ADDE85F8-13F6-4198-B65B-598182E18B76}" type="presParOf" srcId="{0ABFC8E5-9F55-4A7F-9BE5-A59B0DDDCE15}" destId="{795E16AE-33AD-4D08-8F12-F658686B9C1F}" srcOrd="1" destOrd="0" presId="urn:microsoft.com/office/officeart/2005/8/layout/list1"/>
    <dgm:cxn modelId="{4EFE7EC5-FD3D-4C17-AABE-5F9182FC92CD}" type="presParOf" srcId="{E85C4D82-466E-4F2F-8CC0-2578C5AE8397}" destId="{150FA22D-F54F-494C-8796-1B8B7C4FA382}" srcOrd="1" destOrd="0" presId="urn:microsoft.com/office/officeart/2005/8/layout/list1"/>
    <dgm:cxn modelId="{01489668-9A56-42CA-AEBC-DB726BE47DFC}" type="presParOf" srcId="{E85C4D82-466E-4F2F-8CC0-2578C5AE8397}" destId="{07DE8BB6-9E37-4BE9-8F98-FBA14D1B8D2D}" srcOrd="2" destOrd="0" presId="urn:microsoft.com/office/officeart/2005/8/layout/list1"/>
    <dgm:cxn modelId="{88DCD888-8903-468F-8C12-52990DC844CE}" type="presParOf" srcId="{E85C4D82-466E-4F2F-8CC0-2578C5AE8397}" destId="{49924483-7FFC-40DF-99AD-BCF6634F2F98}" srcOrd="3" destOrd="0" presId="urn:microsoft.com/office/officeart/2005/8/layout/list1"/>
    <dgm:cxn modelId="{0D1D6C04-A9D4-4066-A3E0-67BAFD7724F2}" type="presParOf" srcId="{E85C4D82-466E-4F2F-8CC0-2578C5AE8397}" destId="{654C7AA6-23D7-4A6D-961E-3632E064E381}" srcOrd="4" destOrd="0" presId="urn:microsoft.com/office/officeart/2005/8/layout/list1"/>
    <dgm:cxn modelId="{E9985916-9E75-45FF-B83C-80AAEC53F1DC}" type="presParOf" srcId="{654C7AA6-23D7-4A6D-961E-3632E064E381}" destId="{C4BFF708-26AC-4D4A-988A-C9ACED7AA0A5}" srcOrd="0" destOrd="0" presId="urn:microsoft.com/office/officeart/2005/8/layout/list1"/>
    <dgm:cxn modelId="{BC67E5D4-1EE2-4256-9D9B-D0C7106DC7E4}" type="presParOf" srcId="{654C7AA6-23D7-4A6D-961E-3632E064E381}" destId="{42C87095-97AC-40A7-9A39-003144A5CC51}" srcOrd="1" destOrd="0" presId="urn:microsoft.com/office/officeart/2005/8/layout/list1"/>
    <dgm:cxn modelId="{F8D6AD97-9747-4126-B42B-1DAEA07E6F1F}" type="presParOf" srcId="{E85C4D82-466E-4F2F-8CC0-2578C5AE8397}" destId="{E810C504-E335-488B-A07B-9FC75BB9811F}" srcOrd="5" destOrd="0" presId="urn:microsoft.com/office/officeart/2005/8/layout/list1"/>
    <dgm:cxn modelId="{D3283602-2947-4C8B-95A5-5E2334BA8591}" type="presParOf" srcId="{E85C4D82-466E-4F2F-8CC0-2578C5AE8397}" destId="{C3B49BF0-52A3-4E54-82BF-83D084AF49B9}" srcOrd="6" destOrd="0" presId="urn:microsoft.com/office/officeart/2005/8/layout/list1"/>
    <dgm:cxn modelId="{FED8BCA0-ABB3-4C56-99D8-5F5024508D83}" type="presParOf" srcId="{E85C4D82-466E-4F2F-8CC0-2578C5AE8397}" destId="{6F6558BF-654D-43FA-9B92-45A045F38F93}" srcOrd="7" destOrd="0" presId="urn:microsoft.com/office/officeart/2005/8/layout/list1"/>
    <dgm:cxn modelId="{B562153C-7196-48EC-A426-F60898308656}" type="presParOf" srcId="{E85C4D82-466E-4F2F-8CC0-2578C5AE8397}" destId="{0989FF0C-C73D-4D66-A739-E9A8EC5D6F55}" srcOrd="8" destOrd="0" presId="urn:microsoft.com/office/officeart/2005/8/layout/list1"/>
    <dgm:cxn modelId="{F0FAF6A8-4E45-4DD3-B3F3-C704BBC7F17D}" type="presParOf" srcId="{0989FF0C-C73D-4D66-A739-E9A8EC5D6F55}" destId="{33CC3FAB-BD7A-4D0F-B104-0ACF0E588384}" srcOrd="0" destOrd="0" presId="urn:microsoft.com/office/officeart/2005/8/layout/list1"/>
    <dgm:cxn modelId="{84832493-BB9B-419F-8161-B1B67F2E66F3}" type="presParOf" srcId="{0989FF0C-C73D-4D66-A739-E9A8EC5D6F55}" destId="{0F03EEE0-067D-41E8-BED3-B00D38ECDA5F}" srcOrd="1" destOrd="0" presId="urn:microsoft.com/office/officeart/2005/8/layout/list1"/>
    <dgm:cxn modelId="{C6E730E4-640F-42BC-BC07-6D862F2DD052}" type="presParOf" srcId="{E85C4D82-466E-4F2F-8CC0-2578C5AE8397}" destId="{B5AA8D11-90F7-4E91-9A67-AA5F583E1EAF}" srcOrd="9" destOrd="0" presId="urn:microsoft.com/office/officeart/2005/8/layout/list1"/>
    <dgm:cxn modelId="{AD87596F-11BC-4D9C-8A25-F7D8519F29C4}" type="presParOf" srcId="{E85C4D82-466E-4F2F-8CC0-2578C5AE8397}" destId="{8ECD1FC8-06D6-43EC-875D-D4744CB30D71}" srcOrd="10" destOrd="0" presId="urn:microsoft.com/office/officeart/2005/8/layout/list1"/>
    <dgm:cxn modelId="{AE2C56E6-1BA1-4821-BA8C-6C1DE6333A5F}" type="presParOf" srcId="{E85C4D82-466E-4F2F-8CC0-2578C5AE8397}" destId="{B5D5C350-4561-4C9F-A343-3131A3137C25}" srcOrd="11" destOrd="0" presId="urn:microsoft.com/office/officeart/2005/8/layout/list1"/>
    <dgm:cxn modelId="{A238102A-4342-4DB6-B100-1F726301F79B}" type="presParOf" srcId="{E85C4D82-466E-4F2F-8CC0-2578C5AE8397}" destId="{3673A093-C342-4D1F-A3F7-F5094A172465}" srcOrd="12" destOrd="0" presId="urn:microsoft.com/office/officeart/2005/8/layout/list1"/>
    <dgm:cxn modelId="{CE70951E-5045-4A32-ACE3-9D5AFF09E70D}" type="presParOf" srcId="{3673A093-C342-4D1F-A3F7-F5094A172465}" destId="{F47EB4B8-F5C9-4BE0-999D-089B466B5DF5}" srcOrd="0" destOrd="0" presId="urn:microsoft.com/office/officeart/2005/8/layout/list1"/>
    <dgm:cxn modelId="{047716B5-DE73-44CA-8DC9-C27B26DB96EB}" type="presParOf" srcId="{3673A093-C342-4D1F-A3F7-F5094A172465}" destId="{3F9D5816-1E2F-40A5-A0A4-401B5B33FB05}" srcOrd="1" destOrd="0" presId="urn:microsoft.com/office/officeart/2005/8/layout/list1"/>
    <dgm:cxn modelId="{8C067009-7B0E-460D-AF12-F77200618D09}" type="presParOf" srcId="{E85C4D82-466E-4F2F-8CC0-2578C5AE8397}" destId="{426DB803-50EF-4369-91E7-7E7C55ED976C}" srcOrd="13" destOrd="0" presId="urn:microsoft.com/office/officeart/2005/8/layout/list1"/>
    <dgm:cxn modelId="{17329362-C873-4811-8D19-6500B7E3281B}" type="presParOf" srcId="{E85C4D82-466E-4F2F-8CC0-2578C5AE8397}" destId="{7AE8CD08-5F85-491F-92FD-314E0B1256D3}" srcOrd="14" destOrd="0" presId="urn:microsoft.com/office/officeart/2005/8/layout/list1"/>
    <dgm:cxn modelId="{B7886CDC-9724-4E0C-893D-1976D5BBB96F}" type="presParOf" srcId="{E85C4D82-466E-4F2F-8CC0-2578C5AE8397}" destId="{EC26C033-F5C1-42E0-8065-6F0565FF1541}" srcOrd="15" destOrd="0" presId="urn:microsoft.com/office/officeart/2005/8/layout/list1"/>
    <dgm:cxn modelId="{5E622098-B931-4327-BC5E-51A95348FD86}" type="presParOf" srcId="{E85C4D82-466E-4F2F-8CC0-2578C5AE8397}" destId="{A7FA63C6-674D-4E5E-BD4A-957732E2ED08}" srcOrd="16" destOrd="0" presId="urn:microsoft.com/office/officeart/2005/8/layout/list1"/>
    <dgm:cxn modelId="{10043A1E-3CA1-4FF6-B6F4-3E667E5BFCCF}" type="presParOf" srcId="{A7FA63C6-674D-4E5E-BD4A-957732E2ED08}" destId="{A0595E81-1163-4760-BFD8-582A4411D804}" srcOrd="0" destOrd="0" presId="urn:microsoft.com/office/officeart/2005/8/layout/list1"/>
    <dgm:cxn modelId="{ABB19A79-4A3E-4DF5-9EF8-71F393638DBD}" type="presParOf" srcId="{A7FA63C6-674D-4E5E-BD4A-957732E2ED08}" destId="{CD3784D2-CB77-4456-B3B5-DE4BF79A49EF}" srcOrd="1" destOrd="0" presId="urn:microsoft.com/office/officeart/2005/8/layout/list1"/>
    <dgm:cxn modelId="{C494C508-E159-4AF9-B7B0-148572322D18}" type="presParOf" srcId="{E85C4D82-466E-4F2F-8CC0-2578C5AE8397}" destId="{C6A7594C-50AD-48D2-BAD2-1D06B28B168C}" srcOrd="17" destOrd="0" presId="urn:microsoft.com/office/officeart/2005/8/layout/list1"/>
    <dgm:cxn modelId="{54EE5BA4-896C-4D22-A734-3993FD7B4020}" type="presParOf" srcId="{E85C4D82-466E-4F2F-8CC0-2578C5AE8397}" destId="{CA44C0E3-3841-48BD-8FF2-9C4CBA4B55A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46B68A-2C1C-4555-B1AA-65A5555FD3F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1B74D0-2499-47DC-98A8-9D8464226A14}">
      <dgm:prSet/>
      <dgm:spPr/>
      <dgm:t>
        <a:bodyPr/>
        <a:lstStyle/>
        <a:p>
          <a:r>
            <a:rPr lang="pt-BR" dirty="0"/>
            <a:t>Pedir apoio;</a:t>
          </a:r>
          <a:endParaRPr lang="en-US" dirty="0"/>
        </a:p>
      </dgm:t>
    </dgm:pt>
    <dgm:pt modelId="{3C298DC4-5E8A-46F2-90F7-989D22BE3668}" type="parTrans" cxnId="{BDA90154-7E2C-4182-8AB0-2E91A108F717}">
      <dgm:prSet/>
      <dgm:spPr/>
      <dgm:t>
        <a:bodyPr/>
        <a:lstStyle/>
        <a:p>
          <a:endParaRPr lang="en-US"/>
        </a:p>
      </dgm:t>
    </dgm:pt>
    <dgm:pt modelId="{4A5F40D3-8B0B-4A1A-BC16-046533580CC5}" type="sibTrans" cxnId="{BDA90154-7E2C-4182-8AB0-2E91A108F717}">
      <dgm:prSet/>
      <dgm:spPr/>
      <dgm:t>
        <a:bodyPr/>
        <a:lstStyle/>
        <a:p>
          <a:endParaRPr lang="en-US"/>
        </a:p>
      </dgm:t>
    </dgm:pt>
    <dgm:pt modelId="{E5658136-7484-41CA-B137-0F4DCAFC7653}">
      <dgm:prSet/>
      <dgm:spPr/>
      <dgm:t>
        <a:bodyPr/>
        <a:lstStyle/>
        <a:p>
          <a:r>
            <a:rPr lang="pt-BR" dirty="0"/>
            <a:t>Montar um cronograma;</a:t>
          </a:r>
          <a:endParaRPr lang="en-US" dirty="0"/>
        </a:p>
      </dgm:t>
    </dgm:pt>
    <dgm:pt modelId="{45BF15FF-ED04-44C9-8AE7-4918C379E4B6}" type="parTrans" cxnId="{C535193D-5217-4E48-9DD9-65B73C8A5E7E}">
      <dgm:prSet/>
      <dgm:spPr/>
      <dgm:t>
        <a:bodyPr/>
        <a:lstStyle/>
        <a:p>
          <a:endParaRPr lang="en-US"/>
        </a:p>
      </dgm:t>
    </dgm:pt>
    <dgm:pt modelId="{8FFA94A0-9EC6-4D1E-B84D-4ED334EE4C9E}" type="sibTrans" cxnId="{C535193D-5217-4E48-9DD9-65B73C8A5E7E}">
      <dgm:prSet/>
      <dgm:spPr/>
      <dgm:t>
        <a:bodyPr/>
        <a:lstStyle/>
        <a:p>
          <a:endParaRPr lang="en-US"/>
        </a:p>
      </dgm:t>
    </dgm:pt>
    <dgm:pt modelId="{9B44AC04-B6DD-4FAD-A736-C0F3C607789B}">
      <dgm:prSet/>
      <dgm:spPr/>
      <dgm:t>
        <a:bodyPr/>
        <a:lstStyle/>
        <a:p>
          <a:r>
            <a:rPr lang="pt-BR" dirty="0"/>
            <a:t>Conversar com os professores;</a:t>
          </a:r>
          <a:endParaRPr lang="en-US" dirty="0"/>
        </a:p>
      </dgm:t>
    </dgm:pt>
    <dgm:pt modelId="{2DCE306D-E060-4F07-B9FB-FDCC196AE339}" type="parTrans" cxnId="{DD0A6928-C926-46B9-914E-FA7AB62BCF1F}">
      <dgm:prSet/>
      <dgm:spPr/>
      <dgm:t>
        <a:bodyPr/>
        <a:lstStyle/>
        <a:p>
          <a:endParaRPr lang="en-US"/>
        </a:p>
      </dgm:t>
    </dgm:pt>
    <dgm:pt modelId="{9A9790EA-4B5A-4EF3-B483-0A23C4EBB34F}" type="sibTrans" cxnId="{DD0A6928-C926-46B9-914E-FA7AB62BCF1F}">
      <dgm:prSet/>
      <dgm:spPr/>
      <dgm:t>
        <a:bodyPr/>
        <a:lstStyle/>
        <a:p>
          <a:endParaRPr lang="en-US"/>
        </a:p>
      </dgm:t>
    </dgm:pt>
    <dgm:pt modelId="{833BFB57-558D-4586-841A-49F98B41B488}">
      <dgm:prSet/>
      <dgm:spPr/>
      <dgm:t>
        <a:bodyPr/>
        <a:lstStyle/>
        <a:p>
          <a:r>
            <a:rPr lang="pt-BR" dirty="0"/>
            <a:t>Se entregar;</a:t>
          </a:r>
          <a:endParaRPr lang="en-US" dirty="0"/>
        </a:p>
      </dgm:t>
    </dgm:pt>
    <dgm:pt modelId="{08E7E2A0-5AD8-4566-8DDC-E47C70407516}" type="parTrans" cxnId="{F7D83BC0-2C3E-4A58-A5DA-947D17008765}">
      <dgm:prSet/>
      <dgm:spPr/>
      <dgm:t>
        <a:bodyPr/>
        <a:lstStyle/>
        <a:p>
          <a:endParaRPr lang="en-US"/>
        </a:p>
      </dgm:t>
    </dgm:pt>
    <dgm:pt modelId="{3D243C3E-C5CF-4C48-820B-E23E07CE054A}" type="sibTrans" cxnId="{F7D83BC0-2C3E-4A58-A5DA-947D17008765}">
      <dgm:prSet/>
      <dgm:spPr/>
      <dgm:t>
        <a:bodyPr/>
        <a:lstStyle/>
        <a:p>
          <a:endParaRPr lang="en-US"/>
        </a:p>
      </dgm:t>
    </dgm:pt>
    <dgm:pt modelId="{FB4FA35A-232F-413E-9CD3-5A73C87374CB}">
      <dgm:prSet/>
      <dgm:spPr/>
      <dgm:t>
        <a:bodyPr/>
        <a:lstStyle/>
        <a:p>
          <a:r>
            <a:rPr lang="pt-BR" dirty="0">
              <a:latin typeface="Calibri Light" panose="020F0302020204030204"/>
            </a:rPr>
            <a:t>Procurar</a:t>
          </a:r>
          <a:r>
            <a:rPr lang="pt-BR" dirty="0"/>
            <a:t> profundidade.</a:t>
          </a:r>
          <a:endParaRPr lang="en-US" dirty="0"/>
        </a:p>
      </dgm:t>
    </dgm:pt>
    <dgm:pt modelId="{A4387551-A1FC-48AA-82A8-E1E1CE4CF2D5}" type="parTrans" cxnId="{C3798910-1C19-4366-9ED8-7EF0A2EDDC0C}">
      <dgm:prSet/>
      <dgm:spPr/>
      <dgm:t>
        <a:bodyPr/>
        <a:lstStyle/>
        <a:p>
          <a:endParaRPr lang="en-US"/>
        </a:p>
      </dgm:t>
    </dgm:pt>
    <dgm:pt modelId="{D9729444-2AE5-4960-BBA2-20757D9127B5}" type="sibTrans" cxnId="{C3798910-1C19-4366-9ED8-7EF0A2EDDC0C}">
      <dgm:prSet/>
      <dgm:spPr/>
      <dgm:t>
        <a:bodyPr/>
        <a:lstStyle/>
        <a:p>
          <a:endParaRPr lang="en-US"/>
        </a:p>
      </dgm:t>
    </dgm:pt>
    <dgm:pt modelId="{E85C4D82-466E-4F2F-8CC0-2578C5AE8397}" type="pres">
      <dgm:prSet presAssocID="{4946B68A-2C1C-4555-B1AA-65A5555FD3F5}" presName="linear" presStyleCnt="0">
        <dgm:presLayoutVars>
          <dgm:dir/>
          <dgm:animLvl val="lvl"/>
          <dgm:resizeHandles val="exact"/>
        </dgm:presLayoutVars>
      </dgm:prSet>
      <dgm:spPr/>
    </dgm:pt>
    <dgm:pt modelId="{0ABFC8E5-9F55-4A7F-9BE5-A59B0DDDCE15}" type="pres">
      <dgm:prSet presAssocID="{A51B74D0-2499-47DC-98A8-9D8464226A14}" presName="parentLin" presStyleCnt="0"/>
      <dgm:spPr/>
    </dgm:pt>
    <dgm:pt modelId="{5953C082-435D-4AAF-929A-29D874E005FF}" type="pres">
      <dgm:prSet presAssocID="{A51B74D0-2499-47DC-98A8-9D8464226A14}" presName="parentLeftMargin" presStyleLbl="node1" presStyleIdx="0" presStyleCnt="5"/>
      <dgm:spPr/>
    </dgm:pt>
    <dgm:pt modelId="{795E16AE-33AD-4D08-8F12-F658686B9C1F}" type="pres">
      <dgm:prSet presAssocID="{A51B74D0-2499-47DC-98A8-9D8464226A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50FA22D-F54F-494C-8796-1B8B7C4FA382}" type="pres">
      <dgm:prSet presAssocID="{A51B74D0-2499-47DC-98A8-9D8464226A14}" presName="negativeSpace" presStyleCnt="0"/>
      <dgm:spPr/>
    </dgm:pt>
    <dgm:pt modelId="{07DE8BB6-9E37-4BE9-8F98-FBA14D1B8D2D}" type="pres">
      <dgm:prSet presAssocID="{A51B74D0-2499-47DC-98A8-9D8464226A14}" presName="childText" presStyleLbl="conFgAcc1" presStyleIdx="0" presStyleCnt="5">
        <dgm:presLayoutVars>
          <dgm:bulletEnabled val="1"/>
        </dgm:presLayoutVars>
      </dgm:prSet>
      <dgm:spPr/>
    </dgm:pt>
    <dgm:pt modelId="{49924483-7FFC-40DF-99AD-BCF6634F2F98}" type="pres">
      <dgm:prSet presAssocID="{4A5F40D3-8B0B-4A1A-BC16-046533580CC5}" presName="spaceBetweenRectangles" presStyleCnt="0"/>
      <dgm:spPr/>
    </dgm:pt>
    <dgm:pt modelId="{654C7AA6-23D7-4A6D-961E-3632E064E381}" type="pres">
      <dgm:prSet presAssocID="{E5658136-7484-41CA-B137-0F4DCAFC7653}" presName="parentLin" presStyleCnt="0"/>
      <dgm:spPr/>
    </dgm:pt>
    <dgm:pt modelId="{C4BFF708-26AC-4D4A-988A-C9ACED7AA0A5}" type="pres">
      <dgm:prSet presAssocID="{E5658136-7484-41CA-B137-0F4DCAFC7653}" presName="parentLeftMargin" presStyleLbl="node1" presStyleIdx="0" presStyleCnt="5"/>
      <dgm:spPr/>
    </dgm:pt>
    <dgm:pt modelId="{42C87095-97AC-40A7-9A39-003144A5CC51}" type="pres">
      <dgm:prSet presAssocID="{E5658136-7484-41CA-B137-0F4DCAFC765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810C504-E335-488B-A07B-9FC75BB9811F}" type="pres">
      <dgm:prSet presAssocID="{E5658136-7484-41CA-B137-0F4DCAFC7653}" presName="negativeSpace" presStyleCnt="0"/>
      <dgm:spPr/>
    </dgm:pt>
    <dgm:pt modelId="{C3B49BF0-52A3-4E54-82BF-83D084AF49B9}" type="pres">
      <dgm:prSet presAssocID="{E5658136-7484-41CA-B137-0F4DCAFC7653}" presName="childText" presStyleLbl="conFgAcc1" presStyleIdx="1" presStyleCnt="5">
        <dgm:presLayoutVars>
          <dgm:bulletEnabled val="1"/>
        </dgm:presLayoutVars>
      </dgm:prSet>
      <dgm:spPr/>
    </dgm:pt>
    <dgm:pt modelId="{6F6558BF-654D-43FA-9B92-45A045F38F93}" type="pres">
      <dgm:prSet presAssocID="{8FFA94A0-9EC6-4D1E-B84D-4ED334EE4C9E}" presName="spaceBetweenRectangles" presStyleCnt="0"/>
      <dgm:spPr/>
    </dgm:pt>
    <dgm:pt modelId="{0989FF0C-C73D-4D66-A739-E9A8EC5D6F55}" type="pres">
      <dgm:prSet presAssocID="{9B44AC04-B6DD-4FAD-A736-C0F3C607789B}" presName="parentLin" presStyleCnt="0"/>
      <dgm:spPr/>
    </dgm:pt>
    <dgm:pt modelId="{33CC3FAB-BD7A-4D0F-B104-0ACF0E588384}" type="pres">
      <dgm:prSet presAssocID="{9B44AC04-B6DD-4FAD-A736-C0F3C607789B}" presName="parentLeftMargin" presStyleLbl="node1" presStyleIdx="1" presStyleCnt="5"/>
      <dgm:spPr/>
    </dgm:pt>
    <dgm:pt modelId="{0F03EEE0-067D-41E8-BED3-B00D38ECDA5F}" type="pres">
      <dgm:prSet presAssocID="{9B44AC04-B6DD-4FAD-A736-C0F3C607789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5AA8D11-90F7-4E91-9A67-AA5F583E1EAF}" type="pres">
      <dgm:prSet presAssocID="{9B44AC04-B6DD-4FAD-A736-C0F3C607789B}" presName="negativeSpace" presStyleCnt="0"/>
      <dgm:spPr/>
    </dgm:pt>
    <dgm:pt modelId="{8ECD1FC8-06D6-43EC-875D-D4744CB30D71}" type="pres">
      <dgm:prSet presAssocID="{9B44AC04-B6DD-4FAD-A736-C0F3C607789B}" presName="childText" presStyleLbl="conFgAcc1" presStyleIdx="2" presStyleCnt="5">
        <dgm:presLayoutVars>
          <dgm:bulletEnabled val="1"/>
        </dgm:presLayoutVars>
      </dgm:prSet>
      <dgm:spPr/>
    </dgm:pt>
    <dgm:pt modelId="{B5D5C350-4561-4C9F-A343-3131A3137C25}" type="pres">
      <dgm:prSet presAssocID="{9A9790EA-4B5A-4EF3-B483-0A23C4EBB34F}" presName="spaceBetweenRectangles" presStyleCnt="0"/>
      <dgm:spPr/>
    </dgm:pt>
    <dgm:pt modelId="{3673A093-C342-4D1F-A3F7-F5094A172465}" type="pres">
      <dgm:prSet presAssocID="{833BFB57-558D-4586-841A-49F98B41B488}" presName="parentLin" presStyleCnt="0"/>
      <dgm:spPr/>
    </dgm:pt>
    <dgm:pt modelId="{F47EB4B8-F5C9-4BE0-999D-089B466B5DF5}" type="pres">
      <dgm:prSet presAssocID="{833BFB57-558D-4586-841A-49F98B41B488}" presName="parentLeftMargin" presStyleLbl="node1" presStyleIdx="2" presStyleCnt="5"/>
      <dgm:spPr/>
    </dgm:pt>
    <dgm:pt modelId="{3F9D5816-1E2F-40A5-A0A4-401B5B33FB05}" type="pres">
      <dgm:prSet presAssocID="{833BFB57-558D-4586-841A-49F98B41B48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6DB803-50EF-4369-91E7-7E7C55ED976C}" type="pres">
      <dgm:prSet presAssocID="{833BFB57-558D-4586-841A-49F98B41B488}" presName="negativeSpace" presStyleCnt="0"/>
      <dgm:spPr/>
    </dgm:pt>
    <dgm:pt modelId="{7AE8CD08-5F85-491F-92FD-314E0B1256D3}" type="pres">
      <dgm:prSet presAssocID="{833BFB57-558D-4586-841A-49F98B41B488}" presName="childText" presStyleLbl="conFgAcc1" presStyleIdx="3" presStyleCnt="5">
        <dgm:presLayoutVars>
          <dgm:bulletEnabled val="1"/>
        </dgm:presLayoutVars>
      </dgm:prSet>
      <dgm:spPr/>
    </dgm:pt>
    <dgm:pt modelId="{EC26C033-F5C1-42E0-8065-6F0565FF1541}" type="pres">
      <dgm:prSet presAssocID="{3D243C3E-C5CF-4C48-820B-E23E07CE054A}" presName="spaceBetweenRectangles" presStyleCnt="0"/>
      <dgm:spPr/>
    </dgm:pt>
    <dgm:pt modelId="{A7FA63C6-674D-4E5E-BD4A-957732E2ED08}" type="pres">
      <dgm:prSet presAssocID="{FB4FA35A-232F-413E-9CD3-5A73C87374CB}" presName="parentLin" presStyleCnt="0"/>
      <dgm:spPr/>
    </dgm:pt>
    <dgm:pt modelId="{A0595E81-1163-4760-BFD8-582A4411D804}" type="pres">
      <dgm:prSet presAssocID="{FB4FA35A-232F-413E-9CD3-5A73C87374CB}" presName="parentLeftMargin" presStyleLbl="node1" presStyleIdx="3" presStyleCnt="5"/>
      <dgm:spPr/>
    </dgm:pt>
    <dgm:pt modelId="{CD3784D2-CB77-4456-B3B5-DE4BF79A49EF}" type="pres">
      <dgm:prSet presAssocID="{FB4FA35A-232F-413E-9CD3-5A73C87374C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6A7594C-50AD-48D2-BAD2-1D06B28B168C}" type="pres">
      <dgm:prSet presAssocID="{FB4FA35A-232F-413E-9CD3-5A73C87374CB}" presName="negativeSpace" presStyleCnt="0"/>
      <dgm:spPr/>
    </dgm:pt>
    <dgm:pt modelId="{CA44C0E3-3841-48BD-8FF2-9C4CBA4B55A9}" type="pres">
      <dgm:prSet presAssocID="{FB4FA35A-232F-413E-9CD3-5A73C87374C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290B008-BB13-49EB-92D3-A48C2C1D3AC1}" type="presOf" srcId="{FB4FA35A-232F-413E-9CD3-5A73C87374CB}" destId="{A0595E81-1163-4760-BFD8-582A4411D804}" srcOrd="0" destOrd="0" presId="urn:microsoft.com/office/officeart/2005/8/layout/list1"/>
    <dgm:cxn modelId="{3843D50A-8D29-4011-80E1-0385C9C14637}" type="presOf" srcId="{FB4FA35A-232F-413E-9CD3-5A73C87374CB}" destId="{CD3784D2-CB77-4456-B3B5-DE4BF79A49EF}" srcOrd="1" destOrd="0" presId="urn:microsoft.com/office/officeart/2005/8/layout/list1"/>
    <dgm:cxn modelId="{C3798910-1C19-4366-9ED8-7EF0A2EDDC0C}" srcId="{4946B68A-2C1C-4555-B1AA-65A5555FD3F5}" destId="{FB4FA35A-232F-413E-9CD3-5A73C87374CB}" srcOrd="4" destOrd="0" parTransId="{A4387551-A1FC-48AA-82A8-E1E1CE4CF2D5}" sibTransId="{D9729444-2AE5-4960-BBA2-20757D9127B5}"/>
    <dgm:cxn modelId="{C888F21A-5F08-40C7-BF75-2105A3DF1134}" type="presOf" srcId="{833BFB57-558D-4586-841A-49F98B41B488}" destId="{F47EB4B8-F5C9-4BE0-999D-089B466B5DF5}" srcOrd="0" destOrd="0" presId="urn:microsoft.com/office/officeart/2005/8/layout/list1"/>
    <dgm:cxn modelId="{E5AAA91B-86FF-41AA-84FE-127B7F72F59E}" type="presOf" srcId="{A51B74D0-2499-47DC-98A8-9D8464226A14}" destId="{5953C082-435D-4AAF-929A-29D874E005FF}" srcOrd="0" destOrd="0" presId="urn:microsoft.com/office/officeart/2005/8/layout/list1"/>
    <dgm:cxn modelId="{DD0A6928-C926-46B9-914E-FA7AB62BCF1F}" srcId="{4946B68A-2C1C-4555-B1AA-65A5555FD3F5}" destId="{9B44AC04-B6DD-4FAD-A736-C0F3C607789B}" srcOrd="2" destOrd="0" parTransId="{2DCE306D-E060-4F07-B9FB-FDCC196AE339}" sibTransId="{9A9790EA-4B5A-4EF3-B483-0A23C4EBB34F}"/>
    <dgm:cxn modelId="{C535193D-5217-4E48-9DD9-65B73C8A5E7E}" srcId="{4946B68A-2C1C-4555-B1AA-65A5555FD3F5}" destId="{E5658136-7484-41CA-B137-0F4DCAFC7653}" srcOrd="1" destOrd="0" parTransId="{45BF15FF-ED04-44C9-8AE7-4918C379E4B6}" sibTransId="{8FFA94A0-9EC6-4D1E-B84D-4ED334EE4C9E}"/>
    <dgm:cxn modelId="{362AB467-AF23-44E5-B4A4-7ACA2D61887F}" type="presOf" srcId="{E5658136-7484-41CA-B137-0F4DCAFC7653}" destId="{C4BFF708-26AC-4D4A-988A-C9ACED7AA0A5}" srcOrd="0" destOrd="0" presId="urn:microsoft.com/office/officeart/2005/8/layout/list1"/>
    <dgm:cxn modelId="{56C55072-CBEF-4F29-B49B-E600F8F5940B}" type="presOf" srcId="{833BFB57-558D-4586-841A-49F98B41B488}" destId="{3F9D5816-1E2F-40A5-A0A4-401B5B33FB05}" srcOrd="1" destOrd="0" presId="urn:microsoft.com/office/officeart/2005/8/layout/list1"/>
    <dgm:cxn modelId="{BDA90154-7E2C-4182-8AB0-2E91A108F717}" srcId="{4946B68A-2C1C-4555-B1AA-65A5555FD3F5}" destId="{A51B74D0-2499-47DC-98A8-9D8464226A14}" srcOrd="0" destOrd="0" parTransId="{3C298DC4-5E8A-46F2-90F7-989D22BE3668}" sibTransId="{4A5F40D3-8B0B-4A1A-BC16-046533580CC5}"/>
    <dgm:cxn modelId="{F58971A8-EF4A-40EA-97E4-831C9D757950}" type="presOf" srcId="{A51B74D0-2499-47DC-98A8-9D8464226A14}" destId="{795E16AE-33AD-4D08-8F12-F658686B9C1F}" srcOrd="1" destOrd="0" presId="urn:microsoft.com/office/officeart/2005/8/layout/list1"/>
    <dgm:cxn modelId="{24EAF6BE-B6E3-4DB5-8317-01A75E628BA5}" type="presOf" srcId="{E5658136-7484-41CA-B137-0F4DCAFC7653}" destId="{42C87095-97AC-40A7-9A39-003144A5CC51}" srcOrd="1" destOrd="0" presId="urn:microsoft.com/office/officeart/2005/8/layout/list1"/>
    <dgm:cxn modelId="{F7D83BC0-2C3E-4A58-A5DA-947D17008765}" srcId="{4946B68A-2C1C-4555-B1AA-65A5555FD3F5}" destId="{833BFB57-558D-4586-841A-49F98B41B488}" srcOrd="3" destOrd="0" parTransId="{08E7E2A0-5AD8-4566-8DDC-E47C70407516}" sibTransId="{3D243C3E-C5CF-4C48-820B-E23E07CE054A}"/>
    <dgm:cxn modelId="{79AC6DD8-FFEF-48E9-ACE2-B717690D255C}" type="presOf" srcId="{9B44AC04-B6DD-4FAD-A736-C0F3C607789B}" destId="{0F03EEE0-067D-41E8-BED3-B00D38ECDA5F}" srcOrd="1" destOrd="0" presId="urn:microsoft.com/office/officeart/2005/8/layout/list1"/>
    <dgm:cxn modelId="{7BE2C6DA-8A7C-41BE-A19D-6FBAF56122AD}" type="presOf" srcId="{4946B68A-2C1C-4555-B1AA-65A5555FD3F5}" destId="{E85C4D82-466E-4F2F-8CC0-2578C5AE8397}" srcOrd="0" destOrd="0" presId="urn:microsoft.com/office/officeart/2005/8/layout/list1"/>
    <dgm:cxn modelId="{75DCDEFE-A0AA-4225-BFE3-3AD133006948}" type="presOf" srcId="{9B44AC04-B6DD-4FAD-A736-C0F3C607789B}" destId="{33CC3FAB-BD7A-4D0F-B104-0ACF0E588384}" srcOrd="0" destOrd="0" presId="urn:microsoft.com/office/officeart/2005/8/layout/list1"/>
    <dgm:cxn modelId="{9EA55AF7-58D7-4D0E-BA58-93283200AED2}" type="presParOf" srcId="{E85C4D82-466E-4F2F-8CC0-2578C5AE8397}" destId="{0ABFC8E5-9F55-4A7F-9BE5-A59B0DDDCE15}" srcOrd="0" destOrd="0" presId="urn:microsoft.com/office/officeart/2005/8/layout/list1"/>
    <dgm:cxn modelId="{C02F12BF-F623-4B74-8B24-B376E082502A}" type="presParOf" srcId="{0ABFC8E5-9F55-4A7F-9BE5-A59B0DDDCE15}" destId="{5953C082-435D-4AAF-929A-29D874E005FF}" srcOrd="0" destOrd="0" presId="urn:microsoft.com/office/officeart/2005/8/layout/list1"/>
    <dgm:cxn modelId="{ADDE85F8-13F6-4198-B65B-598182E18B76}" type="presParOf" srcId="{0ABFC8E5-9F55-4A7F-9BE5-A59B0DDDCE15}" destId="{795E16AE-33AD-4D08-8F12-F658686B9C1F}" srcOrd="1" destOrd="0" presId="urn:microsoft.com/office/officeart/2005/8/layout/list1"/>
    <dgm:cxn modelId="{4EFE7EC5-FD3D-4C17-AABE-5F9182FC92CD}" type="presParOf" srcId="{E85C4D82-466E-4F2F-8CC0-2578C5AE8397}" destId="{150FA22D-F54F-494C-8796-1B8B7C4FA382}" srcOrd="1" destOrd="0" presId="urn:microsoft.com/office/officeart/2005/8/layout/list1"/>
    <dgm:cxn modelId="{01489668-9A56-42CA-AEBC-DB726BE47DFC}" type="presParOf" srcId="{E85C4D82-466E-4F2F-8CC0-2578C5AE8397}" destId="{07DE8BB6-9E37-4BE9-8F98-FBA14D1B8D2D}" srcOrd="2" destOrd="0" presId="urn:microsoft.com/office/officeart/2005/8/layout/list1"/>
    <dgm:cxn modelId="{88DCD888-8903-468F-8C12-52990DC844CE}" type="presParOf" srcId="{E85C4D82-466E-4F2F-8CC0-2578C5AE8397}" destId="{49924483-7FFC-40DF-99AD-BCF6634F2F98}" srcOrd="3" destOrd="0" presId="urn:microsoft.com/office/officeart/2005/8/layout/list1"/>
    <dgm:cxn modelId="{0D1D6C04-A9D4-4066-A3E0-67BAFD7724F2}" type="presParOf" srcId="{E85C4D82-466E-4F2F-8CC0-2578C5AE8397}" destId="{654C7AA6-23D7-4A6D-961E-3632E064E381}" srcOrd="4" destOrd="0" presId="urn:microsoft.com/office/officeart/2005/8/layout/list1"/>
    <dgm:cxn modelId="{E9985916-9E75-45FF-B83C-80AAEC53F1DC}" type="presParOf" srcId="{654C7AA6-23D7-4A6D-961E-3632E064E381}" destId="{C4BFF708-26AC-4D4A-988A-C9ACED7AA0A5}" srcOrd="0" destOrd="0" presId="urn:microsoft.com/office/officeart/2005/8/layout/list1"/>
    <dgm:cxn modelId="{BC67E5D4-1EE2-4256-9D9B-D0C7106DC7E4}" type="presParOf" srcId="{654C7AA6-23D7-4A6D-961E-3632E064E381}" destId="{42C87095-97AC-40A7-9A39-003144A5CC51}" srcOrd="1" destOrd="0" presId="urn:microsoft.com/office/officeart/2005/8/layout/list1"/>
    <dgm:cxn modelId="{F8D6AD97-9747-4126-B42B-1DAEA07E6F1F}" type="presParOf" srcId="{E85C4D82-466E-4F2F-8CC0-2578C5AE8397}" destId="{E810C504-E335-488B-A07B-9FC75BB9811F}" srcOrd="5" destOrd="0" presId="urn:microsoft.com/office/officeart/2005/8/layout/list1"/>
    <dgm:cxn modelId="{D3283602-2947-4C8B-95A5-5E2334BA8591}" type="presParOf" srcId="{E85C4D82-466E-4F2F-8CC0-2578C5AE8397}" destId="{C3B49BF0-52A3-4E54-82BF-83D084AF49B9}" srcOrd="6" destOrd="0" presId="urn:microsoft.com/office/officeart/2005/8/layout/list1"/>
    <dgm:cxn modelId="{FED8BCA0-ABB3-4C56-99D8-5F5024508D83}" type="presParOf" srcId="{E85C4D82-466E-4F2F-8CC0-2578C5AE8397}" destId="{6F6558BF-654D-43FA-9B92-45A045F38F93}" srcOrd="7" destOrd="0" presId="urn:microsoft.com/office/officeart/2005/8/layout/list1"/>
    <dgm:cxn modelId="{B562153C-7196-48EC-A426-F60898308656}" type="presParOf" srcId="{E85C4D82-466E-4F2F-8CC0-2578C5AE8397}" destId="{0989FF0C-C73D-4D66-A739-E9A8EC5D6F55}" srcOrd="8" destOrd="0" presId="urn:microsoft.com/office/officeart/2005/8/layout/list1"/>
    <dgm:cxn modelId="{F0FAF6A8-4E45-4DD3-B3F3-C704BBC7F17D}" type="presParOf" srcId="{0989FF0C-C73D-4D66-A739-E9A8EC5D6F55}" destId="{33CC3FAB-BD7A-4D0F-B104-0ACF0E588384}" srcOrd="0" destOrd="0" presId="urn:microsoft.com/office/officeart/2005/8/layout/list1"/>
    <dgm:cxn modelId="{84832493-BB9B-419F-8161-B1B67F2E66F3}" type="presParOf" srcId="{0989FF0C-C73D-4D66-A739-E9A8EC5D6F55}" destId="{0F03EEE0-067D-41E8-BED3-B00D38ECDA5F}" srcOrd="1" destOrd="0" presId="urn:microsoft.com/office/officeart/2005/8/layout/list1"/>
    <dgm:cxn modelId="{C6E730E4-640F-42BC-BC07-6D862F2DD052}" type="presParOf" srcId="{E85C4D82-466E-4F2F-8CC0-2578C5AE8397}" destId="{B5AA8D11-90F7-4E91-9A67-AA5F583E1EAF}" srcOrd="9" destOrd="0" presId="urn:microsoft.com/office/officeart/2005/8/layout/list1"/>
    <dgm:cxn modelId="{AD87596F-11BC-4D9C-8A25-F7D8519F29C4}" type="presParOf" srcId="{E85C4D82-466E-4F2F-8CC0-2578C5AE8397}" destId="{8ECD1FC8-06D6-43EC-875D-D4744CB30D71}" srcOrd="10" destOrd="0" presId="urn:microsoft.com/office/officeart/2005/8/layout/list1"/>
    <dgm:cxn modelId="{AE2C56E6-1BA1-4821-BA8C-6C1DE6333A5F}" type="presParOf" srcId="{E85C4D82-466E-4F2F-8CC0-2578C5AE8397}" destId="{B5D5C350-4561-4C9F-A343-3131A3137C25}" srcOrd="11" destOrd="0" presId="urn:microsoft.com/office/officeart/2005/8/layout/list1"/>
    <dgm:cxn modelId="{A238102A-4342-4DB6-B100-1F726301F79B}" type="presParOf" srcId="{E85C4D82-466E-4F2F-8CC0-2578C5AE8397}" destId="{3673A093-C342-4D1F-A3F7-F5094A172465}" srcOrd="12" destOrd="0" presId="urn:microsoft.com/office/officeart/2005/8/layout/list1"/>
    <dgm:cxn modelId="{CE70951E-5045-4A32-ACE3-9D5AFF09E70D}" type="presParOf" srcId="{3673A093-C342-4D1F-A3F7-F5094A172465}" destId="{F47EB4B8-F5C9-4BE0-999D-089B466B5DF5}" srcOrd="0" destOrd="0" presId="urn:microsoft.com/office/officeart/2005/8/layout/list1"/>
    <dgm:cxn modelId="{047716B5-DE73-44CA-8DC9-C27B26DB96EB}" type="presParOf" srcId="{3673A093-C342-4D1F-A3F7-F5094A172465}" destId="{3F9D5816-1E2F-40A5-A0A4-401B5B33FB05}" srcOrd="1" destOrd="0" presId="urn:microsoft.com/office/officeart/2005/8/layout/list1"/>
    <dgm:cxn modelId="{8C067009-7B0E-460D-AF12-F77200618D09}" type="presParOf" srcId="{E85C4D82-466E-4F2F-8CC0-2578C5AE8397}" destId="{426DB803-50EF-4369-91E7-7E7C55ED976C}" srcOrd="13" destOrd="0" presId="urn:microsoft.com/office/officeart/2005/8/layout/list1"/>
    <dgm:cxn modelId="{17329362-C873-4811-8D19-6500B7E3281B}" type="presParOf" srcId="{E85C4D82-466E-4F2F-8CC0-2578C5AE8397}" destId="{7AE8CD08-5F85-491F-92FD-314E0B1256D3}" srcOrd="14" destOrd="0" presId="urn:microsoft.com/office/officeart/2005/8/layout/list1"/>
    <dgm:cxn modelId="{B7886CDC-9724-4E0C-893D-1976D5BBB96F}" type="presParOf" srcId="{E85C4D82-466E-4F2F-8CC0-2578C5AE8397}" destId="{EC26C033-F5C1-42E0-8065-6F0565FF1541}" srcOrd="15" destOrd="0" presId="urn:microsoft.com/office/officeart/2005/8/layout/list1"/>
    <dgm:cxn modelId="{5E622098-B931-4327-BC5E-51A95348FD86}" type="presParOf" srcId="{E85C4D82-466E-4F2F-8CC0-2578C5AE8397}" destId="{A7FA63C6-674D-4E5E-BD4A-957732E2ED08}" srcOrd="16" destOrd="0" presId="urn:microsoft.com/office/officeart/2005/8/layout/list1"/>
    <dgm:cxn modelId="{10043A1E-3CA1-4FF6-B6F4-3E667E5BFCCF}" type="presParOf" srcId="{A7FA63C6-674D-4E5E-BD4A-957732E2ED08}" destId="{A0595E81-1163-4760-BFD8-582A4411D804}" srcOrd="0" destOrd="0" presId="urn:microsoft.com/office/officeart/2005/8/layout/list1"/>
    <dgm:cxn modelId="{ABB19A79-4A3E-4DF5-9EF8-71F393638DBD}" type="presParOf" srcId="{A7FA63C6-674D-4E5E-BD4A-957732E2ED08}" destId="{CD3784D2-CB77-4456-B3B5-DE4BF79A49EF}" srcOrd="1" destOrd="0" presId="urn:microsoft.com/office/officeart/2005/8/layout/list1"/>
    <dgm:cxn modelId="{C494C508-E159-4AF9-B7B0-148572322D18}" type="presParOf" srcId="{E85C4D82-466E-4F2F-8CC0-2578C5AE8397}" destId="{C6A7594C-50AD-48D2-BAD2-1D06B28B168C}" srcOrd="17" destOrd="0" presId="urn:microsoft.com/office/officeart/2005/8/layout/list1"/>
    <dgm:cxn modelId="{54EE5BA4-896C-4D22-A734-3993FD7B4020}" type="presParOf" srcId="{E85C4D82-466E-4F2F-8CC0-2578C5AE8397}" destId="{CA44C0E3-3841-48BD-8FF2-9C4CBA4B55A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46B68A-2C1C-4555-B1AA-65A5555FD3F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1B74D0-2499-47DC-98A8-9D8464226A14}">
      <dgm:prSet/>
      <dgm:spPr/>
      <dgm:t>
        <a:bodyPr/>
        <a:lstStyle/>
        <a:p>
          <a:r>
            <a:rPr lang="pt-BR" dirty="0"/>
            <a:t>Pedir apoio;</a:t>
          </a:r>
          <a:endParaRPr lang="en-US" dirty="0"/>
        </a:p>
      </dgm:t>
    </dgm:pt>
    <dgm:pt modelId="{3C298DC4-5E8A-46F2-90F7-989D22BE3668}" type="parTrans" cxnId="{BDA90154-7E2C-4182-8AB0-2E91A108F717}">
      <dgm:prSet/>
      <dgm:spPr/>
      <dgm:t>
        <a:bodyPr/>
        <a:lstStyle/>
        <a:p>
          <a:endParaRPr lang="en-US"/>
        </a:p>
      </dgm:t>
    </dgm:pt>
    <dgm:pt modelId="{4A5F40D3-8B0B-4A1A-BC16-046533580CC5}" type="sibTrans" cxnId="{BDA90154-7E2C-4182-8AB0-2E91A108F717}">
      <dgm:prSet/>
      <dgm:spPr/>
      <dgm:t>
        <a:bodyPr/>
        <a:lstStyle/>
        <a:p>
          <a:endParaRPr lang="en-US"/>
        </a:p>
      </dgm:t>
    </dgm:pt>
    <dgm:pt modelId="{E5658136-7484-41CA-B137-0F4DCAFC7653}">
      <dgm:prSet/>
      <dgm:spPr/>
      <dgm:t>
        <a:bodyPr/>
        <a:lstStyle/>
        <a:p>
          <a:r>
            <a:rPr lang="pt-BR" dirty="0"/>
            <a:t>Montar um cronograma;</a:t>
          </a:r>
          <a:endParaRPr lang="en-US" dirty="0"/>
        </a:p>
      </dgm:t>
    </dgm:pt>
    <dgm:pt modelId="{45BF15FF-ED04-44C9-8AE7-4918C379E4B6}" type="parTrans" cxnId="{C535193D-5217-4E48-9DD9-65B73C8A5E7E}">
      <dgm:prSet/>
      <dgm:spPr/>
      <dgm:t>
        <a:bodyPr/>
        <a:lstStyle/>
        <a:p>
          <a:endParaRPr lang="en-US"/>
        </a:p>
      </dgm:t>
    </dgm:pt>
    <dgm:pt modelId="{8FFA94A0-9EC6-4D1E-B84D-4ED334EE4C9E}" type="sibTrans" cxnId="{C535193D-5217-4E48-9DD9-65B73C8A5E7E}">
      <dgm:prSet/>
      <dgm:spPr/>
      <dgm:t>
        <a:bodyPr/>
        <a:lstStyle/>
        <a:p>
          <a:endParaRPr lang="en-US"/>
        </a:p>
      </dgm:t>
    </dgm:pt>
    <dgm:pt modelId="{9B44AC04-B6DD-4FAD-A736-C0F3C607789B}">
      <dgm:prSet/>
      <dgm:spPr/>
      <dgm:t>
        <a:bodyPr/>
        <a:lstStyle/>
        <a:p>
          <a:r>
            <a:rPr lang="pt-BR" dirty="0"/>
            <a:t>Conversar com os professores;</a:t>
          </a:r>
          <a:endParaRPr lang="en-US" dirty="0"/>
        </a:p>
      </dgm:t>
    </dgm:pt>
    <dgm:pt modelId="{2DCE306D-E060-4F07-B9FB-FDCC196AE339}" type="parTrans" cxnId="{DD0A6928-C926-46B9-914E-FA7AB62BCF1F}">
      <dgm:prSet/>
      <dgm:spPr/>
      <dgm:t>
        <a:bodyPr/>
        <a:lstStyle/>
        <a:p>
          <a:endParaRPr lang="en-US"/>
        </a:p>
      </dgm:t>
    </dgm:pt>
    <dgm:pt modelId="{9A9790EA-4B5A-4EF3-B483-0A23C4EBB34F}" type="sibTrans" cxnId="{DD0A6928-C926-46B9-914E-FA7AB62BCF1F}">
      <dgm:prSet/>
      <dgm:spPr/>
      <dgm:t>
        <a:bodyPr/>
        <a:lstStyle/>
        <a:p>
          <a:endParaRPr lang="en-US"/>
        </a:p>
      </dgm:t>
    </dgm:pt>
    <dgm:pt modelId="{833BFB57-558D-4586-841A-49F98B41B488}">
      <dgm:prSet/>
      <dgm:spPr/>
      <dgm:t>
        <a:bodyPr/>
        <a:lstStyle/>
        <a:p>
          <a:r>
            <a:rPr lang="pt-BR" dirty="0"/>
            <a:t>Se entregar;</a:t>
          </a:r>
          <a:endParaRPr lang="en-US" dirty="0"/>
        </a:p>
      </dgm:t>
    </dgm:pt>
    <dgm:pt modelId="{08E7E2A0-5AD8-4566-8DDC-E47C70407516}" type="parTrans" cxnId="{F7D83BC0-2C3E-4A58-A5DA-947D17008765}">
      <dgm:prSet/>
      <dgm:spPr/>
      <dgm:t>
        <a:bodyPr/>
        <a:lstStyle/>
        <a:p>
          <a:endParaRPr lang="en-US"/>
        </a:p>
      </dgm:t>
    </dgm:pt>
    <dgm:pt modelId="{3D243C3E-C5CF-4C48-820B-E23E07CE054A}" type="sibTrans" cxnId="{F7D83BC0-2C3E-4A58-A5DA-947D17008765}">
      <dgm:prSet/>
      <dgm:spPr/>
      <dgm:t>
        <a:bodyPr/>
        <a:lstStyle/>
        <a:p>
          <a:endParaRPr lang="en-US"/>
        </a:p>
      </dgm:t>
    </dgm:pt>
    <dgm:pt modelId="{FB4FA35A-232F-413E-9CD3-5A73C87374CB}">
      <dgm:prSet/>
      <dgm:spPr/>
      <dgm:t>
        <a:bodyPr/>
        <a:lstStyle/>
        <a:p>
          <a:r>
            <a:rPr lang="pt-BR" dirty="0">
              <a:latin typeface="Calibri Light" panose="020F0302020204030204"/>
            </a:rPr>
            <a:t>Procurar</a:t>
          </a:r>
          <a:r>
            <a:rPr lang="pt-BR" dirty="0"/>
            <a:t> profundidade.</a:t>
          </a:r>
          <a:endParaRPr lang="en-US" dirty="0"/>
        </a:p>
      </dgm:t>
    </dgm:pt>
    <dgm:pt modelId="{A4387551-A1FC-48AA-82A8-E1E1CE4CF2D5}" type="parTrans" cxnId="{C3798910-1C19-4366-9ED8-7EF0A2EDDC0C}">
      <dgm:prSet/>
      <dgm:spPr/>
      <dgm:t>
        <a:bodyPr/>
        <a:lstStyle/>
        <a:p>
          <a:endParaRPr lang="en-US"/>
        </a:p>
      </dgm:t>
    </dgm:pt>
    <dgm:pt modelId="{D9729444-2AE5-4960-BBA2-20757D9127B5}" type="sibTrans" cxnId="{C3798910-1C19-4366-9ED8-7EF0A2EDDC0C}">
      <dgm:prSet/>
      <dgm:spPr/>
      <dgm:t>
        <a:bodyPr/>
        <a:lstStyle/>
        <a:p>
          <a:endParaRPr lang="en-US"/>
        </a:p>
      </dgm:t>
    </dgm:pt>
    <dgm:pt modelId="{E85C4D82-466E-4F2F-8CC0-2578C5AE8397}" type="pres">
      <dgm:prSet presAssocID="{4946B68A-2C1C-4555-B1AA-65A5555FD3F5}" presName="linear" presStyleCnt="0">
        <dgm:presLayoutVars>
          <dgm:dir/>
          <dgm:animLvl val="lvl"/>
          <dgm:resizeHandles val="exact"/>
        </dgm:presLayoutVars>
      </dgm:prSet>
      <dgm:spPr/>
    </dgm:pt>
    <dgm:pt modelId="{0ABFC8E5-9F55-4A7F-9BE5-A59B0DDDCE15}" type="pres">
      <dgm:prSet presAssocID="{A51B74D0-2499-47DC-98A8-9D8464226A14}" presName="parentLin" presStyleCnt="0"/>
      <dgm:spPr/>
    </dgm:pt>
    <dgm:pt modelId="{5953C082-435D-4AAF-929A-29D874E005FF}" type="pres">
      <dgm:prSet presAssocID="{A51B74D0-2499-47DC-98A8-9D8464226A14}" presName="parentLeftMargin" presStyleLbl="node1" presStyleIdx="0" presStyleCnt="5"/>
      <dgm:spPr/>
    </dgm:pt>
    <dgm:pt modelId="{795E16AE-33AD-4D08-8F12-F658686B9C1F}" type="pres">
      <dgm:prSet presAssocID="{A51B74D0-2499-47DC-98A8-9D8464226A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50FA22D-F54F-494C-8796-1B8B7C4FA382}" type="pres">
      <dgm:prSet presAssocID="{A51B74D0-2499-47DC-98A8-9D8464226A14}" presName="negativeSpace" presStyleCnt="0"/>
      <dgm:spPr/>
    </dgm:pt>
    <dgm:pt modelId="{07DE8BB6-9E37-4BE9-8F98-FBA14D1B8D2D}" type="pres">
      <dgm:prSet presAssocID="{A51B74D0-2499-47DC-98A8-9D8464226A14}" presName="childText" presStyleLbl="conFgAcc1" presStyleIdx="0" presStyleCnt="5">
        <dgm:presLayoutVars>
          <dgm:bulletEnabled val="1"/>
        </dgm:presLayoutVars>
      </dgm:prSet>
      <dgm:spPr/>
    </dgm:pt>
    <dgm:pt modelId="{49924483-7FFC-40DF-99AD-BCF6634F2F98}" type="pres">
      <dgm:prSet presAssocID="{4A5F40D3-8B0B-4A1A-BC16-046533580CC5}" presName="spaceBetweenRectangles" presStyleCnt="0"/>
      <dgm:spPr/>
    </dgm:pt>
    <dgm:pt modelId="{654C7AA6-23D7-4A6D-961E-3632E064E381}" type="pres">
      <dgm:prSet presAssocID="{E5658136-7484-41CA-B137-0F4DCAFC7653}" presName="parentLin" presStyleCnt="0"/>
      <dgm:spPr/>
    </dgm:pt>
    <dgm:pt modelId="{C4BFF708-26AC-4D4A-988A-C9ACED7AA0A5}" type="pres">
      <dgm:prSet presAssocID="{E5658136-7484-41CA-B137-0F4DCAFC7653}" presName="parentLeftMargin" presStyleLbl="node1" presStyleIdx="0" presStyleCnt="5"/>
      <dgm:spPr/>
    </dgm:pt>
    <dgm:pt modelId="{42C87095-97AC-40A7-9A39-003144A5CC51}" type="pres">
      <dgm:prSet presAssocID="{E5658136-7484-41CA-B137-0F4DCAFC765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810C504-E335-488B-A07B-9FC75BB9811F}" type="pres">
      <dgm:prSet presAssocID="{E5658136-7484-41CA-B137-0F4DCAFC7653}" presName="negativeSpace" presStyleCnt="0"/>
      <dgm:spPr/>
    </dgm:pt>
    <dgm:pt modelId="{C3B49BF0-52A3-4E54-82BF-83D084AF49B9}" type="pres">
      <dgm:prSet presAssocID="{E5658136-7484-41CA-B137-0F4DCAFC7653}" presName="childText" presStyleLbl="conFgAcc1" presStyleIdx="1" presStyleCnt="5">
        <dgm:presLayoutVars>
          <dgm:bulletEnabled val="1"/>
        </dgm:presLayoutVars>
      </dgm:prSet>
      <dgm:spPr/>
    </dgm:pt>
    <dgm:pt modelId="{6F6558BF-654D-43FA-9B92-45A045F38F93}" type="pres">
      <dgm:prSet presAssocID="{8FFA94A0-9EC6-4D1E-B84D-4ED334EE4C9E}" presName="spaceBetweenRectangles" presStyleCnt="0"/>
      <dgm:spPr/>
    </dgm:pt>
    <dgm:pt modelId="{0989FF0C-C73D-4D66-A739-E9A8EC5D6F55}" type="pres">
      <dgm:prSet presAssocID="{9B44AC04-B6DD-4FAD-A736-C0F3C607789B}" presName="parentLin" presStyleCnt="0"/>
      <dgm:spPr/>
    </dgm:pt>
    <dgm:pt modelId="{33CC3FAB-BD7A-4D0F-B104-0ACF0E588384}" type="pres">
      <dgm:prSet presAssocID="{9B44AC04-B6DD-4FAD-A736-C0F3C607789B}" presName="parentLeftMargin" presStyleLbl="node1" presStyleIdx="1" presStyleCnt="5"/>
      <dgm:spPr/>
    </dgm:pt>
    <dgm:pt modelId="{0F03EEE0-067D-41E8-BED3-B00D38ECDA5F}" type="pres">
      <dgm:prSet presAssocID="{9B44AC04-B6DD-4FAD-A736-C0F3C607789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5AA8D11-90F7-4E91-9A67-AA5F583E1EAF}" type="pres">
      <dgm:prSet presAssocID="{9B44AC04-B6DD-4FAD-A736-C0F3C607789B}" presName="negativeSpace" presStyleCnt="0"/>
      <dgm:spPr/>
    </dgm:pt>
    <dgm:pt modelId="{8ECD1FC8-06D6-43EC-875D-D4744CB30D71}" type="pres">
      <dgm:prSet presAssocID="{9B44AC04-B6DD-4FAD-A736-C0F3C607789B}" presName="childText" presStyleLbl="conFgAcc1" presStyleIdx="2" presStyleCnt="5">
        <dgm:presLayoutVars>
          <dgm:bulletEnabled val="1"/>
        </dgm:presLayoutVars>
      </dgm:prSet>
      <dgm:spPr/>
    </dgm:pt>
    <dgm:pt modelId="{B5D5C350-4561-4C9F-A343-3131A3137C25}" type="pres">
      <dgm:prSet presAssocID="{9A9790EA-4B5A-4EF3-B483-0A23C4EBB34F}" presName="spaceBetweenRectangles" presStyleCnt="0"/>
      <dgm:spPr/>
    </dgm:pt>
    <dgm:pt modelId="{3673A093-C342-4D1F-A3F7-F5094A172465}" type="pres">
      <dgm:prSet presAssocID="{833BFB57-558D-4586-841A-49F98B41B488}" presName="parentLin" presStyleCnt="0"/>
      <dgm:spPr/>
    </dgm:pt>
    <dgm:pt modelId="{F47EB4B8-F5C9-4BE0-999D-089B466B5DF5}" type="pres">
      <dgm:prSet presAssocID="{833BFB57-558D-4586-841A-49F98B41B488}" presName="parentLeftMargin" presStyleLbl="node1" presStyleIdx="2" presStyleCnt="5"/>
      <dgm:spPr/>
    </dgm:pt>
    <dgm:pt modelId="{3F9D5816-1E2F-40A5-A0A4-401B5B33FB05}" type="pres">
      <dgm:prSet presAssocID="{833BFB57-558D-4586-841A-49F98B41B48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6DB803-50EF-4369-91E7-7E7C55ED976C}" type="pres">
      <dgm:prSet presAssocID="{833BFB57-558D-4586-841A-49F98B41B488}" presName="negativeSpace" presStyleCnt="0"/>
      <dgm:spPr/>
    </dgm:pt>
    <dgm:pt modelId="{7AE8CD08-5F85-491F-92FD-314E0B1256D3}" type="pres">
      <dgm:prSet presAssocID="{833BFB57-558D-4586-841A-49F98B41B488}" presName="childText" presStyleLbl="conFgAcc1" presStyleIdx="3" presStyleCnt="5">
        <dgm:presLayoutVars>
          <dgm:bulletEnabled val="1"/>
        </dgm:presLayoutVars>
      </dgm:prSet>
      <dgm:spPr/>
    </dgm:pt>
    <dgm:pt modelId="{EC26C033-F5C1-42E0-8065-6F0565FF1541}" type="pres">
      <dgm:prSet presAssocID="{3D243C3E-C5CF-4C48-820B-E23E07CE054A}" presName="spaceBetweenRectangles" presStyleCnt="0"/>
      <dgm:spPr/>
    </dgm:pt>
    <dgm:pt modelId="{A7FA63C6-674D-4E5E-BD4A-957732E2ED08}" type="pres">
      <dgm:prSet presAssocID="{FB4FA35A-232F-413E-9CD3-5A73C87374CB}" presName="parentLin" presStyleCnt="0"/>
      <dgm:spPr/>
    </dgm:pt>
    <dgm:pt modelId="{A0595E81-1163-4760-BFD8-582A4411D804}" type="pres">
      <dgm:prSet presAssocID="{FB4FA35A-232F-413E-9CD3-5A73C87374CB}" presName="parentLeftMargin" presStyleLbl="node1" presStyleIdx="3" presStyleCnt="5"/>
      <dgm:spPr/>
    </dgm:pt>
    <dgm:pt modelId="{CD3784D2-CB77-4456-B3B5-DE4BF79A49EF}" type="pres">
      <dgm:prSet presAssocID="{FB4FA35A-232F-413E-9CD3-5A73C87374C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6A7594C-50AD-48D2-BAD2-1D06B28B168C}" type="pres">
      <dgm:prSet presAssocID="{FB4FA35A-232F-413E-9CD3-5A73C87374CB}" presName="negativeSpace" presStyleCnt="0"/>
      <dgm:spPr/>
    </dgm:pt>
    <dgm:pt modelId="{CA44C0E3-3841-48BD-8FF2-9C4CBA4B55A9}" type="pres">
      <dgm:prSet presAssocID="{FB4FA35A-232F-413E-9CD3-5A73C87374C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290B008-BB13-49EB-92D3-A48C2C1D3AC1}" type="presOf" srcId="{FB4FA35A-232F-413E-9CD3-5A73C87374CB}" destId="{A0595E81-1163-4760-BFD8-582A4411D804}" srcOrd="0" destOrd="0" presId="urn:microsoft.com/office/officeart/2005/8/layout/list1"/>
    <dgm:cxn modelId="{3843D50A-8D29-4011-80E1-0385C9C14637}" type="presOf" srcId="{FB4FA35A-232F-413E-9CD3-5A73C87374CB}" destId="{CD3784D2-CB77-4456-B3B5-DE4BF79A49EF}" srcOrd="1" destOrd="0" presId="urn:microsoft.com/office/officeart/2005/8/layout/list1"/>
    <dgm:cxn modelId="{C3798910-1C19-4366-9ED8-7EF0A2EDDC0C}" srcId="{4946B68A-2C1C-4555-B1AA-65A5555FD3F5}" destId="{FB4FA35A-232F-413E-9CD3-5A73C87374CB}" srcOrd="4" destOrd="0" parTransId="{A4387551-A1FC-48AA-82A8-E1E1CE4CF2D5}" sibTransId="{D9729444-2AE5-4960-BBA2-20757D9127B5}"/>
    <dgm:cxn modelId="{C888F21A-5F08-40C7-BF75-2105A3DF1134}" type="presOf" srcId="{833BFB57-558D-4586-841A-49F98B41B488}" destId="{F47EB4B8-F5C9-4BE0-999D-089B466B5DF5}" srcOrd="0" destOrd="0" presId="urn:microsoft.com/office/officeart/2005/8/layout/list1"/>
    <dgm:cxn modelId="{E5AAA91B-86FF-41AA-84FE-127B7F72F59E}" type="presOf" srcId="{A51B74D0-2499-47DC-98A8-9D8464226A14}" destId="{5953C082-435D-4AAF-929A-29D874E005FF}" srcOrd="0" destOrd="0" presId="urn:microsoft.com/office/officeart/2005/8/layout/list1"/>
    <dgm:cxn modelId="{DD0A6928-C926-46B9-914E-FA7AB62BCF1F}" srcId="{4946B68A-2C1C-4555-B1AA-65A5555FD3F5}" destId="{9B44AC04-B6DD-4FAD-A736-C0F3C607789B}" srcOrd="2" destOrd="0" parTransId="{2DCE306D-E060-4F07-B9FB-FDCC196AE339}" sibTransId="{9A9790EA-4B5A-4EF3-B483-0A23C4EBB34F}"/>
    <dgm:cxn modelId="{C535193D-5217-4E48-9DD9-65B73C8A5E7E}" srcId="{4946B68A-2C1C-4555-B1AA-65A5555FD3F5}" destId="{E5658136-7484-41CA-B137-0F4DCAFC7653}" srcOrd="1" destOrd="0" parTransId="{45BF15FF-ED04-44C9-8AE7-4918C379E4B6}" sibTransId="{8FFA94A0-9EC6-4D1E-B84D-4ED334EE4C9E}"/>
    <dgm:cxn modelId="{362AB467-AF23-44E5-B4A4-7ACA2D61887F}" type="presOf" srcId="{E5658136-7484-41CA-B137-0F4DCAFC7653}" destId="{C4BFF708-26AC-4D4A-988A-C9ACED7AA0A5}" srcOrd="0" destOrd="0" presId="urn:microsoft.com/office/officeart/2005/8/layout/list1"/>
    <dgm:cxn modelId="{56C55072-CBEF-4F29-B49B-E600F8F5940B}" type="presOf" srcId="{833BFB57-558D-4586-841A-49F98B41B488}" destId="{3F9D5816-1E2F-40A5-A0A4-401B5B33FB05}" srcOrd="1" destOrd="0" presId="urn:microsoft.com/office/officeart/2005/8/layout/list1"/>
    <dgm:cxn modelId="{BDA90154-7E2C-4182-8AB0-2E91A108F717}" srcId="{4946B68A-2C1C-4555-B1AA-65A5555FD3F5}" destId="{A51B74D0-2499-47DC-98A8-9D8464226A14}" srcOrd="0" destOrd="0" parTransId="{3C298DC4-5E8A-46F2-90F7-989D22BE3668}" sibTransId="{4A5F40D3-8B0B-4A1A-BC16-046533580CC5}"/>
    <dgm:cxn modelId="{F58971A8-EF4A-40EA-97E4-831C9D757950}" type="presOf" srcId="{A51B74D0-2499-47DC-98A8-9D8464226A14}" destId="{795E16AE-33AD-4D08-8F12-F658686B9C1F}" srcOrd="1" destOrd="0" presId="urn:microsoft.com/office/officeart/2005/8/layout/list1"/>
    <dgm:cxn modelId="{24EAF6BE-B6E3-4DB5-8317-01A75E628BA5}" type="presOf" srcId="{E5658136-7484-41CA-B137-0F4DCAFC7653}" destId="{42C87095-97AC-40A7-9A39-003144A5CC51}" srcOrd="1" destOrd="0" presId="urn:microsoft.com/office/officeart/2005/8/layout/list1"/>
    <dgm:cxn modelId="{F7D83BC0-2C3E-4A58-A5DA-947D17008765}" srcId="{4946B68A-2C1C-4555-B1AA-65A5555FD3F5}" destId="{833BFB57-558D-4586-841A-49F98B41B488}" srcOrd="3" destOrd="0" parTransId="{08E7E2A0-5AD8-4566-8DDC-E47C70407516}" sibTransId="{3D243C3E-C5CF-4C48-820B-E23E07CE054A}"/>
    <dgm:cxn modelId="{79AC6DD8-FFEF-48E9-ACE2-B717690D255C}" type="presOf" srcId="{9B44AC04-B6DD-4FAD-A736-C0F3C607789B}" destId="{0F03EEE0-067D-41E8-BED3-B00D38ECDA5F}" srcOrd="1" destOrd="0" presId="urn:microsoft.com/office/officeart/2005/8/layout/list1"/>
    <dgm:cxn modelId="{7BE2C6DA-8A7C-41BE-A19D-6FBAF56122AD}" type="presOf" srcId="{4946B68A-2C1C-4555-B1AA-65A5555FD3F5}" destId="{E85C4D82-466E-4F2F-8CC0-2578C5AE8397}" srcOrd="0" destOrd="0" presId="urn:microsoft.com/office/officeart/2005/8/layout/list1"/>
    <dgm:cxn modelId="{75DCDEFE-A0AA-4225-BFE3-3AD133006948}" type="presOf" srcId="{9B44AC04-B6DD-4FAD-A736-C0F3C607789B}" destId="{33CC3FAB-BD7A-4D0F-B104-0ACF0E588384}" srcOrd="0" destOrd="0" presId="urn:microsoft.com/office/officeart/2005/8/layout/list1"/>
    <dgm:cxn modelId="{9EA55AF7-58D7-4D0E-BA58-93283200AED2}" type="presParOf" srcId="{E85C4D82-466E-4F2F-8CC0-2578C5AE8397}" destId="{0ABFC8E5-9F55-4A7F-9BE5-A59B0DDDCE15}" srcOrd="0" destOrd="0" presId="urn:microsoft.com/office/officeart/2005/8/layout/list1"/>
    <dgm:cxn modelId="{C02F12BF-F623-4B74-8B24-B376E082502A}" type="presParOf" srcId="{0ABFC8E5-9F55-4A7F-9BE5-A59B0DDDCE15}" destId="{5953C082-435D-4AAF-929A-29D874E005FF}" srcOrd="0" destOrd="0" presId="urn:microsoft.com/office/officeart/2005/8/layout/list1"/>
    <dgm:cxn modelId="{ADDE85F8-13F6-4198-B65B-598182E18B76}" type="presParOf" srcId="{0ABFC8E5-9F55-4A7F-9BE5-A59B0DDDCE15}" destId="{795E16AE-33AD-4D08-8F12-F658686B9C1F}" srcOrd="1" destOrd="0" presId="urn:microsoft.com/office/officeart/2005/8/layout/list1"/>
    <dgm:cxn modelId="{4EFE7EC5-FD3D-4C17-AABE-5F9182FC92CD}" type="presParOf" srcId="{E85C4D82-466E-4F2F-8CC0-2578C5AE8397}" destId="{150FA22D-F54F-494C-8796-1B8B7C4FA382}" srcOrd="1" destOrd="0" presId="urn:microsoft.com/office/officeart/2005/8/layout/list1"/>
    <dgm:cxn modelId="{01489668-9A56-42CA-AEBC-DB726BE47DFC}" type="presParOf" srcId="{E85C4D82-466E-4F2F-8CC0-2578C5AE8397}" destId="{07DE8BB6-9E37-4BE9-8F98-FBA14D1B8D2D}" srcOrd="2" destOrd="0" presId="urn:microsoft.com/office/officeart/2005/8/layout/list1"/>
    <dgm:cxn modelId="{88DCD888-8903-468F-8C12-52990DC844CE}" type="presParOf" srcId="{E85C4D82-466E-4F2F-8CC0-2578C5AE8397}" destId="{49924483-7FFC-40DF-99AD-BCF6634F2F98}" srcOrd="3" destOrd="0" presId="urn:microsoft.com/office/officeart/2005/8/layout/list1"/>
    <dgm:cxn modelId="{0D1D6C04-A9D4-4066-A3E0-67BAFD7724F2}" type="presParOf" srcId="{E85C4D82-466E-4F2F-8CC0-2578C5AE8397}" destId="{654C7AA6-23D7-4A6D-961E-3632E064E381}" srcOrd="4" destOrd="0" presId="urn:microsoft.com/office/officeart/2005/8/layout/list1"/>
    <dgm:cxn modelId="{E9985916-9E75-45FF-B83C-80AAEC53F1DC}" type="presParOf" srcId="{654C7AA6-23D7-4A6D-961E-3632E064E381}" destId="{C4BFF708-26AC-4D4A-988A-C9ACED7AA0A5}" srcOrd="0" destOrd="0" presId="urn:microsoft.com/office/officeart/2005/8/layout/list1"/>
    <dgm:cxn modelId="{BC67E5D4-1EE2-4256-9D9B-D0C7106DC7E4}" type="presParOf" srcId="{654C7AA6-23D7-4A6D-961E-3632E064E381}" destId="{42C87095-97AC-40A7-9A39-003144A5CC51}" srcOrd="1" destOrd="0" presId="urn:microsoft.com/office/officeart/2005/8/layout/list1"/>
    <dgm:cxn modelId="{F8D6AD97-9747-4126-B42B-1DAEA07E6F1F}" type="presParOf" srcId="{E85C4D82-466E-4F2F-8CC0-2578C5AE8397}" destId="{E810C504-E335-488B-A07B-9FC75BB9811F}" srcOrd="5" destOrd="0" presId="urn:microsoft.com/office/officeart/2005/8/layout/list1"/>
    <dgm:cxn modelId="{D3283602-2947-4C8B-95A5-5E2334BA8591}" type="presParOf" srcId="{E85C4D82-466E-4F2F-8CC0-2578C5AE8397}" destId="{C3B49BF0-52A3-4E54-82BF-83D084AF49B9}" srcOrd="6" destOrd="0" presId="urn:microsoft.com/office/officeart/2005/8/layout/list1"/>
    <dgm:cxn modelId="{FED8BCA0-ABB3-4C56-99D8-5F5024508D83}" type="presParOf" srcId="{E85C4D82-466E-4F2F-8CC0-2578C5AE8397}" destId="{6F6558BF-654D-43FA-9B92-45A045F38F93}" srcOrd="7" destOrd="0" presId="urn:microsoft.com/office/officeart/2005/8/layout/list1"/>
    <dgm:cxn modelId="{B562153C-7196-48EC-A426-F60898308656}" type="presParOf" srcId="{E85C4D82-466E-4F2F-8CC0-2578C5AE8397}" destId="{0989FF0C-C73D-4D66-A739-E9A8EC5D6F55}" srcOrd="8" destOrd="0" presId="urn:microsoft.com/office/officeart/2005/8/layout/list1"/>
    <dgm:cxn modelId="{F0FAF6A8-4E45-4DD3-B3F3-C704BBC7F17D}" type="presParOf" srcId="{0989FF0C-C73D-4D66-A739-E9A8EC5D6F55}" destId="{33CC3FAB-BD7A-4D0F-B104-0ACF0E588384}" srcOrd="0" destOrd="0" presId="urn:microsoft.com/office/officeart/2005/8/layout/list1"/>
    <dgm:cxn modelId="{84832493-BB9B-419F-8161-B1B67F2E66F3}" type="presParOf" srcId="{0989FF0C-C73D-4D66-A739-E9A8EC5D6F55}" destId="{0F03EEE0-067D-41E8-BED3-B00D38ECDA5F}" srcOrd="1" destOrd="0" presId="urn:microsoft.com/office/officeart/2005/8/layout/list1"/>
    <dgm:cxn modelId="{C6E730E4-640F-42BC-BC07-6D862F2DD052}" type="presParOf" srcId="{E85C4D82-466E-4F2F-8CC0-2578C5AE8397}" destId="{B5AA8D11-90F7-4E91-9A67-AA5F583E1EAF}" srcOrd="9" destOrd="0" presId="urn:microsoft.com/office/officeart/2005/8/layout/list1"/>
    <dgm:cxn modelId="{AD87596F-11BC-4D9C-8A25-F7D8519F29C4}" type="presParOf" srcId="{E85C4D82-466E-4F2F-8CC0-2578C5AE8397}" destId="{8ECD1FC8-06D6-43EC-875D-D4744CB30D71}" srcOrd="10" destOrd="0" presId="urn:microsoft.com/office/officeart/2005/8/layout/list1"/>
    <dgm:cxn modelId="{AE2C56E6-1BA1-4821-BA8C-6C1DE6333A5F}" type="presParOf" srcId="{E85C4D82-466E-4F2F-8CC0-2578C5AE8397}" destId="{B5D5C350-4561-4C9F-A343-3131A3137C25}" srcOrd="11" destOrd="0" presId="urn:microsoft.com/office/officeart/2005/8/layout/list1"/>
    <dgm:cxn modelId="{A238102A-4342-4DB6-B100-1F726301F79B}" type="presParOf" srcId="{E85C4D82-466E-4F2F-8CC0-2578C5AE8397}" destId="{3673A093-C342-4D1F-A3F7-F5094A172465}" srcOrd="12" destOrd="0" presId="urn:microsoft.com/office/officeart/2005/8/layout/list1"/>
    <dgm:cxn modelId="{CE70951E-5045-4A32-ACE3-9D5AFF09E70D}" type="presParOf" srcId="{3673A093-C342-4D1F-A3F7-F5094A172465}" destId="{F47EB4B8-F5C9-4BE0-999D-089B466B5DF5}" srcOrd="0" destOrd="0" presId="urn:microsoft.com/office/officeart/2005/8/layout/list1"/>
    <dgm:cxn modelId="{047716B5-DE73-44CA-8DC9-C27B26DB96EB}" type="presParOf" srcId="{3673A093-C342-4D1F-A3F7-F5094A172465}" destId="{3F9D5816-1E2F-40A5-A0A4-401B5B33FB05}" srcOrd="1" destOrd="0" presId="urn:microsoft.com/office/officeart/2005/8/layout/list1"/>
    <dgm:cxn modelId="{8C067009-7B0E-460D-AF12-F77200618D09}" type="presParOf" srcId="{E85C4D82-466E-4F2F-8CC0-2578C5AE8397}" destId="{426DB803-50EF-4369-91E7-7E7C55ED976C}" srcOrd="13" destOrd="0" presId="urn:microsoft.com/office/officeart/2005/8/layout/list1"/>
    <dgm:cxn modelId="{17329362-C873-4811-8D19-6500B7E3281B}" type="presParOf" srcId="{E85C4D82-466E-4F2F-8CC0-2578C5AE8397}" destId="{7AE8CD08-5F85-491F-92FD-314E0B1256D3}" srcOrd="14" destOrd="0" presId="urn:microsoft.com/office/officeart/2005/8/layout/list1"/>
    <dgm:cxn modelId="{B7886CDC-9724-4E0C-893D-1976D5BBB96F}" type="presParOf" srcId="{E85C4D82-466E-4F2F-8CC0-2578C5AE8397}" destId="{EC26C033-F5C1-42E0-8065-6F0565FF1541}" srcOrd="15" destOrd="0" presId="urn:microsoft.com/office/officeart/2005/8/layout/list1"/>
    <dgm:cxn modelId="{5E622098-B931-4327-BC5E-51A95348FD86}" type="presParOf" srcId="{E85C4D82-466E-4F2F-8CC0-2578C5AE8397}" destId="{A7FA63C6-674D-4E5E-BD4A-957732E2ED08}" srcOrd="16" destOrd="0" presId="urn:microsoft.com/office/officeart/2005/8/layout/list1"/>
    <dgm:cxn modelId="{10043A1E-3CA1-4FF6-B6F4-3E667E5BFCCF}" type="presParOf" srcId="{A7FA63C6-674D-4E5E-BD4A-957732E2ED08}" destId="{A0595E81-1163-4760-BFD8-582A4411D804}" srcOrd="0" destOrd="0" presId="urn:microsoft.com/office/officeart/2005/8/layout/list1"/>
    <dgm:cxn modelId="{ABB19A79-4A3E-4DF5-9EF8-71F393638DBD}" type="presParOf" srcId="{A7FA63C6-674D-4E5E-BD4A-957732E2ED08}" destId="{CD3784D2-CB77-4456-B3B5-DE4BF79A49EF}" srcOrd="1" destOrd="0" presId="urn:microsoft.com/office/officeart/2005/8/layout/list1"/>
    <dgm:cxn modelId="{C494C508-E159-4AF9-B7B0-148572322D18}" type="presParOf" srcId="{E85C4D82-466E-4F2F-8CC0-2578C5AE8397}" destId="{C6A7594C-50AD-48D2-BAD2-1D06B28B168C}" srcOrd="17" destOrd="0" presId="urn:microsoft.com/office/officeart/2005/8/layout/list1"/>
    <dgm:cxn modelId="{54EE5BA4-896C-4D22-A734-3993FD7B4020}" type="presParOf" srcId="{E85C4D82-466E-4F2F-8CC0-2578C5AE8397}" destId="{CA44C0E3-3841-48BD-8FF2-9C4CBA4B55A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E8BB6-9E37-4BE9-8F98-FBA14D1B8D2D}">
      <dsp:nvSpPr>
        <dsp:cNvPr id="0" name=""/>
        <dsp:cNvSpPr/>
      </dsp:nvSpPr>
      <dsp:spPr>
        <a:xfrm>
          <a:off x="0" y="369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E16AE-33AD-4D08-8F12-F658686B9C1F}">
      <dsp:nvSpPr>
        <dsp:cNvPr id="0" name=""/>
        <dsp:cNvSpPr/>
      </dsp:nvSpPr>
      <dsp:spPr>
        <a:xfrm>
          <a:off x="345025" y="570"/>
          <a:ext cx="4830358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Pedir apoio;</a:t>
          </a:r>
          <a:endParaRPr lang="en-US" sz="2500" kern="1200" dirty="0"/>
        </a:p>
      </dsp:txBody>
      <dsp:txXfrm>
        <a:off x="381051" y="36596"/>
        <a:ext cx="4758306" cy="665948"/>
      </dsp:txXfrm>
    </dsp:sp>
    <dsp:sp modelId="{C3B49BF0-52A3-4E54-82BF-83D084AF49B9}">
      <dsp:nvSpPr>
        <dsp:cNvPr id="0" name=""/>
        <dsp:cNvSpPr/>
      </dsp:nvSpPr>
      <dsp:spPr>
        <a:xfrm>
          <a:off x="0" y="1503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87095-97AC-40A7-9A39-003144A5CC51}">
      <dsp:nvSpPr>
        <dsp:cNvPr id="0" name=""/>
        <dsp:cNvSpPr/>
      </dsp:nvSpPr>
      <dsp:spPr>
        <a:xfrm>
          <a:off x="345025" y="1134570"/>
          <a:ext cx="4830358" cy="73800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Montar um cronograma;</a:t>
          </a:r>
          <a:endParaRPr lang="en-US" sz="2500" kern="1200" dirty="0"/>
        </a:p>
      </dsp:txBody>
      <dsp:txXfrm>
        <a:off x="381051" y="1170596"/>
        <a:ext cx="4758306" cy="665948"/>
      </dsp:txXfrm>
    </dsp:sp>
    <dsp:sp modelId="{8ECD1FC8-06D6-43EC-875D-D4744CB30D71}">
      <dsp:nvSpPr>
        <dsp:cNvPr id="0" name=""/>
        <dsp:cNvSpPr/>
      </dsp:nvSpPr>
      <dsp:spPr>
        <a:xfrm>
          <a:off x="0" y="2637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3EEE0-067D-41E8-BED3-B00D38ECDA5F}">
      <dsp:nvSpPr>
        <dsp:cNvPr id="0" name=""/>
        <dsp:cNvSpPr/>
      </dsp:nvSpPr>
      <dsp:spPr>
        <a:xfrm>
          <a:off x="345025" y="2268570"/>
          <a:ext cx="4830358" cy="7380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Conversar com os professores;</a:t>
          </a:r>
          <a:endParaRPr lang="en-US" sz="2500" kern="1200" dirty="0"/>
        </a:p>
      </dsp:txBody>
      <dsp:txXfrm>
        <a:off x="381051" y="2304596"/>
        <a:ext cx="4758306" cy="665948"/>
      </dsp:txXfrm>
    </dsp:sp>
    <dsp:sp modelId="{7AE8CD08-5F85-491F-92FD-314E0B1256D3}">
      <dsp:nvSpPr>
        <dsp:cNvPr id="0" name=""/>
        <dsp:cNvSpPr/>
      </dsp:nvSpPr>
      <dsp:spPr>
        <a:xfrm>
          <a:off x="0" y="3771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D5816-1E2F-40A5-A0A4-401B5B33FB05}">
      <dsp:nvSpPr>
        <dsp:cNvPr id="0" name=""/>
        <dsp:cNvSpPr/>
      </dsp:nvSpPr>
      <dsp:spPr>
        <a:xfrm>
          <a:off x="345025" y="3402570"/>
          <a:ext cx="4830358" cy="73800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Se entregar;</a:t>
          </a:r>
          <a:endParaRPr lang="en-US" sz="2500" kern="1200" dirty="0"/>
        </a:p>
      </dsp:txBody>
      <dsp:txXfrm>
        <a:off x="381051" y="3438596"/>
        <a:ext cx="4758306" cy="665948"/>
      </dsp:txXfrm>
    </dsp:sp>
    <dsp:sp modelId="{CA44C0E3-3841-48BD-8FF2-9C4CBA4B55A9}">
      <dsp:nvSpPr>
        <dsp:cNvPr id="0" name=""/>
        <dsp:cNvSpPr/>
      </dsp:nvSpPr>
      <dsp:spPr>
        <a:xfrm>
          <a:off x="0" y="4905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784D2-CB77-4456-B3B5-DE4BF79A49EF}">
      <dsp:nvSpPr>
        <dsp:cNvPr id="0" name=""/>
        <dsp:cNvSpPr/>
      </dsp:nvSpPr>
      <dsp:spPr>
        <a:xfrm>
          <a:off x="345025" y="4536570"/>
          <a:ext cx="4830358" cy="73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Calibri Light" panose="020F0302020204030204"/>
            </a:rPr>
            <a:t>Procurar</a:t>
          </a:r>
          <a:r>
            <a:rPr lang="pt-BR" sz="2500" kern="1200" dirty="0"/>
            <a:t> profundidade.</a:t>
          </a:r>
          <a:endParaRPr lang="en-US" sz="2500" kern="1200" dirty="0"/>
        </a:p>
      </dsp:txBody>
      <dsp:txXfrm>
        <a:off x="381051" y="4572596"/>
        <a:ext cx="4758306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E8BB6-9E37-4BE9-8F98-FBA14D1B8D2D}">
      <dsp:nvSpPr>
        <dsp:cNvPr id="0" name=""/>
        <dsp:cNvSpPr/>
      </dsp:nvSpPr>
      <dsp:spPr>
        <a:xfrm>
          <a:off x="0" y="369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E16AE-33AD-4D08-8F12-F658686B9C1F}">
      <dsp:nvSpPr>
        <dsp:cNvPr id="0" name=""/>
        <dsp:cNvSpPr/>
      </dsp:nvSpPr>
      <dsp:spPr>
        <a:xfrm>
          <a:off x="345025" y="570"/>
          <a:ext cx="4830358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Pedir apoio;</a:t>
          </a:r>
          <a:endParaRPr lang="en-US" sz="2500" kern="1200" dirty="0"/>
        </a:p>
      </dsp:txBody>
      <dsp:txXfrm>
        <a:off x="381051" y="36596"/>
        <a:ext cx="4758306" cy="665948"/>
      </dsp:txXfrm>
    </dsp:sp>
    <dsp:sp modelId="{C3B49BF0-52A3-4E54-82BF-83D084AF49B9}">
      <dsp:nvSpPr>
        <dsp:cNvPr id="0" name=""/>
        <dsp:cNvSpPr/>
      </dsp:nvSpPr>
      <dsp:spPr>
        <a:xfrm>
          <a:off x="0" y="1503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87095-97AC-40A7-9A39-003144A5CC51}">
      <dsp:nvSpPr>
        <dsp:cNvPr id="0" name=""/>
        <dsp:cNvSpPr/>
      </dsp:nvSpPr>
      <dsp:spPr>
        <a:xfrm>
          <a:off x="345025" y="1134570"/>
          <a:ext cx="4830358" cy="73800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Montar um cronograma;</a:t>
          </a:r>
          <a:endParaRPr lang="en-US" sz="2500" kern="1200" dirty="0"/>
        </a:p>
      </dsp:txBody>
      <dsp:txXfrm>
        <a:off x="381051" y="1170596"/>
        <a:ext cx="4758306" cy="665948"/>
      </dsp:txXfrm>
    </dsp:sp>
    <dsp:sp modelId="{8ECD1FC8-06D6-43EC-875D-D4744CB30D71}">
      <dsp:nvSpPr>
        <dsp:cNvPr id="0" name=""/>
        <dsp:cNvSpPr/>
      </dsp:nvSpPr>
      <dsp:spPr>
        <a:xfrm>
          <a:off x="0" y="2637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3EEE0-067D-41E8-BED3-B00D38ECDA5F}">
      <dsp:nvSpPr>
        <dsp:cNvPr id="0" name=""/>
        <dsp:cNvSpPr/>
      </dsp:nvSpPr>
      <dsp:spPr>
        <a:xfrm>
          <a:off x="345025" y="2268570"/>
          <a:ext cx="4830358" cy="7380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Conversar com os professores;</a:t>
          </a:r>
          <a:endParaRPr lang="en-US" sz="2500" kern="1200" dirty="0"/>
        </a:p>
      </dsp:txBody>
      <dsp:txXfrm>
        <a:off x="381051" y="2304596"/>
        <a:ext cx="4758306" cy="665948"/>
      </dsp:txXfrm>
    </dsp:sp>
    <dsp:sp modelId="{7AE8CD08-5F85-491F-92FD-314E0B1256D3}">
      <dsp:nvSpPr>
        <dsp:cNvPr id="0" name=""/>
        <dsp:cNvSpPr/>
      </dsp:nvSpPr>
      <dsp:spPr>
        <a:xfrm>
          <a:off x="0" y="3771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D5816-1E2F-40A5-A0A4-401B5B33FB05}">
      <dsp:nvSpPr>
        <dsp:cNvPr id="0" name=""/>
        <dsp:cNvSpPr/>
      </dsp:nvSpPr>
      <dsp:spPr>
        <a:xfrm>
          <a:off x="345025" y="3402570"/>
          <a:ext cx="4830358" cy="73800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Se entregar;</a:t>
          </a:r>
          <a:endParaRPr lang="en-US" sz="2500" kern="1200" dirty="0"/>
        </a:p>
      </dsp:txBody>
      <dsp:txXfrm>
        <a:off x="381051" y="3438596"/>
        <a:ext cx="4758306" cy="665948"/>
      </dsp:txXfrm>
    </dsp:sp>
    <dsp:sp modelId="{CA44C0E3-3841-48BD-8FF2-9C4CBA4B55A9}">
      <dsp:nvSpPr>
        <dsp:cNvPr id="0" name=""/>
        <dsp:cNvSpPr/>
      </dsp:nvSpPr>
      <dsp:spPr>
        <a:xfrm>
          <a:off x="0" y="4905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784D2-CB77-4456-B3B5-DE4BF79A49EF}">
      <dsp:nvSpPr>
        <dsp:cNvPr id="0" name=""/>
        <dsp:cNvSpPr/>
      </dsp:nvSpPr>
      <dsp:spPr>
        <a:xfrm>
          <a:off x="345025" y="4536570"/>
          <a:ext cx="4830358" cy="73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Calibri Light" panose="020F0302020204030204"/>
            </a:rPr>
            <a:t>Procurar</a:t>
          </a:r>
          <a:r>
            <a:rPr lang="pt-BR" sz="2500" kern="1200" dirty="0"/>
            <a:t> profundidade.</a:t>
          </a:r>
          <a:endParaRPr lang="en-US" sz="2500" kern="1200" dirty="0"/>
        </a:p>
      </dsp:txBody>
      <dsp:txXfrm>
        <a:off x="381051" y="4572596"/>
        <a:ext cx="4758306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E8BB6-9E37-4BE9-8F98-FBA14D1B8D2D}">
      <dsp:nvSpPr>
        <dsp:cNvPr id="0" name=""/>
        <dsp:cNvSpPr/>
      </dsp:nvSpPr>
      <dsp:spPr>
        <a:xfrm>
          <a:off x="0" y="369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E16AE-33AD-4D08-8F12-F658686B9C1F}">
      <dsp:nvSpPr>
        <dsp:cNvPr id="0" name=""/>
        <dsp:cNvSpPr/>
      </dsp:nvSpPr>
      <dsp:spPr>
        <a:xfrm>
          <a:off x="345025" y="570"/>
          <a:ext cx="4830358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Pedir apoio;</a:t>
          </a:r>
          <a:endParaRPr lang="en-US" sz="2500" kern="1200" dirty="0"/>
        </a:p>
      </dsp:txBody>
      <dsp:txXfrm>
        <a:off x="381051" y="36596"/>
        <a:ext cx="4758306" cy="665948"/>
      </dsp:txXfrm>
    </dsp:sp>
    <dsp:sp modelId="{C3B49BF0-52A3-4E54-82BF-83D084AF49B9}">
      <dsp:nvSpPr>
        <dsp:cNvPr id="0" name=""/>
        <dsp:cNvSpPr/>
      </dsp:nvSpPr>
      <dsp:spPr>
        <a:xfrm>
          <a:off x="0" y="1503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87095-97AC-40A7-9A39-003144A5CC51}">
      <dsp:nvSpPr>
        <dsp:cNvPr id="0" name=""/>
        <dsp:cNvSpPr/>
      </dsp:nvSpPr>
      <dsp:spPr>
        <a:xfrm>
          <a:off x="345025" y="1134570"/>
          <a:ext cx="4830358" cy="73800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Montar um cronograma;</a:t>
          </a:r>
          <a:endParaRPr lang="en-US" sz="2500" kern="1200" dirty="0"/>
        </a:p>
      </dsp:txBody>
      <dsp:txXfrm>
        <a:off x="381051" y="1170596"/>
        <a:ext cx="4758306" cy="665948"/>
      </dsp:txXfrm>
    </dsp:sp>
    <dsp:sp modelId="{8ECD1FC8-06D6-43EC-875D-D4744CB30D71}">
      <dsp:nvSpPr>
        <dsp:cNvPr id="0" name=""/>
        <dsp:cNvSpPr/>
      </dsp:nvSpPr>
      <dsp:spPr>
        <a:xfrm>
          <a:off x="0" y="2637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3EEE0-067D-41E8-BED3-B00D38ECDA5F}">
      <dsp:nvSpPr>
        <dsp:cNvPr id="0" name=""/>
        <dsp:cNvSpPr/>
      </dsp:nvSpPr>
      <dsp:spPr>
        <a:xfrm>
          <a:off x="345025" y="2268570"/>
          <a:ext cx="4830358" cy="7380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Conversar com os professores;</a:t>
          </a:r>
          <a:endParaRPr lang="en-US" sz="2500" kern="1200" dirty="0"/>
        </a:p>
      </dsp:txBody>
      <dsp:txXfrm>
        <a:off x="381051" y="2304596"/>
        <a:ext cx="4758306" cy="665948"/>
      </dsp:txXfrm>
    </dsp:sp>
    <dsp:sp modelId="{7AE8CD08-5F85-491F-92FD-314E0B1256D3}">
      <dsp:nvSpPr>
        <dsp:cNvPr id="0" name=""/>
        <dsp:cNvSpPr/>
      </dsp:nvSpPr>
      <dsp:spPr>
        <a:xfrm>
          <a:off x="0" y="3771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D5816-1E2F-40A5-A0A4-401B5B33FB05}">
      <dsp:nvSpPr>
        <dsp:cNvPr id="0" name=""/>
        <dsp:cNvSpPr/>
      </dsp:nvSpPr>
      <dsp:spPr>
        <a:xfrm>
          <a:off x="345025" y="3402570"/>
          <a:ext cx="4830358" cy="73800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Se entregar;</a:t>
          </a:r>
          <a:endParaRPr lang="en-US" sz="2500" kern="1200" dirty="0"/>
        </a:p>
      </dsp:txBody>
      <dsp:txXfrm>
        <a:off x="381051" y="3438596"/>
        <a:ext cx="4758306" cy="665948"/>
      </dsp:txXfrm>
    </dsp:sp>
    <dsp:sp modelId="{CA44C0E3-3841-48BD-8FF2-9C4CBA4B55A9}">
      <dsp:nvSpPr>
        <dsp:cNvPr id="0" name=""/>
        <dsp:cNvSpPr/>
      </dsp:nvSpPr>
      <dsp:spPr>
        <a:xfrm>
          <a:off x="0" y="4905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784D2-CB77-4456-B3B5-DE4BF79A49EF}">
      <dsp:nvSpPr>
        <dsp:cNvPr id="0" name=""/>
        <dsp:cNvSpPr/>
      </dsp:nvSpPr>
      <dsp:spPr>
        <a:xfrm>
          <a:off x="345025" y="4536570"/>
          <a:ext cx="4830358" cy="73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Calibri Light" panose="020F0302020204030204"/>
            </a:rPr>
            <a:t>Procurar</a:t>
          </a:r>
          <a:r>
            <a:rPr lang="pt-BR" sz="2500" kern="1200" dirty="0"/>
            <a:t> profundidade.</a:t>
          </a:r>
          <a:endParaRPr lang="en-US" sz="2500" kern="1200" dirty="0"/>
        </a:p>
      </dsp:txBody>
      <dsp:txXfrm>
        <a:off x="381051" y="4572596"/>
        <a:ext cx="4758306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t-BR" sz="6600" dirty="0">
                <a:ea typeface="+mj-lt"/>
                <a:cs typeface="+mj-lt"/>
              </a:rPr>
              <a:t>Tecnologias e soluções para o metaverso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b="1" dirty="0">
                <a:cs typeface="Calibri"/>
              </a:rPr>
              <a:t>Guilherme Coimbra - 02221070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4DEA74-68C7-278F-AEC3-942AACDF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5400">
                <a:cs typeface="Calibri Light"/>
              </a:rPr>
              <a:t>Plano de ação</a:t>
            </a:r>
            <a:endParaRPr lang="pt-BR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5549790-27C5-7432-0763-54737AC86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84021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8800E3-74D7-2690-57DB-811CC94E7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7F7F4A2-8B53-79C0-B161-3679E94A4284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557728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>
                <a:cs typeface="Calibri Light"/>
              </a:rPr>
              <a:t>1: Qual seria a melhor escolha? PAAS, IAAS OU SAAS? Por que?</a:t>
            </a:r>
            <a:endParaRPr lang="pt-BR" sz="4800" dirty="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80F3B980-9F4E-A256-EAF9-343597DFC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4DAE78C8-82E2-3BCD-4F23-603813A27AAF}"/>
              </a:ext>
            </a:extLst>
          </p:cNvPr>
          <p:cNvSpPr txBox="1">
            <a:spLocks/>
          </p:cNvSpPr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200" b="1" dirty="0">
                <a:cs typeface="Calibri"/>
              </a:rPr>
              <a:t>Eu </a:t>
            </a:r>
            <a:r>
              <a:rPr lang="en-US" sz="2200" b="1" dirty="0" err="1">
                <a:cs typeface="Calibri"/>
              </a:rPr>
              <a:t>escolheria</a:t>
            </a:r>
            <a:r>
              <a:rPr lang="en-US" sz="2200" b="1" dirty="0">
                <a:cs typeface="Calibri"/>
              </a:rPr>
              <a:t> IAAS, pois </a:t>
            </a:r>
            <a:r>
              <a:rPr lang="en-US" sz="2200" b="1" dirty="0" err="1">
                <a:cs typeface="Calibri"/>
              </a:rPr>
              <a:t>eu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iria</a:t>
            </a:r>
            <a:r>
              <a:rPr lang="en-US" sz="2200" b="1" dirty="0">
                <a:cs typeface="Calibri"/>
              </a:rPr>
              <a:t> usar </a:t>
            </a:r>
            <a:r>
              <a:rPr lang="en-US" sz="2200" b="1" dirty="0" err="1">
                <a:cs typeface="Calibri"/>
              </a:rPr>
              <a:t>alguma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infraestrutura</a:t>
            </a:r>
            <a:r>
              <a:rPr lang="en-US" sz="2200" b="1" dirty="0">
                <a:cs typeface="Calibri"/>
              </a:rPr>
              <a:t>, </a:t>
            </a:r>
            <a:r>
              <a:rPr lang="en-US" sz="2200" b="1" dirty="0" err="1">
                <a:cs typeface="Calibri"/>
              </a:rPr>
              <a:t>como</a:t>
            </a:r>
            <a:r>
              <a:rPr lang="en-US" sz="2200" b="1" dirty="0">
                <a:cs typeface="Calibri"/>
              </a:rPr>
              <a:t> a Amazon </a:t>
            </a:r>
            <a:r>
              <a:rPr lang="en-US" sz="2200" b="1" dirty="0" err="1">
                <a:cs typeface="Calibri"/>
              </a:rPr>
              <a:t>por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exemplo</a:t>
            </a:r>
            <a:r>
              <a:rPr lang="en-US" sz="2200" b="1" dirty="0">
                <a:cs typeface="Calibri"/>
              </a:rPr>
              <a:t>, para </a:t>
            </a:r>
            <a:r>
              <a:rPr lang="en-US" sz="2200" b="1" dirty="0" err="1">
                <a:cs typeface="Calibri"/>
              </a:rPr>
              <a:t>construir</a:t>
            </a:r>
            <a:r>
              <a:rPr lang="en-US" sz="2200" b="1" dirty="0">
                <a:cs typeface="Calibri"/>
              </a:rPr>
              <a:t> o backend, frontend e banco de dados da </a:t>
            </a:r>
            <a:r>
              <a:rPr lang="en-US" sz="2200" b="1" dirty="0" err="1">
                <a:cs typeface="Calibri"/>
              </a:rPr>
              <a:t>minha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aplicação</a:t>
            </a:r>
            <a:r>
              <a:rPr lang="en-US" sz="2200" b="1" dirty="0">
                <a:cs typeface="Calibri"/>
              </a:rPr>
              <a:t> e </a:t>
            </a:r>
            <a:r>
              <a:rPr lang="en-US" sz="2200" b="1" dirty="0" err="1">
                <a:cs typeface="Calibri"/>
              </a:rPr>
              <a:t>colocar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em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maquimas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virtuais</a:t>
            </a:r>
            <a:r>
              <a:rPr lang="en-US" sz="2200" b="1" dirty="0">
                <a:cs typeface="Calibri"/>
              </a:rPr>
              <a:t>, </a:t>
            </a:r>
            <a:r>
              <a:rPr lang="en-US" sz="2200" b="1" dirty="0" err="1">
                <a:cs typeface="Calibri"/>
              </a:rPr>
              <a:t>além</a:t>
            </a:r>
            <a:r>
              <a:rPr lang="en-US" sz="2200" b="1" dirty="0">
                <a:cs typeface="Calibri"/>
              </a:rPr>
              <a:t> de </a:t>
            </a:r>
            <a:r>
              <a:rPr lang="en-US" sz="2200" b="1" dirty="0" err="1">
                <a:cs typeface="Calibri"/>
              </a:rPr>
              <a:t>outras</a:t>
            </a:r>
            <a:r>
              <a:rPr lang="en-US" sz="2200" b="1" dirty="0">
                <a:cs typeface="Calibri"/>
              </a:rPr>
              <a:t> ferramentas que </a:t>
            </a:r>
            <a:r>
              <a:rPr lang="en-US" sz="2200" b="1" dirty="0" err="1">
                <a:cs typeface="Calibri"/>
              </a:rPr>
              <a:t>são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fornecidas</a:t>
            </a:r>
            <a:r>
              <a:rPr lang="en-US" sz="2200" b="1" dirty="0">
                <a:cs typeface="Calibri"/>
              </a:rPr>
              <a:t>. Sendo </a:t>
            </a:r>
            <a:r>
              <a:rPr lang="en-US" sz="2200" b="1" dirty="0" err="1">
                <a:cs typeface="Calibri"/>
              </a:rPr>
              <a:t>assim</a:t>
            </a:r>
            <a:r>
              <a:rPr lang="en-US" sz="2200" b="1" dirty="0">
                <a:cs typeface="Calibri"/>
              </a:rPr>
              <a:t>, </a:t>
            </a:r>
            <a:r>
              <a:rPr lang="en-US" sz="2200" b="1" dirty="0" err="1">
                <a:cs typeface="Calibri"/>
              </a:rPr>
              <a:t>eu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teria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algum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controle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sobre</a:t>
            </a:r>
            <a:r>
              <a:rPr lang="en-US" sz="2200" b="1" dirty="0">
                <a:cs typeface="Calibri"/>
              </a:rPr>
              <a:t> a </a:t>
            </a:r>
            <a:r>
              <a:rPr lang="en-US" sz="2200" b="1" dirty="0" err="1">
                <a:cs typeface="Calibri"/>
              </a:rPr>
              <a:t>saúde</a:t>
            </a:r>
            <a:r>
              <a:rPr lang="en-US" sz="2200" b="1" dirty="0">
                <a:cs typeface="Calibri"/>
              </a:rPr>
              <a:t> da </a:t>
            </a:r>
            <a:r>
              <a:rPr lang="en-US" sz="2200" b="1" dirty="0" err="1">
                <a:cs typeface="Calibri"/>
              </a:rPr>
              <a:t>minha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aplicação</a:t>
            </a:r>
            <a:r>
              <a:rPr lang="en-US" sz="2200" b="1" dirty="0">
                <a:cs typeface="Calibri"/>
              </a:rPr>
              <a:t>, </a:t>
            </a:r>
            <a:r>
              <a:rPr lang="en-US" sz="2200" b="1" dirty="0" err="1">
                <a:cs typeface="Calibri"/>
              </a:rPr>
              <a:t>os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processos</a:t>
            </a:r>
            <a:r>
              <a:rPr lang="en-US" sz="2200" b="1" dirty="0">
                <a:cs typeface="Calibri"/>
              </a:rPr>
              <a:t> das </a:t>
            </a:r>
            <a:r>
              <a:rPr lang="en-US" sz="2200" b="1" dirty="0" err="1">
                <a:cs typeface="Calibri"/>
              </a:rPr>
              <a:t>vendas</a:t>
            </a:r>
            <a:r>
              <a:rPr lang="en-US" sz="2200" b="1" dirty="0">
                <a:cs typeface="Calibri"/>
              </a:rPr>
              <a:t> do meu </a:t>
            </a:r>
            <a:r>
              <a:rPr lang="en-US" sz="2200" b="1" dirty="0" err="1">
                <a:cs typeface="Calibri"/>
              </a:rPr>
              <a:t>produtos</a:t>
            </a:r>
            <a:r>
              <a:rPr lang="en-US" sz="2200" b="1" dirty="0">
                <a:cs typeface="Calibri"/>
              </a:rPr>
              <a:t> e </a:t>
            </a:r>
            <a:r>
              <a:rPr lang="en-US" sz="2200" b="1" dirty="0" err="1">
                <a:cs typeface="Calibri"/>
              </a:rPr>
              <a:t>como</a:t>
            </a:r>
            <a:r>
              <a:rPr lang="en-US" sz="2200" b="1" dirty="0">
                <a:cs typeface="Calibri"/>
              </a:rPr>
              <a:t> </a:t>
            </a:r>
            <a:r>
              <a:rPr lang="en-US" sz="2200" b="1" dirty="0" err="1">
                <a:cs typeface="Calibri"/>
              </a:rPr>
              <a:t>está</a:t>
            </a:r>
            <a:r>
              <a:rPr lang="en-US" sz="2200" b="1" dirty="0">
                <a:cs typeface="Calibri"/>
              </a:rPr>
              <a:t> o </a:t>
            </a:r>
            <a:r>
              <a:rPr lang="en-US" sz="2200" b="1" dirty="0" err="1">
                <a:cs typeface="Calibri"/>
              </a:rPr>
              <a:t>funcionamento</a:t>
            </a:r>
            <a:r>
              <a:rPr lang="en-US" sz="2200" b="1" dirty="0">
                <a:cs typeface="Calibri"/>
              </a:rPr>
              <a:t> do marketing. </a:t>
            </a:r>
            <a:r>
              <a:rPr lang="en-US" sz="2200" b="1" dirty="0" err="1">
                <a:cs typeface="Calibri"/>
              </a:rPr>
              <a:t>Além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disso</a:t>
            </a:r>
            <a:r>
              <a:rPr lang="en-US" sz="2200" b="1" dirty="0">
                <a:cs typeface="Calibri"/>
              </a:rPr>
              <a:t>, </a:t>
            </a:r>
            <a:r>
              <a:rPr lang="en-US" sz="2200" b="1" dirty="0" err="1">
                <a:cs typeface="Calibri"/>
              </a:rPr>
              <a:t>eu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consumiria</a:t>
            </a:r>
            <a:r>
              <a:rPr lang="en-US" sz="2200" b="1" dirty="0">
                <a:cs typeface="Calibri"/>
              </a:rPr>
              <a:t> o </a:t>
            </a:r>
            <a:r>
              <a:rPr lang="en-US" sz="2200" b="1" dirty="0" err="1">
                <a:cs typeface="Calibri"/>
              </a:rPr>
              <a:t>serviço</a:t>
            </a:r>
            <a:r>
              <a:rPr lang="en-US" sz="2200" b="1" dirty="0">
                <a:cs typeface="Calibri"/>
              </a:rPr>
              <a:t> de SAAS do </a:t>
            </a:r>
            <a:r>
              <a:rPr lang="en-US" sz="2200" b="1" dirty="0" err="1">
                <a:cs typeface="Calibri"/>
              </a:rPr>
              <a:t>metaverso</a:t>
            </a:r>
            <a:r>
              <a:rPr lang="en-US" sz="2200" b="1" dirty="0">
                <a:cs typeface="Calibri"/>
              </a:rPr>
              <a:t> para </a:t>
            </a:r>
            <a:r>
              <a:rPr lang="en-US" sz="2200" b="1" dirty="0" err="1">
                <a:cs typeface="Calibri"/>
              </a:rPr>
              <a:t>cadastrar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minha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loja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virtualmente</a:t>
            </a:r>
            <a:r>
              <a:rPr lang="en-US" sz="2200" b="1" dirty="0">
                <a:cs typeface="Calibri"/>
              </a:rPr>
              <a:t> e </a:t>
            </a:r>
            <a:r>
              <a:rPr lang="en-US" sz="2200" b="1" dirty="0" err="1">
                <a:cs typeface="Calibri"/>
              </a:rPr>
              <a:t>vende</a:t>
            </a:r>
            <a:r>
              <a:rPr lang="en-US" sz="2200" b="1" dirty="0">
                <a:cs typeface="Calibri"/>
              </a:rPr>
              <a:t>-la </a:t>
            </a:r>
            <a:r>
              <a:rPr lang="en-US" sz="2200" b="1" dirty="0" err="1">
                <a:cs typeface="Calibri"/>
              </a:rPr>
              <a:t>como</a:t>
            </a:r>
            <a:r>
              <a:rPr lang="en-US" sz="2200" b="1" dirty="0">
                <a:cs typeface="Calibri"/>
              </a:rPr>
              <a:t> SAAS </a:t>
            </a:r>
            <a:r>
              <a:rPr lang="en-US" sz="2200" b="1" dirty="0" err="1">
                <a:cs typeface="Calibri"/>
              </a:rPr>
              <a:t>aos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clientes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finais</a:t>
            </a:r>
            <a:r>
              <a:rPr lang="en-US" sz="2200" b="1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24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4DEA74-68C7-278F-AEC3-942AACDF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5400">
                <a:cs typeface="Calibri Light"/>
              </a:rPr>
              <a:t>Plano de ação</a:t>
            </a:r>
            <a:endParaRPr lang="pt-BR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5549790-27C5-7432-0763-54737AC861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8800E3-74D7-2690-57DB-811CC94E7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7F7F4A2-8B53-79C0-B161-3679E94A4284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557728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>
                <a:cs typeface="Calibri Light"/>
              </a:rPr>
              <a:t>2: Como estarão conectados com o mundo interno e </a:t>
            </a:r>
            <a:r>
              <a:rPr lang="pt-BR" sz="4800" dirty="0" err="1">
                <a:cs typeface="Calibri Light"/>
              </a:rPr>
              <a:t>extero</a:t>
            </a:r>
            <a:r>
              <a:rPr lang="pt-BR" sz="4800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80F3B980-9F4E-A256-EAF9-343597DFC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4DAE78C8-82E2-3BCD-4F23-603813A27AAF}"/>
              </a:ext>
            </a:extLst>
          </p:cNvPr>
          <p:cNvSpPr txBox="1">
            <a:spLocks/>
          </p:cNvSpPr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200" b="1" err="1">
                <a:cs typeface="Calibri"/>
              </a:rPr>
              <a:t>Os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err="1">
                <a:cs typeface="Calibri"/>
              </a:rPr>
              <a:t>elementos</a:t>
            </a:r>
            <a:r>
              <a:rPr lang="en-US" sz="2200" b="1" dirty="0">
                <a:cs typeface="Calibri"/>
              </a:rPr>
              <a:t> da </a:t>
            </a:r>
            <a:r>
              <a:rPr lang="en-US" sz="2200" b="1" err="1">
                <a:cs typeface="Calibri"/>
              </a:rPr>
              <a:t>minha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err="1">
                <a:cs typeface="Calibri"/>
              </a:rPr>
              <a:t>aplicação</a:t>
            </a:r>
            <a:r>
              <a:rPr lang="en-US" sz="2200" b="1" dirty="0">
                <a:cs typeface="Calibri"/>
              </a:rPr>
              <a:t> </a:t>
            </a:r>
            <a:r>
              <a:rPr lang="en-US" sz="2200" b="1" err="1">
                <a:cs typeface="Calibri"/>
              </a:rPr>
              <a:t>irão</a:t>
            </a:r>
            <a:r>
              <a:rPr lang="en-US" sz="2200" b="1" dirty="0">
                <a:cs typeface="Calibri"/>
              </a:rPr>
              <a:t> se </a:t>
            </a:r>
            <a:r>
              <a:rPr lang="en-US" sz="2200" b="1" err="1">
                <a:cs typeface="Calibri"/>
              </a:rPr>
              <a:t>comunicar</a:t>
            </a:r>
            <a:r>
              <a:rPr lang="en-US" sz="2200" b="1" dirty="0">
                <a:cs typeface="Calibri"/>
              </a:rPr>
              <a:t> entre </a:t>
            </a:r>
            <a:r>
              <a:rPr lang="en-US" sz="2200" b="1" err="1">
                <a:cs typeface="Calibri"/>
              </a:rPr>
              <a:t>si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err="1">
                <a:cs typeface="Calibri"/>
              </a:rPr>
              <a:t>através</a:t>
            </a:r>
            <a:r>
              <a:rPr lang="en-US" sz="2200" b="1" dirty="0">
                <a:cs typeface="Calibri"/>
              </a:rPr>
              <a:t> de redes e </a:t>
            </a:r>
            <a:r>
              <a:rPr lang="en-US" sz="2200" b="1" err="1">
                <a:cs typeface="Calibri"/>
              </a:rPr>
              <a:t>requisições</a:t>
            </a:r>
            <a:r>
              <a:rPr lang="en-US" sz="2200" b="1" dirty="0">
                <a:cs typeface="Calibri"/>
              </a:rPr>
              <a:t> web, </a:t>
            </a:r>
            <a:r>
              <a:rPr lang="en-US" sz="2200" b="1" err="1">
                <a:cs typeface="Calibri"/>
              </a:rPr>
              <a:t>enviando</a:t>
            </a:r>
            <a:r>
              <a:rPr lang="en-US" sz="2200" b="1" dirty="0">
                <a:cs typeface="Calibri"/>
              </a:rPr>
              <a:t> e </a:t>
            </a:r>
            <a:r>
              <a:rPr lang="en-US" sz="2200" b="1" err="1">
                <a:cs typeface="Calibri"/>
              </a:rPr>
              <a:t>recebendo</a:t>
            </a:r>
            <a:r>
              <a:rPr lang="en-US" sz="2200" b="1" dirty="0">
                <a:cs typeface="Calibri"/>
              </a:rPr>
              <a:t> dados do front para o back e vice versa, </a:t>
            </a:r>
            <a:r>
              <a:rPr lang="en-US" sz="2200" b="1" dirty="0" err="1">
                <a:cs typeface="Calibri"/>
              </a:rPr>
              <a:t>conectando</a:t>
            </a:r>
            <a:r>
              <a:rPr lang="en-US" sz="2200" b="1" dirty="0">
                <a:cs typeface="Calibri"/>
              </a:rPr>
              <a:t> com o banco de dados e com </a:t>
            </a:r>
            <a:r>
              <a:rPr lang="en-US" sz="2200" b="1" err="1">
                <a:cs typeface="Calibri"/>
              </a:rPr>
              <a:t>os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err="1">
                <a:cs typeface="Calibri"/>
              </a:rPr>
              <a:t>clientes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err="1">
                <a:cs typeface="Calibri"/>
              </a:rPr>
              <a:t>finais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err="1">
                <a:cs typeface="Calibri"/>
              </a:rPr>
              <a:t>também</a:t>
            </a:r>
            <a:r>
              <a:rPr lang="en-US" sz="2200" b="1" dirty="0">
                <a:cs typeface="Calibri"/>
              </a:rPr>
              <a:t>, que </a:t>
            </a:r>
            <a:r>
              <a:rPr lang="en-US" sz="2200" b="1" err="1">
                <a:cs typeface="Calibri"/>
              </a:rPr>
              <a:t>irão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err="1">
                <a:cs typeface="Calibri"/>
              </a:rPr>
              <a:t>consumir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err="1">
                <a:cs typeface="Calibri"/>
              </a:rPr>
              <a:t>os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err="1">
                <a:cs typeface="Calibri"/>
              </a:rPr>
              <a:t>produtos</a:t>
            </a:r>
            <a:r>
              <a:rPr lang="en-US" sz="2200" b="1" dirty="0">
                <a:cs typeface="Calibri"/>
              </a:rPr>
              <a:t> no </a:t>
            </a:r>
            <a:r>
              <a:rPr lang="en-US" sz="2200" b="1" err="1">
                <a:cs typeface="Calibri"/>
              </a:rPr>
              <a:t>mundo</a:t>
            </a:r>
            <a:r>
              <a:rPr lang="en-US" sz="2200" b="1">
                <a:cs typeface="Calibri"/>
              </a:rPr>
              <a:t> real </a:t>
            </a:r>
            <a:r>
              <a:rPr lang="en-US" sz="2200" b="1" err="1">
                <a:cs typeface="Calibri"/>
              </a:rPr>
              <a:t>acessando</a:t>
            </a:r>
            <a:r>
              <a:rPr lang="en-US" sz="2200" b="1">
                <a:cs typeface="Calibri"/>
              </a:rPr>
              <a:t> meu serviço pela web e para os clientes do metaverso, que irão acessar virtualmente a minha loja</a:t>
            </a:r>
            <a:r>
              <a:rPr lang="en-US" sz="2200" b="1" dirty="0">
                <a:cs typeface="Calibri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08801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4DEA74-68C7-278F-AEC3-942AACDF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5400">
                <a:cs typeface="Calibri Light"/>
              </a:rPr>
              <a:t>Plano de ação</a:t>
            </a:r>
            <a:endParaRPr lang="pt-BR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5549790-27C5-7432-0763-54737AC861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8800E3-74D7-2690-57DB-811CC94E7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7F7F4A2-8B53-79C0-B161-3679E94A4284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557728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>
                <a:cs typeface="Calibri Light"/>
              </a:rPr>
              <a:t>3: </a:t>
            </a:r>
            <a:r>
              <a:rPr lang="pt-BR" sz="4800" dirty="0" err="1">
                <a:cs typeface="Calibri Light"/>
              </a:rPr>
              <a:t>Quai</a:t>
            </a:r>
            <a:r>
              <a:rPr lang="pt-BR" sz="4800" dirty="0">
                <a:cs typeface="Calibri Light"/>
              </a:rPr>
              <a:t> tipos </a:t>
            </a:r>
            <a:r>
              <a:rPr lang="pt-BR" sz="4800" dirty="0" err="1">
                <a:cs typeface="Calibri Light"/>
              </a:rPr>
              <a:t>fisicos</a:t>
            </a:r>
            <a:r>
              <a:rPr lang="pt-BR" sz="4800" dirty="0">
                <a:cs typeface="Calibri Light"/>
              </a:rPr>
              <a:t> de </a:t>
            </a:r>
            <a:r>
              <a:rPr lang="pt-BR" sz="4800" dirty="0" err="1">
                <a:cs typeface="Calibri Light"/>
              </a:rPr>
              <a:t>armazentamento</a:t>
            </a:r>
            <a:r>
              <a:rPr lang="pt-BR" sz="4800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80F3B980-9F4E-A256-EAF9-343597DFC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4DAE78C8-82E2-3BCD-4F23-603813A27AAF}"/>
              </a:ext>
            </a:extLst>
          </p:cNvPr>
          <p:cNvSpPr txBox="1">
            <a:spLocks/>
          </p:cNvSpPr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200" b="1" err="1">
                <a:cs typeface="Calibri"/>
              </a:rPr>
              <a:t>Utilizaria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err="1">
                <a:cs typeface="Calibri"/>
              </a:rPr>
              <a:t>os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err="1">
                <a:cs typeface="Calibri"/>
              </a:rPr>
              <a:t>servidores</a:t>
            </a:r>
            <a:r>
              <a:rPr lang="en-US" sz="2200" b="1" dirty="0">
                <a:cs typeface="Calibri"/>
              </a:rPr>
              <a:t> da amazon para </a:t>
            </a:r>
            <a:r>
              <a:rPr lang="en-US" sz="2200" b="1" err="1">
                <a:cs typeface="Calibri"/>
              </a:rPr>
              <a:t>construir</a:t>
            </a:r>
            <a:r>
              <a:rPr lang="en-US" sz="2200" b="1" dirty="0">
                <a:cs typeface="Calibri"/>
              </a:rPr>
              <a:t> meu banco de dados, </a:t>
            </a:r>
            <a:r>
              <a:rPr lang="en-US" sz="2200" b="1" err="1">
                <a:cs typeface="Calibri"/>
              </a:rPr>
              <a:t>armazenando</a:t>
            </a:r>
            <a:r>
              <a:rPr lang="en-US" sz="2200" b="1" dirty="0">
                <a:cs typeface="Calibri"/>
              </a:rPr>
              <a:t> dados dos </a:t>
            </a:r>
            <a:r>
              <a:rPr lang="en-US" sz="2200" b="1" err="1">
                <a:cs typeface="Calibri"/>
              </a:rPr>
              <a:t>clientes</a:t>
            </a:r>
            <a:r>
              <a:rPr lang="en-US" sz="2200" b="1">
                <a:cs typeface="Calibri"/>
              </a:rPr>
              <a:t>, dos produtos, vendas etc.</a:t>
            </a:r>
            <a:endParaRPr lang="en-US" sz="22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42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8F966B-9BD6-4BA8-43D0-B2391CDA9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178" y="169014"/>
            <a:ext cx="5935682" cy="66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4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Tecnologias e soluções para o metaverso</vt:lpstr>
      <vt:lpstr>Plano de ação</vt:lpstr>
      <vt:lpstr>Plano de ação</vt:lpstr>
      <vt:lpstr>Plano de ação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</dc:title>
  <dc:creator/>
  <cp:lastModifiedBy>João Vitor Sales</cp:lastModifiedBy>
  <cp:revision>177</cp:revision>
  <dcterms:created xsi:type="dcterms:W3CDTF">2012-07-30T23:50:35Z</dcterms:created>
  <dcterms:modified xsi:type="dcterms:W3CDTF">2023-08-09T14:46:36Z</dcterms:modified>
</cp:coreProperties>
</file>