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0" r:id="rId2"/>
    <p:sldId id="262" r:id="rId3"/>
    <p:sldId id="264" r:id="rId4"/>
    <p:sldId id="261" r:id="rId5"/>
    <p:sldId id="263" r:id="rId6"/>
    <p:sldId id="25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882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50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1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1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1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1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81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De Negócio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3244151" y="2809827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Perfumaria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2369374" cy="65322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276777" y="3341427"/>
            <a:ext cx="2468674" cy="60458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940896" y="1381178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Compras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Consultar Produtos via Web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067875" y="3888689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Fornecer  Produtos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25" name="Google Shape;64;p13"/>
          <p:cNvGrpSpPr/>
          <p:nvPr/>
        </p:nvGrpSpPr>
        <p:grpSpPr>
          <a:xfrm>
            <a:off x="4014994" y="1427180"/>
            <a:ext cx="1021200" cy="830484"/>
            <a:chOff x="2852000" y="3424900"/>
            <a:chExt cx="1021200" cy="830484"/>
          </a:xfrm>
        </p:grpSpPr>
        <p:grpSp>
          <p:nvGrpSpPr>
            <p:cNvPr id="26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8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67;p13"/>
              <p:cNvCxnSpPr>
                <a:stCxn id="2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41" name="Google Shape;74;p13"/>
          <p:cNvSpPr txBox="1"/>
          <p:nvPr/>
        </p:nvSpPr>
        <p:spPr>
          <a:xfrm>
            <a:off x="4725293" y="1973152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Venda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Gerenciar Estoque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Controle de fluxo de caixa</a:t>
            </a: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45" name="Google Shape;72;p13"/>
          <p:cNvCxnSpPr/>
          <p:nvPr/>
        </p:nvCxnSpPr>
        <p:spPr>
          <a:xfrm rot="5400000">
            <a:off x="3983043" y="2374266"/>
            <a:ext cx="590033" cy="29498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;p13"/>
          <p:cNvSpPr txBox="1"/>
          <p:nvPr/>
        </p:nvSpPr>
        <p:spPr>
          <a:xfrm>
            <a:off x="353075" y="3840092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/>
              <a:t>Fornecedor </a:t>
            </a:r>
            <a:endParaRPr sz="1200" b="1" dirty="0"/>
          </a:p>
        </p:txBody>
      </p:sp>
      <p:sp>
        <p:nvSpPr>
          <p:cNvPr id="77" name="Google Shape;71;p13"/>
          <p:cNvSpPr txBox="1"/>
          <p:nvPr/>
        </p:nvSpPr>
        <p:spPr>
          <a:xfrm>
            <a:off x="4001760" y="1994913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/>
              <a:t>Vendedor</a:t>
            </a:r>
            <a:endParaRPr sz="1200" b="1" dirty="0"/>
          </a:p>
        </p:txBody>
      </p:sp>
      <p:grpSp>
        <p:nvGrpSpPr>
          <p:cNvPr id="94" name="Google Shape;56;p13"/>
          <p:cNvGrpSpPr/>
          <p:nvPr/>
        </p:nvGrpSpPr>
        <p:grpSpPr>
          <a:xfrm>
            <a:off x="5230532" y="3283513"/>
            <a:ext cx="822600" cy="830488"/>
            <a:chOff x="6787875" y="3204287"/>
            <a:chExt cx="822600" cy="830488"/>
          </a:xfrm>
        </p:grpSpPr>
        <p:grpSp>
          <p:nvGrpSpPr>
            <p:cNvPr id="95" name="Google Shape;57;p13"/>
            <p:cNvGrpSpPr/>
            <p:nvPr/>
          </p:nvGrpSpPr>
          <p:grpSpPr>
            <a:xfrm>
              <a:off x="7044739" y="3204283"/>
              <a:ext cx="308887" cy="587734"/>
              <a:chOff x="1499725" y="1450825"/>
              <a:chExt cx="497400" cy="843600"/>
            </a:xfrm>
          </p:grpSpPr>
          <p:sp>
            <p:nvSpPr>
              <p:cNvPr id="97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8" name="Google Shape;59;p13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6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102" name="Google Shape;71;p13"/>
          <p:cNvSpPr txBox="1"/>
          <p:nvPr/>
        </p:nvSpPr>
        <p:spPr>
          <a:xfrm>
            <a:off x="5129430" y="3836629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/>
              <a:t>Banco</a:t>
            </a:r>
          </a:p>
        </p:txBody>
      </p:sp>
      <p:cxnSp>
        <p:nvCxnSpPr>
          <p:cNvPr id="103" name="Google Shape;72;p13"/>
          <p:cNvCxnSpPr>
            <a:stCxn id="102" idx="1"/>
            <a:endCxn id="55" idx="3"/>
          </p:cNvCxnSpPr>
          <p:nvPr/>
        </p:nvCxnSpPr>
        <p:spPr>
          <a:xfrm rot="10800000">
            <a:off x="4246752" y="3075627"/>
            <a:ext cx="882679" cy="93245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75;p13"/>
          <p:cNvSpPr txBox="1"/>
          <p:nvPr/>
        </p:nvSpPr>
        <p:spPr>
          <a:xfrm>
            <a:off x="5871109" y="3178643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Informar Receita</a:t>
            </a: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200" dirty="0" smtClean="0"/>
              <a:t>Realizar Venda</a:t>
            </a:r>
            <a:endParaRPr sz="1200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171778" y="1731794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</a:p>
        </p:txBody>
      </p:sp>
      <p:sp>
        <p:nvSpPr>
          <p:cNvPr id="23" name="Google Shape;125;p15"/>
          <p:cNvSpPr/>
          <p:nvPr/>
        </p:nvSpPr>
        <p:spPr>
          <a:xfrm>
            <a:off x="2165130" y="3426372"/>
            <a:ext cx="1923393" cy="365884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Anotar pedido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Fornecer Valor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Fornecer Pedido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</p:txBody>
      </p:sp>
      <p:cxnSp>
        <p:nvCxnSpPr>
          <p:cNvPr id="24" name="Google Shape;73;p13"/>
          <p:cNvCxnSpPr>
            <a:endCxn id="92" idx="2"/>
          </p:cNvCxnSpPr>
          <p:nvPr/>
        </p:nvCxnSpPr>
        <p:spPr>
          <a:xfrm rot="5400000" flipH="1" flipV="1">
            <a:off x="2923797" y="2511375"/>
            <a:ext cx="997262" cy="50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/>
          <p:cNvCxnSpPr/>
          <p:nvPr/>
        </p:nvCxnSpPr>
        <p:spPr>
          <a:xfrm rot="5400000" flipH="1" flipV="1">
            <a:off x="3342006" y="1144131"/>
            <a:ext cx="895635" cy="39028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73;p13"/>
          <p:cNvCxnSpPr/>
          <p:nvPr/>
        </p:nvCxnSpPr>
        <p:spPr>
          <a:xfrm flipV="1">
            <a:off x="2188664" y="755734"/>
            <a:ext cx="1494302" cy="137369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83;p14"/>
          <p:cNvGrpSpPr/>
          <p:nvPr/>
        </p:nvGrpSpPr>
        <p:grpSpPr>
          <a:xfrm>
            <a:off x="1395988" y="1778356"/>
            <a:ext cx="1021200" cy="830484"/>
            <a:chOff x="2852000" y="3424900"/>
            <a:chExt cx="1021200" cy="830484"/>
          </a:xfrm>
        </p:grpSpPr>
        <p:grpSp>
          <p:nvGrpSpPr>
            <p:cNvPr id="3" name="Google Shape;84;p14"/>
            <p:cNvGrpSpPr/>
            <p:nvPr/>
          </p:nvGrpSpPr>
          <p:grpSpPr>
            <a:xfrm>
              <a:off x="3206361" y="3424896"/>
              <a:ext cx="308887" cy="587734"/>
              <a:chOff x="1499725" y="1450825"/>
              <a:chExt cx="497400" cy="843600"/>
            </a:xfrm>
          </p:grpSpPr>
          <p:sp>
            <p:nvSpPr>
              <p:cNvPr id="4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" name="Google Shape;86;p14"/>
              <p:cNvCxnSpPr>
                <a:stCxn id="4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50" name="Google Shape;71;p13"/>
          <p:cNvSpPr txBox="1"/>
          <p:nvPr/>
        </p:nvSpPr>
        <p:spPr>
          <a:xfrm>
            <a:off x="1382262" y="2232081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/>
              <a:t>Vendedor</a:t>
            </a:r>
            <a:endParaRPr sz="1200" b="1" dirty="0"/>
          </a:p>
        </p:txBody>
      </p:sp>
      <p:sp>
        <p:nvSpPr>
          <p:cNvPr id="19" name="Google Shape;92;p14"/>
          <p:cNvSpPr/>
          <p:nvPr/>
        </p:nvSpPr>
        <p:spPr>
          <a:xfrm>
            <a:off x="4467180" y="173872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Caixa</a:t>
            </a:r>
          </a:p>
        </p:txBody>
      </p:sp>
      <p:cxnSp>
        <p:nvCxnSpPr>
          <p:cNvPr id="20" name="Google Shape;73;p13"/>
          <p:cNvCxnSpPr>
            <a:stCxn id="19" idx="0"/>
          </p:cNvCxnSpPr>
          <p:nvPr/>
        </p:nvCxnSpPr>
        <p:spPr>
          <a:xfrm rot="16200000" flipV="1">
            <a:off x="4534726" y="1304966"/>
            <a:ext cx="834711" cy="327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5;p15"/>
          <p:cNvSpPr/>
          <p:nvPr/>
        </p:nvSpPr>
        <p:spPr>
          <a:xfrm>
            <a:off x="4333367" y="3412517"/>
            <a:ext cx="1923393" cy="365884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Registrar Pagamento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Finalizar Venda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 smtClean="0"/>
          </a:p>
        </p:txBody>
      </p:sp>
      <p:cxnSp>
        <p:nvCxnSpPr>
          <p:cNvPr id="26" name="Google Shape;73;p13"/>
          <p:cNvCxnSpPr>
            <a:stCxn id="25" idx="0"/>
            <a:endCxn id="19" idx="2"/>
          </p:cNvCxnSpPr>
          <p:nvPr/>
        </p:nvCxnSpPr>
        <p:spPr>
          <a:xfrm rot="16200000" flipV="1">
            <a:off x="4560674" y="2678127"/>
            <a:ext cx="1142197" cy="32658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92;p14"/>
          <p:cNvSpPr/>
          <p:nvPr/>
        </p:nvSpPr>
        <p:spPr>
          <a:xfrm>
            <a:off x="5710626" y="175603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Produto</a:t>
            </a:r>
          </a:p>
        </p:txBody>
      </p:sp>
      <p:cxnSp>
        <p:nvCxnSpPr>
          <p:cNvPr id="30" name="Google Shape;73;p13"/>
          <p:cNvCxnSpPr>
            <a:stCxn id="29" idx="0"/>
          </p:cNvCxnSpPr>
          <p:nvPr/>
        </p:nvCxnSpPr>
        <p:spPr>
          <a:xfrm rot="16200000" flipV="1">
            <a:off x="5329631" y="873743"/>
            <a:ext cx="852029" cy="912562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25;p15"/>
          <p:cNvSpPr/>
          <p:nvPr/>
        </p:nvSpPr>
        <p:spPr>
          <a:xfrm>
            <a:off x="6387304" y="3409053"/>
            <a:ext cx="1923393" cy="365884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Validar Produto</a:t>
            </a:r>
          </a:p>
        </p:txBody>
      </p:sp>
      <p:cxnSp>
        <p:nvCxnSpPr>
          <p:cNvPr id="35" name="Google Shape;73;p13"/>
          <p:cNvCxnSpPr>
            <a:stCxn id="34" idx="0"/>
            <a:endCxn id="29" idx="2"/>
          </p:cNvCxnSpPr>
          <p:nvPr/>
        </p:nvCxnSpPr>
        <p:spPr>
          <a:xfrm rot="16200000" flipV="1">
            <a:off x="6219757" y="2279808"/>
            <a:ext cx="1121415" cy="11370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45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200" dirty="0" smtClean="0"/>
              <a:t>Gerenciar 	Estoque</a:t>
            </a:r>
            <a:endParaRPr sz="1200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sp>
        <p:nvSpPr>
          <p:cNvPr id="92" name="Google Shape;92;p14"/>
          <p:cNvSpPr/>
          <p:nvPr/>
        </p:nvSpPr>
        <p:spPr>
          <a:xfrm>
            <a:off x="3171778" y="1731794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Estoque</a:t>
            </a:r>
          </a:p>
        </p:txBody>
      </p:sp>
      <p:sp>
        <p:nvSpPr>
          <p:cNvPr id="23" name="Google Shape;125;p15"/>
          <p:cNvSpPr/>
          <p:nvPr/>
        </p:nvSpPr>
        <p:spPr>
          <a:xfrm>
            <a:off x="2165130" y="3426372"/>
            <a:ext cx="1923393" cy="365884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Solicitar Produtos</a:t>
            </a:r>
          </a:p>
          <a:p>
            <a:pPr marL="457200" indent="-292100">
              <a:buSzPts val="1000"/>
              <a:buFont typeface="Arial" pitchFamily="34" charset="0"/>
              <a:buChar char="•"/>
            </a:pPr>
            <a:r>
              <a:rPr lang="pt-BR" sz="1000" dirty="0" smtClean="0"/>
              <a:t>Validar produtos</a:t>
            </a:r>
          </a:p>
          <a:p>
            <a:pPr marL="457200" indent="-292100">
              <a:buSzPts val="1000"/>
              <a:buFont typeface="Arial" pitchFamily="34" charset="0"/>
              <a:buChar char="•"/>
            </a:pPr>
            <a:r>
              <a:rPr lang="pt-BR" sz="1000" dirty="0" smtClean="0"/>
              <a:t>Alocar Produtos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</p:txBody>
      </p:sp>
      <p:cxnSp>
        <p:nvCxnSpPr>
          <p:cNvPr id="24" name="Google Shape;73;p13"/>
          <p:cNvCxnSpPr>
            <a:endCxn id="92" idx="2"/>
          </p:cNvCxnSpPr>
          <p:nvPr/>
        </p:nvCxnSpPr>
        <p:spPr>
          <a:xfrm rot="5400000" flipH="1" flipV="1">
            <a:off x="2923797" y="2511375"/>
            <a:ext cx="997262" cy="50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/>
          <p:cNvCxnSpPr>
            <a:stCxn id="92" idx="0"/>
          </p:cNvCxnSpPr>
          <p:nvPr/>
        </p:nvCxnSpPr>
        <p:spPr>
          <a:xfrm rot="5400000" flipH="1" flipV="1">
            <a:off x="3408852" y="1155682"/>
            <a:ext cx="840339" cy="31188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73;p13"/>
          <p:cNvCxnSpPr/>
          <p:nvPr/>
        </p:nvCxnSpPr>
        <p:spPr>
          <a:xfrm flipV="1">
            <a:off x="2188664" y="755734"/>
            <a:ext cx="1494302" cy="137369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83;p14"/>
          <p:cNvGrpSpPr/>
          <p:nvPr/>
        </p:nvGrpSpPr>
        <p:grpSpPr>
          <a:xfrm>
            <a:off x="1395988" y="1778356"/>
            <a:ext cx="1021200" cy="830484"/>
            <a:chOff x="2852000" y="3424900"/>
            <a:chExt cx="1021200" cy="830484"/>
          </a:xfrm>
        </p:grpSpPr>
        <p:grpSp>
          <p:nvGrpSpPr>
            <p:cNvPr id="3" name="Google Shape;84;p14"/>
            <p:cNvGrpSpPr/>
            <p:nvPr/>
          </p:nvGrpSpPr>
          <p:grpSpPr>
            <a:xfrm>
              <a:off x="3206361" y="3424896"/>
              <a:ext cx="308887" cy="587734"/>
              <a:chOff x="1499725" y="1450825"/>
              <a:chExt cx="497400" cy="843600"/>
            </a:xfrm>
          </p:grpSpPr>
          <p:sp>
            <p:nvSpPr>
              <p:cNvPr id="4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" name="Google Shape;86;p14"/>
              <p:cNvCxnSpPr>
                <a:stCxn id="4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50" name="Google Shape;71;p13"/>
          <p:cNvSpPr txBox="1"/>
          <p:nvPr/>
        </p:nvSpPr>
        <p:spPr>
          <a:xfrm>
            <a:off x="1382262" y="2232081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/>
              <a:t>Vendedor</a:t>
            </a:r>
            <a:endParaRPr sz="1200" b="1" dirty="0"/>
          </a:p>
        </p:txBody>
      </p:sp>
      <p:sp>
        <p:nvSpPr>
          <p:cNvPr id="19" name="Google Shape;92;p14"/>
          <p:cNvSpPr/>
          <p:nvPr/>
        </p:nvSpPr>
        <p:spPr>
          <a:xfrm>
            <a:off x="4467180" y="173872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Caixa</a:t>
            </a:r>
          </a:p>
        </p:txBody>
      </p:sp>
      <p:cxnSp>
        <p:nvCxnSpPr>
          <p:cNvPr id="20" name="Google Shape;73;p13"/>
          <p:cNvCxnSpPr>
            <a:stCxn id="19" idx="0"/>
          </p:cNvCxnSpPr>
          <p:nvPr/>
        </p:nvCxnSpPr>
        <p:spPr>
          <a:xfrm rot="16200000" flipV="1">
            <a:off x="4534726" y="1304966"/>
            <a:ext cx="834711" cy="327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5;p15"/>
          <p:cNvSpPr/>
          <p:nvPr/>
        </p:nvSpPr>
        <p:spPr>
          <a:xfrm>
            <a:off x="4333367" y="3412517"/>
            <a:ext cx="1923393" cy="365884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  <a:p>
            <a:pPr marL="457200" indent="-292100">
              <a:buSzPts val="1000"/>
              <a:buFont typeface="Arial" pitchFamily="34" charset="0"/>
              <a:buChar char="•"/>
            </a:pP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Registrar Pagamento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Finalizar Pedido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 smtClean="0"/>
          </a:p>
        </p:txBody>
      </p:sp>
      <p:cxnSp>
        <p:nvCxnSpPr>
          <p:cNvPr id="26" name="Google Shape;73;p13"/>
          <p:cNvCxnSpPr>
            <a:stCxn id="25" idx="0"/>
            <a:endCxn id="19" idx="2"/>
          </p:cNvCxnSpPr>
          <p:nvPr/>
        </p:nvCxnSpPr>
        <p:spPr>
          <a:xfrm rot="16200000" flipV="1">
            <a:off x="4560674" y="2678127"/>
            <a:ext cx="1142197" cy="32658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oogle Shape;83;p14"/>
          <p:cNvGrpSpPr/>
          <p:nvPr/>
        </p:nvGrpSpPr>
        <p:grpSpPr>
          <a:xfrm>
            <a:off x="7128307" y="1826847"/>
            <a:ext cx="1021200" cy="830484"/>
            <a:chOff x="2852000" y="3424900"/>
            <a:chExt cx="1021200" cy="830484"/>
          </a:xfrm>
        </p:grpSpPr>
        <p:grpSp>
          <p:nvGrpSpPr>
            <p:cNvPr id="28" name="Google Shape;84;p14"/>
            <p:cNvGrpSpPr/>
            <p:nvPr/>
          </p:nvGrpSpPr>
          <p:grpSpPr>
            <a:xfrm>
              <a:off x="3206361" y="3424896"/>
              <a:ext cx="308887" cy="587734"/>
              <a:chOff x="1499725" y="1450825"/>
              <a:chExt cx="497400" cy="843600"/>
            </a:xfrm>
          </p:grpSpPr>
          <p:sp>
            <p:nvSpPr>
              <p:cNvPr id="33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" name="Google Shape;86;p14"/>
              <p:cNvCxnSpPr>
                <a:stCxn id="3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41" name="Google Shape;71;p13"/>
          <p:cNvSpPr txBox="1"/>
          <p:nvPr/>
        </p:nvSpPr>
        <p:spPr>
          <a:xfrm>
            <a:off x="7114581" y="2363699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/>
              <a:t>Fornecedor</a:t>
            </a:r>
            <a:endParaRPr sz="1200" b="1" dirty="0"/>
          </a:p>
        </p:txBody>
      </p:sp>
      <p:cxnSp>
        <p:nvCxnSpPr>
          <p:cNvPr id="42" name="Google Shape;73;p13"/>
          <p:cNvCxnSpPr>
            <a:endCxn id="82" idx="3"/>
          </p:cNvCxnSpPr>
          <p:nvPr/>
        </p:nvCxnSpPr>
        <p:spPr>
          <a:xfrm rot="10800000">
            <a:off x="5474551" y="572226"/>
            <a:ext cx="1965341" cy="13708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45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568406" y="152711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200" dirty="0"/>
              <a:t>Gerenciar </a:t>
            </a:r>
            <a:r>
              <a:rPr lang="pt-BR" sz="1200" dirty="0" smtClean="0"/>
              <a:t>              Vencimentos</a:t>
            </a:r>
            <a:endParaRPr sz="1200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171778" y="1731794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Despesas</a:t>
            </a:r>
          </a:p>
        </p:txBody>
      </p:sp>
      <p:sp>
        <p:nvSpPr>
          <p:cNvPr id="23" name="Google Shape;125;p15"/>
          <p:cNvSpPr/>
          <p:nvPr/>
        </p:nvSpPr>
        <p:spPr>
          <a:xfrm>
            <a:off x="2165130" y="3426372"/>
            <a:ext cx="1923393" cy="365884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Contabilizar despesas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Realizar pagamentos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</p:txBody>
      </p:sp>
      <p:cxnSp>
        <p:nvCxnSpPr>
          <p:cNvPr id="24" name="Google Shape;73;p13"/>
          <p:cNvCxnSpPr>
            <a:endCxn id="92" idx="2"/>
          </p:cNvCxnSpPr>
          <p:nvPr/>
        </p:nvCxnSpPr>
        <p:spPr>
          <a:xfrm rot="5400000" flipH="1" flipV="1">
            <a:off x="2923797" y="2511375"/>
            <a:ext cx="997262" cy="50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/>
          <p:cNvCxnSpPr/>
          <p:nvPr/>
        </p:nvCxnSpPr>
        <p:spPr>
          <a:xfrm rot="5400000" flipH="1" flipV="1">
            <a:off x="3342006" y="1144131"/>
            <a:ext cx="895635" cy="39028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73;p13"/>
          <p:cNvCxnSpPr/>
          <p:nvPr/>
        </p:nvCxnSpPr>
        <p:spPr>
          <a:xfrm flipV="1">
            <a:off x="2188664" y="755734"/>
            <a:ext cx="1494302" cy="137369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83;p14"/>
          <p:cNvGrpSpPr/>
          <p:nvPr/>
        </p:nvGrpSpPr>
        <p:grpSpPr>
          <a:xfrm>
            <a:off x="1395988" y="1778356"/>
            <a:ext cx="1021200" cy="830484"/>
            <a:chOff x="2852000" y="3424900"/>
            <a:chExt cx="1021200" cy="830484"/>
          </a:xfrm>
        </p:grpSpPr>
        <p:grpSp>
          <p:nvGrpSpPr>
            <p:cNvPr id="43" name="Google Shape;84;p14"/>
            <p:cNvGrpSpPr/>
            <p:nvPr/>
          </p:nvGrpSpPr>
          <p:grpSpPr>
            <a:xfrm>
              <a:off x="3206361" y="3424896"/>
              <a:ext cx="308887" cy="587734"/>
              <a:chOff x="1499725" y="1450825"/>
              <a:chExt cx="497400" cy="843600"/>
            </a:xfrm>
          </p:grpSpPr>
          <p:sp>
            <p:nvSpPr>
              <p:cNvPr id="4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" name="Google Shape;86;p14"/>
              <p:cNvCxnSpPr>
                <a:stCxn id="4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50" name="Google Shape;71;p13"/>
          <p:cNvSpPr txBox="1"/>
          <p:nvPr/>
        </p:nvSpPr>
        <p:spPr>
          <a:xfrm>
            <a:off x="1382262" y="2232081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/>
              <a:t>Vendedor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38345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200" dirty="0">
                <a:solidFill>
                  <a:schemeClr val="dk1"/>
                </a:solidFill>
              </a:rPr>
              <a:t>Gerenciar Promoções</a:t>
            </a:r>
            <a:endParaRPr lang="pt-BR" sz="1200" dirty="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171778" y="1731794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Estoque</a:t>
            </a:r>
            <a:endParaRPr lang="pt-BR" sz="1000" dirty="0" smtClean="0"/>
          </a:p>
        </p:txBody>
      </p:sp>
      <p:sp>
        <p:nvSpPr>
          <p:cNvPr id="23" name="Google Shape;125;p15"/>
          <p:cNvSpPr/>
          <p:nvPr/>
        </p:nvSpPr>
        <p:spPr>
          <a:xfrm>
            <a:off x="2175521" y="3426372"/>
            <a:ext cx="1980843" cy="387092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SzPts val="1000"/>
              <a:buFont typeface="Arial" pitchFamily="34" charset="0"/>
              <a:buChar char="•"/>
            </a:pPr>
            <a:endParaRPr lang="pt-BR" sz="1000" dirty="0" smtClean="0"/>
          </a:p>
          <a:p>
            <a:pPr marL="457200" lvl="0" indent="-292100">
              <a:buSzPts val="1000"/>
              <a:buFont typeface="Arial" pitchFamily="34" charset="0"/>
              <a:buChar char="•"/>
            </a:pPr>
            <a:endParaRPr lang="pt-BR" sz="1000" dirty="0"/>
          </a:p>
          <a:p>
            <a:pPr marL="457200" lvl="0" indent="-292100">
              <a:buSzPts val="1000"/>
              <a:buFont typeface="Arial" pitchFamily="34" charset="0"/>
              <a:buChar char="•"/>
            </a:pPr>
            <a:r>
              <a:rPr lang="pt-BR" sz="1000" dirty="0" smtClean="0"/>
              <a:t>Verifica validade</a:t>
            </a: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Define o desconto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endParaRPr lang="pt-BR" sz="1000" dirty="0" smtClean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 smtClean="0"/>
          </a:p>
        </p:txBody>
      </p:sp>
      <p:cxnSp>
        <p:nvCxnSpPr>
          <p:cNvPr id="24" name="Google Shape;73;p13"/>
          <p:cNvCxnSpPr>
            <a:endCxn id="92" idx="2"/>
          </p:cNvCxnSpPr>
          <p:nvPr/>
        </p:nvCxnSpPr>
        <p:spPr>
          <a:xfrm rot="5400000" flipH="1" flipV="1">
            <a:off x="2923797" y="2511375"/>
            <a:ext cx="997262" cy="50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73;p13"/>
          <p:cNvCxnSpPr/>
          <p:nvPr/>
        </p:nvCxnSpPr>
        <p:spPr>
          <a:xfrm rot="5400000" flipH="1" flipV="1">
            <a:off x="3342006" y="1144131"/>
            <a:ext cx="895635" cy="39028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73;p13"/>
          <p:cNvCxnSpPr/>
          <p:nvPr/>
        </p:nvCxnSpPr>
        <p:spPr>
          <a:xfrm flipV="1">
            <a:off x="2188664" y="755734"/>
            <a:ext cx="1494302" cy="137369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83;p14"/>
          <p:cNvGrpSpPr/>
          <p:nvPr/>
        </p:nvGrpSpPr>
        <p:grpSpPr>
          <a:xfrm>
            <a:off x="1395988" y="1778356"/>
            <a:ext cx="1021200" cy="830484"/>
            <a:chOff x="2852000" y="3424900"/>
            <a:chExt cx="1021200" cy="830484"/>
          </a:xfrm>
        </p:grpSpPr>
        <p:grpSp>
          <p:nvGrpSpPr>
            <p:cNvPr id="3" name="Google Shape;84;p14"/>
            <p:cNvGrpSpPr/>
            <p:nvPr/>
          </p:nvGrpSpPr>
          <p:grpSpPr>
            <a:xfrm>
              <a:off x="3206361" y="3424896"/>
              <a:ext cx="308887" cy="587734"/>
              <a:chOff x="1499725" y="1450825"/>
              <a:chExt cx="497400" cy="843600"/>
            </a:xfrm>
          </p:grpSpPr>
          <p:sp>
            <p:nvSpPr>
              <p:cNvPr id="4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" name="Google Shape;86;p14"/>
              <p:cNvCxnSpPr>
                <a:stCxn id="4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sp>
        <p:nvSpPr>
          <p:cNvPr id="50" name="Google Shape;71;p13"/>
          <p:cNvSpPr txBox="1"/>
          <p:nvPr/>
        </p:nvSpPr>
        <p:spPr>
          <a:xfrm>
            <a:off x="1382262" y="2232081"/>
            <a:ext cx="102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/>
              <a:t>Vendedor</a:t>
            </a:r>
            <a:endParaRPr sz="1200" b="1" dirty="0"/>
          </a:p>
        </p:txBody>
      </p:sp>
      <p:sp>
        <p:nvSpPr>
          <p:cNvPr id="19" name="Google Shape;92;p14"/>
          <p:cNvSpPr/>
          <p:nvPr/>
        </p:nvSpPr>
        <p:spPr>
          <a:xfrm>
            <a:off x="4467180" y="173872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Site</a:t>
            </a:r>
            <a:endParaRPr lang="pt-BR" sz="1000" dirty="0" smtClean="0"/>
          </a:p>
        </p:txBody>
      </p:sp>
      <p:sp>
        <p:nvSpPr>
          <p:cNvPr id="20" name="Google Shape;125;p15"/>
          <p:cNvSpPr/>
          <p:nvPr/>
        </p:nvSpPr>
        <p:spPr>
          <a:xfrm>
            <a:off x="4333367" y="3412517"/>
            <a:ext cx="1923393" cy="365884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itchFamily="34" charset="0"/>
              <a:buChar char="•"/>
            </a:pPr>
            <a:r>
              <a:rPr lang="pt-BR" sz="1000" dirty="0" smtClean="0"/>
              <a:t>Divulga a promoção</a:t>
            </a:r>
            <a:endParaRPr lang="pt-BR" sz="1000" dirty="0" smtClean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 smtClean="0"/>
          </a:p>
        </p:txBody>
      </p:sp>
      <p:cxnSp>
        <p:nvCxnSpPr>
          <p:cNvPr id="21" name="Google Shape;73;p13"/>
          <p:cNvCxnSpPr>
            <a:stCxn id="20" idx="0"/>
            <a:endCxn id="19" idx="2"/>
          </p:cNvCxnSpPr>
          <p:nvPr/>
        </p:nvCxnSpPr>
        <p:spPr>
          <a:xfrm rot="16200000" flipV="1">
            <a:off x="4560674" y="2678127"/>
            <a:ext cx="1142197" cy="32658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73;p13"/>
          <p:cNvCxnSpPr>
            <a:stCxn id="19" idx="0"/>
          </p:cNvCxnSpPr>
          <p:nvPr/>
        </p:nvCxnSpPr>
        <p:spPr>
          <a:xfrm rot="5400000" flipH="1" flipV="1">
            <a:off x="4654221" y="1124751"/>
            <a:ext cx="928229" cy="29971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45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Gerenciar </a:t>
            </a:r>
            <a:r>
              <a:rPr lang="pt-BR" sz="1000" dirty="0" smtClean="0">
                <a:solidFill>
                  <a:schemeClr val="dk1"/>
                </a:solidFill>
              </a:rPr>
              <a:t>Fluxo</a:t>
            </a:r>
          </a:p>
          <a:p>
            <a:pPr marL="165100" lvl="0">
              <a:buSzPts val="1000"/>
            </a:pPr>
            <a:r>
              <a:rPr lang="pt-BR" sz="1000" dirty="0">
                <a:solidFill>
                  <a:schemeClr val="dk1"/>
                </a:solidFill>
              </a:rPr>
              <a:t>	</a:t>
            </a:r>
            <a:r>
              <a:rPr lang="pt-BR" sz="1000" dirty="0" smtClean="0">
                <a:solidFill>
                  <a:schemeClr val="dk1"/>
                </a:solidFill>
              </a:rPr>
              <a:t> </a:t>
            </a:r>
            <a:r>
              <a:rPr lang="pt-BR" sz="1000" dirty="0">
                <a:solidFill>
                  <a:schemeClr val="dk1"/>
                </a:solidFill>
              </a:rPr>
              <a:t>de Caixa</a:t>
            </a:r>
            <a:endParaRPr lang="pt-BR" sz="1000" dirty="0">
              <a:solidFill>
                <a:schemeClr val="dk1"/>
              </a:solidFill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Fecha o caixa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Registrar valores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Validar receita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Pagar dividas</a:t>
            </a:r>
            <a:endParaRPr sz="1000" dirty="0"/>
          </a:p>
        </p:txBody>
      </p:sp>
      <p:sp>
        <p:nvSpPr>
          <p:cNvPr id="92" name="Google Shape;92;p14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Caixa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117</Words>
  <Application>Microsoft Office PowerPoint</Application>
  <PresentationFormat>Apresentação na tela (16:9)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INSS</dc:creator>
  <cp:lastModifiedBy>Guilherme Farias</cp:lastModifiedBy>
  <cp:revision>24</cp:revision>
  <dcterms:modified xsi:type="dcterms:W3CDTF">2019-05-27T23:08:38Z</dcterms:modified>
</cp:coreProperties>
</file>