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2364" y="15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DE230-F138-45ED-A695-F83DC5C23EE7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0DB87-0280-483A-AE6E-CBCACDAAF9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0DB87-0280-483A-AE6E-CBCACDAAF98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13"/>
            <a:ext cx="12192000" cy="6857999"/>
          </a:xfrm>
          <a:prstGeom prst="rect">
            <a:avLst/>
          </a:prstGeom>
        </p:spPr>
      </p:pic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545201" y="1981597"/>
            <a:ext cx="6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524496" y="2071678"/>
            <a:ext cx="1015856" cy="446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200" spc="10" dirty="0" smtClean="0">
                <a:solidFill>
                  <a:srgbClr val="FFFFFF"/>
                </a:solidFill>
                <a:latin typeface="Calibri"/>
                <a:cs typeface="Calibri"/>
              </a:rPr>
              <a:t>Estocar Produto</a:t>
            </a:r>
          </a:p>
          <a:p>
            <a:pPr marL="0"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495605" y="370221"/>
            <a:ext cx="107888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Fornecedor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408933" y="4083145"/>
            <a:ext cx="1069332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Fornecedor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165750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Estocar Produto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Produto Estocado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smtClean="0">
                <a:latin typeface="Arial"/>
                <a:cs typeface="Arial"/>
              </a:rPr>
              <a:t>Objetivo:</a:t>
            </a:r>
            <a:r>
              <a:rPr lang="pt-BR" sz="1000" b="1" spc="10" dirty="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Estocar Produto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3260508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Separa os produtos por categoria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Perfumaria atualiza os dados do produtos em  Produto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Produto Estocado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385648" y="1508353"/>
            <a:ext cx="11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Solicitação</a:t>
            </a:r>
          </a:p>
          <a:p>
            <a:endParaRPr lang="pt-BR" dirty="0"/>
          </a:p>
        </p:txBody>
      </p:sp>
      <p:sp>
        <p:nvSpPr>
          <p:cNvPr id="37" name="object 8"/>
          <p:cNvSpPr/>
          <p:nvPr/>
        </p:nvSpPr>
        <p:spPr>
          <a:xfrm>
            <a:off x="7779146" y="383382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8002003" y="4142055"/>
            <a:ext cx="1032590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Perfumaria</a:t>
            </a:r>
            <a:endParaRPr sz="1700" dirty="0">
              <a:latin typeface="Calibri"/>
              <a:cs typeface="Calibri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6596066" y="2714620"/>
            <a:ext cx="1557334" cy="10859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595934" y="5286388"/>
            <a:ext cx="250736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Perfumaria</a:t>
            </a:r>
            <a:endParaRPr lang="pt-BR" sz="950" dirty="0"/>
          </a:p>
        </p:txBody>
      </p:sp>
      <p:sp>
        <p:nvSpPr>
          <p:cNvPr id="41" name="text 1"/>
          <p:cNvSpPr txBox="1"/>
          <p:nvPr/>
        </p:nvSpPr>
        <p:spPr>
          <a:xfrm>
            <a:off x="9504707" y="4062804"/>
            <a:ext cx="641138" cy="272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Pedido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39</Words>
  <Application>Microsoft Office PowerPoint</Application>
  <PresentationFormat>Personalizar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18</cp:revision>
  <dcterms:created xsi:type="dcterms:W3CDTF">2019-04-23T08:14:59Z</dcterms:created>
  <dcterms:modified xsi:type="dcterms:W3CDTF">2019-05-17T16:18:41Z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