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404" y="9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71413"/>
            <a:ext cx="12192000" cy="6857999"/>
          </a:xfrm>
          <a:prstGeom prst="rect">
            <a:avLst/>
          </a:prstGeom>
        </p:spPr>
      </p:pic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545201" y="1981597"/>
            <a:ext cx="6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524496" y="2071678"/>
            <a:ext cx="1123321" cy="446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200" spc="10" dirty="0" smtClean="0">
                <a:solidFill>
                  <a:srgbClr val="FFFFFF"/>
                </a:solidFill>
                <a:latin typeface="Calibri"/>
                <a:cs typeface="Calibri"/>
              </a:rPr>
              <a:t>Solicitar Produtos</a:t>
            </a:r>
          </a:p>
          <a:p>
            <a:pPr marL="0"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495605" y="370221"/>
            <a:ext cx="107888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Fornecedor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86374" y="380653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408933" y="4083145"/>
            <a:ext cx="1069332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Fornecedor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3641061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Solicitar Produtos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 dirty="0">
                <a:latin typeface="Arial"/>
                <a:cs typeface="Arial"/>
              </a:rPr>
              <a:t>: </a:t>
            </a:r>
            <a:r>
              <a:rPr lang="pt-BR" sz="1000" dirty="0"/>
              <a:t>Perfumaria solicita mensalmente produtos ao fornecedores 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Solicitação de produtos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631583" cy="1445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39" spc="10" dirty="0" smtClean="0">
                <a:latin typeface="Arial"/>
                <a:cs typeface="Arial"/>
              </a:rPr>
              <a:t>Fornecedor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4999767" cy="13849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smtClean="0">
                <a:latin typeface="Arial"/>
                <a:cs typeface="Arial"/>
              </a:rPr>
              <a:t>Solicita </a:t>
            </a:r>
            <a:r>
              <a:rPr lang="pt-BR" sz="1000" dirty="0" smtClean="0">
                <a:latin typeface="Arial"/>
                <a:cs typeface="Arial"/>
              </a:rPr>
              <a:t>os produtos para o fornecedor</a:t>
            </a:r>
          </a:p>
          <a:p>
            <a:pPr lvl="1">
              <a:buFont typeface="Arial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 Se caso houver desistência na solicitação do pedido, informar ao fornecedor </a:t>
            </a:r>
          </a:p>
          <a:p>
            <a:pPr lvl="1"/>
            <a:r>
              <a:rPr lang="pt-BR" sz="1000" dirty="0" smtClean="0">
                <a:latin typeface="Arial"/>
                <a:cs typeface="Arial"/>
              </a:rPr>
              <a:t>o cancelamento do pedido.</a:t>
            </a:r>
            <a:endParaRPr lang="pt-BR" sz="100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Fornecedor envia os produtos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Se caso o Fornecedor não enviar os produtos, Perfumaria cancela a compra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Perfumaria valida os produtos do pedido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Perfumaria guarda os dados do produtos em  Produto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Perfumaria guarda os dados de pedido em  Pedido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385648" y="1508353"/>
            <a:ext cx="11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Solicitação</a:t>
            </a:r>
          </a:p>
          <a:p>
            <a:endParaRPr lang="pt-BR" dirty="0"/>
          </a:p>
        </p:txBody>
      </p:sp>
      <p:sp>
        <p:nvSpPr>
          <p:cNvPr id="37" name="object 8"/>
          <p:cNvSpPr/>
          <p:nvPr/>
        </p:nvSpPr>
        <p:spPr>
          <a:xfrm>
            <a:off x="7779146" y="383382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8002003" y="4142055"/>
            <a:ext cx="1032590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Perfumaria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6596066" y="2714620"/>
            <a:ext cx="1557334" cy="10859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5943600" y="2876550"/>
            <a:ext cx="0" cy="923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553134" y="5366003"/>
            <a:ext cx="250736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Perfumaria</a:t>
            </a:r>
            <a:endParaRPr lang="pt-BR" sz="950" dirty="0"/>
          </a:p>
        </p:txBody>
      </p:sp>
      <p:sp>
        <p:nvSpPr>
          <p:cNvPr id="40" name="object 8"/>
          <p:cNvSpPr/>
          <p:nvPr/>
        </p:nvSpPr>
        <p:spPr>
          <a:xfrm>
            <a:off x="9382148" y="3786190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9504707" y="4062804"/>
            <a:ext cx="641138" cy="272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44" name="Conector de Seta Reta 10"/>
          <p:cNvCxnSpPr/>
          <p:nvPr/>
        </p:nvCxnSpPr>
        <p:spPr>
          <a:xfrm>
            <a:off x="6881818" y="2285992"/>
            <a:ext cx="3214710" cy="1500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93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15</cp:revision>
  <dcterms:created xsi:type="dcterms:W3CDTF">2019-04-23T08:14:59Z</dcterms:created>
  <dcterms:modified xsi:type="dcterms:W3CDTF">2019-05-17T16:18:56Z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