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1050" y="13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381620" y="2071678"/>
            <a:ext cx="1281313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Pagar Dividendos</a:t>
            </a:r>
            <a:endParaRPr lang="pt-BR" sz="1400" spc="10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1224" y="214290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571089" y="513010"/>
            <a:ext cx="575157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dirty="0" smtClean="0">
                <a:solidFill>
                  <a:schemeClr val="bg1"/>
                </a:solidFill>
                <a:latin typeface="Calibri"/>
                <a:cs typeface="Calibri"/>
              </a:rPr>
              <a:t>Banco</a:t>
            </a:r>
            <a:endParaRPr lang="pt-BR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86074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pc="10" dirty="0" smtClean="0">
                <a:solidFill>
                  <a:srgbClr val="FFFFFF"/>
                </a:solidFill>
                <a:latin typeface="Calibri"/>
                <a:cs typeface="Calibri"/>
              </a:rPr>
              <a:t>Relatório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533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8024826" y="4071942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1903406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Pagar Dividendos</a:t>
            </a:r>
            <a:endParaRPr sz="1000" smtClean="0">
              <a:latin typeface="Arial"/>
              <a:cs typeface="Arial"/>
            </a:endParaRPr>
          </a:p>
          <a:p>
            <a:r>
              <a:rPr sz="1000" b="1" spc="10" smtClean="0">
                <a:latin typeface="Arial"/>
                <a:cs typeface="Arial"/>
              </a:rPr>
              <a:t>Evento</a:t>
            </a:r>
            <a:r>
              <a:rPr sz="1000" b="1" spc="10">
                <a:latin typeface="Arial"/>
                <a:cs typeface="Arial"/>
              </a:rPr>
              <a:t>: </a:t>
            </a:r>
            <a:r>
              <a:rPr lang="pt-BR" sz="1000" dirty="0" smtClean="0"/>
              <a:t>Vendedor paga dividendos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err="1" smtClean="0">
                <a:latin typeface="Arial"/>
                <a:cs typeface="Arial"/>
              </a:rPr>
              <a:t>Objetivo</a:t>
            </a:r>
            <a:r>
              <a:rPr lang="pt-BR" sz="1000" b="1" spc="10" dirty="0" smtClean="0">
                <a:latin typeface="Arial"/>
                <a:cs typeface="Arial"/>
              </a:rPr>
              <a:t>:</a:t>
            </a:r>
            <a:r>
              <a:rPr sz="1000" spc="10" smtClean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Pagar dividendos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Trabalhadores</a:t>
            </a:r>
            <a:r>
              <a:rPr sz="1000" b="1" spc="10" dirty="0" smtClean="0">
                <a:latin typeface="Arial"/>
                <a:cs typeface="Arial"/>
              </a:rPr>
              <a:t> </a:t>
            </a:r>
            <a:r>
              <a:rPr sz="1000" b="1" spc="10" dirty="0" err="1">
                <a:latin typeface="Arial"/>
                <a:cs typeface="Arial"/>
              </a:rPr>
              <a:t>envolvidos</a:t>
            </a:r>
            <a:r>
              <a:rPr sz="1000" b="1" spc="10" dirty="0" smtClean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3111749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Contabiliza contas à pagar</a:t>
            </a:r>
          </a:p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Realiza o pagamento</a:t>
            </a:r>
          </a:p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1000" spc="10" dirty="0" smtClean="0">
                <a:latin typeface="Arial"/>
                <a:cs typeface="Arial"/>
              </a:rPr>
              <a:t> Guarda as informações de pagamento em Relatório </a:t>
            </a:r>
            <a:endParaRPr lang="pt-BR" sz="1000" spc="10" dirty="0" smtClean="0">
              <a:latin typeface="Arial"/>
              <a:cs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095736" y="571480"/>
            <a:ext cx="11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Realizado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rot="10800000" flipV="1">
            <a:off x="3309918" y="2571744"/>
            <a:ext cx="2000264" cy="121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 flipV="1">
            <a:off x="6660261" y="2667000"/>
            <a:ext cx="1621425" cy="1103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0"/>
          <p:cNvSpPr/>
          <p:nvPr/>
        </p:nvSpPr>
        <p:spPr>
          <a:xfrm>
            <a:off x="5274165" y="3757018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5519991" y="4069123"/>
            <a:ext cx="572016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Banco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78877">
            <a:off x="4738678" y="857233"/>
            <a:ext cx="1702251" cy="714380"/>
          </a:xfrm>
          <a:prstGeom prst="rect">
            <a:avLst/>
          </a:prstGeom>
        </p:spPr>
      </p:pic>
      <p:sp>
        <p:nvSpPr>
          <p:cNvPr id="43" name="object 15"/>
          <p:cNvSpPr/>
          <p:nvPr/>
        </p:nvSpPr>
        <p:spPr>
          <a:xfrm rot="5400000">
            <a:off x="3875070" y="506394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cxnSp>
        <p:nvCxnSpPr>
          <p:cNvPr id="44" name="Conector de Seta Reta 37"/>
          <p:cNvCxnSpPr/>
          <p:nvPr/>
        </p:nvCxnSpPr>
        <p:spPr>
          <a:xfrm rot="5400000">
            <a:off x="5524496" y="328612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/>
          <p:nvPr/>
        </p:nvSpPr>
        <p:spPr>
          <a:xfrm>
            <a:off x="2381224" y="1357298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2524100" y="1643050"/>
            <a:ext cx="107888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Fornecedor</a:t>
            </a:r>
            <a:endParaRPr lang="pt-BR" sz="18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15"/>
          <p:cNvSpPr/>
          <p:nvPr/>
        </p:nvSpPr>
        <p:spPr>
          <a:xfrm rot="5400000">
            <a:off x="3877451" y="1575583"/>
            <a:ext cx="71438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195">
            <a:off x="4584084" y="1871928"/>
            <a:ext cx="652927" cy="27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CaixaDeTexto 40"/>
          <p:cNvSpPr txBox="1"/>
          <p:nvPr/>
        </p:nvSpPr>
        <p:spPr>
          <a:xfrm>
            <a:off x="4024298" y="1714488"/>
            <a:ext cx="857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 Realizado</a:t>
            </a:r>
          </a:p>
          <a:p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44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20</cp:revision>
  <dcterms:created xsi:type="dcterms:W3CDTF">2019-04-23T08:14:59Z</dcterms:created>
  <dcterms:modified xsi:type="dcterms:W3CDTF">2019-05-17T16:15:42Z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