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444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545201" y="1981597"/>
            <a:ext cx="6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550845" y="1898368"/>
            <a:ext cx="876843" cy="806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egistrar </a:t>
            </a:r>
          </a:p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Valores</a:t>
            </a:r>
            <a:endParaRPr lang="pt-BR" sz="1770" spc="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666976" y="214290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0182" y="3714752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705403" y="3981393"/>
            <a:ext cx="491225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Caixa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1858522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Registrar Valores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 smtClean="0">
                <a:latin typeface="Arial"/>
                <a:cs typeface="Arial"/>
              </a:rPr>
              <a:t>: </a:t>
            </a:r>
            <a:r>
              <a:rPr lang="pt-BR" sz="1000" dirty="0" smtClean="0"/>
              <a:t>Vendedor registra valores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smtClean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Registrar valores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258500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Guarda as informações de valores no caixa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8002003" y="4148736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rot="16200000" flipH="1">
            <a:off x="5638799" y="3257551"/>
            <a:ext cx="766764" cy="47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30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11</cp:revision>
  <dcterms:created xsi:type="dcterms:W3CDTF">2019-04-23T08:14:59Z</dcterms:created>
  <dcterms:modified xsi:type="dcterms:W3CDTF">2019-05-17T16:31:31Z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