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966" y="10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/>
          <p:cNvSpPr/>
          <p:nvPr/>
        </p:nvSpPr>
        <p:spPr>
          <a:xfrm>
            <a:off x="5210175" y="1562100"/>
            <a:ext cx="1619250" cy="1304925"/>
          </a:xfrm>
          <a:custGeom>
            <a:avLst/>
            <a:gdLst/>
            <a:ahLst/>
            <a:cxnLst/>
            <a:rect l="l" t="t" r="r" b="b"/>
            <a:pathLst>
              <a:path w="1619250" h="1304925">
                <a:moveTo>
                  <a:pt x="0" y="652399"/>
                </a:moveTo>
                <a:cubicBezTo>
                  <a:pt x="0" y="292100"/>
                  <a:pt x="362458" y="0"/>
                  <a:pt x="809625" y="0"/>
                </a:cubicBezTo>
                <a:cubicBezTo>
                  <a:pt x="1256792" y="0"/>
                  <a:pt x="1619250" y="292100"/>
                  <a:pt x="1619250" y="652399"/>
                </a:cubicBezTo>
                <a:cubicBezTo>
                  <a:pt x="1619250" y="1012825"/>
                  <a:pt x="1256792" y="1304925"/>
                  <a:pt x="809625" y="1304925"/>
                </a:cubicBezTo>
                <a:cubicBezTo>
                  <a:pt x="362458" y="1304925"/>
                  <a:pt x="0" y="1012825"/>
                  <a:pt x="0" y="652399"/>
                </a:cubicBez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00650" y="1552575"/>
            <a:ext cx="1638300" cy="1323975"/>
          </a:xfrm>
          <a:custGeom>
            <a:avLst/>
            <a:gdLst/>
            <a:ahLst/>
            <a:cxnLst/>
            <a:rect l="l" t="t" r="r" b="b"/>
            <a:pathLst>
              <a:path w="1638300" h="1323975">
                <a:moveTo>
                  <a:pt x="9525" y="661924"/>
                </a:moveTo>
                <a:cubicBezTo>
                  <a:pt x="9525" y="301625"/>
                  <a:pt x="371983" y="9525"/>
                  <a:pt x="819150" y="9525"/>
                </a:cubicBezTo>
                <a:cubicBezTo>
                  <a:pt x="1266317" y="9525"/>
                  <a:pt x="1628775" y="301625"/>
                  <a:pt x="1628775" y="661924"/>
                </a:cubicBezTo>
                <a:cubicBezTo>
                  <a:pt x="1628775" y="1022350"/>
                  <a:pt x="1266317" y="1314450"/>
                  <a:pt x="819150" y="1314450"/>
                </a:cubicBezTo>
                <a:cubicBezTo>
                  <a:pt x="371983" y="1314450"/>
                  <a:pt x="9525" y="1022350"/>
                  <a:pt x="9525" y="661924"/>
                </a:cubicBez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5453058" y="1928802"/>
            <a:ext cx="1350883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400" spc="10" dirty="0" smtClean="0">
                <a:solidFill>
                  <a:srgbClr val="FFFFFF"/>
                </a:solidFill>
                <a:latin typeface="Calibri"/>
                <a:cs typeface="Calibri"/>
              </a:rPr>
              <a:t>Tratar receita não </a:t>
            </a:r>
          </a:p>
          <a:p>
            <a:pPr marL="0">
              <a:lnSpc>
                <a:spcPct val="100000"/>
              </a:lnSpc>
            </a:pPr>
            <a:r>
              <a:rPr lang="pt-BR" sz="1400" spc="10" dirty="0" smtClean="0">
                <a:solidFill>
                  <a:srgbClr val="FFFFFF"/>
                </a:solidFill>
                <a:latin typeface="Calibri"/>
                <a:cs typeface="Calibri"/>
              </a:rPr>
              <a:t>informada</a:t>
            </a:r>
            <a:endParaRPr lang="pt-BR" sz="1400" spc="10" dirty="0" smtClean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38451" y="71501"/>
            <a:ext cx="1314450" cy="800100"/>
          </a:xfrm>
          <a:custGeom>
            <a:avLst/>
            <a:gdLst/>
            <a:ahLst/>
            <a:cxnLst/>
            <a:rect l="l" t="t" r="r" b="b"/>
            <a:pathLst>
              <a:path w="1314450" h="800100">
                <a:moveTo>
                  <a:pt x="0" y="800100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0100"/>
                </a:lnTo>
                <a:lnTo>
                  <a:pt x="0" y="80010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33683" y="66734"/>
            <a:ext cx="1323984" cy="809634"/>
          </a:xfrm>
          <a:custGeom>
            <a:avLst/>
            <a:gdLst/>
            <a:ahLst/>
            <a:cxnLst/>
            <a:rect l="l" t="t" r="r" b="b"/>
            <a:pathLst>
              <a:path w="1323984" h="809634">
                <a:moveTo>
                  <a:pt x="4768" y="804867"/>
                </a:moveTo>
                <a:lnTo>
                  <a:pt x="4768" y="4767"/>
                </a:lnTo>
                <a:lnTo>
                  <a:pt x="1319218" y="4767"/>
                </a:lnTo>
                <a:lnTo>
                  <a:pt x="1319218" y="804867"/>
                </a:lnTo>
                <a:lnTo>
                  <a:pt x="4768" y="804867"/>
                </a:lnTo>
                <a:close/>
              </a:path>
            </a:pathLst>
          </a:custGeom>
          <a:ln w="9534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text 1"/>
          <p:cNvSpPr txBox="1"/>
          <p:nvPr/>
        </p:nvSpPr>
        <p:spPr>
          <a:xfrm>
            <a:off x="2528316" y="370221"/>
            <a:ext cx="575157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dirty="0" smtClean="0">
                <a:solidFill>
                  <a:schemeClr val="bg1"/>
                </a:solidFill>
                <a:latin typeface="Calibri"/>
                <a:cs typeface="Calibri"/>
              </a:rPr>
              <a:t>Banco</a:t>
            </a:r>
            <a:endParaRPr lang="pt-BR" sz="1800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72151" y="3805301"/>
            <a:ext cx="1314450" cy="809625"/>
          </a:xfrm>
          <a:custGeom>
            <a:avLst/>
            <a:gdLst/>
            <a:ahLst/>
            <a:cxnLst/>
            <a:rect l="l" t="t" r="r" b="b"/>
            <a:pathLst>
              <a:path w="1314450" h="809625">
                <a:moveTo>
                  <a:pt x="0" y="809625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9625"/>
                </a:lnTo>
                <a:lnTo>
                  <a:pt x="0" y="80962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67384" y="3800533"/>
            <a:ext cx="1323984" cy="819159"/>
          </a:xfrm>
          <a:custGeom>
            <a:avLst/>
            <a:gdLst/>
            <a:ahLst/>
            <a:cxnLst/>
            <a:rect l="l" t="t" r="r" b="b"/>
            <a:pathLst>
              <a:path w="1323984" h="819159">
                <a:moveTo>
                  <a:pt x="4767" y="814393"/>
                </a:moveTo>
                <a:lnTo>
                  <a:pt x="4767" y="4768"/>
                </a:lnTo>
                <a:lnTo>
                  <a:pt x="1319217" y="4768"/>
                </a:lnTo>
                <a:lnTo>
                  <a:pt x="1319217" y="814393"/>
                </a:lnTo>
                <a:lnTo>
                  <a:pt x="4767" y="814393"/>
                </a:lnTo>
                <a:close/>
              </a:path>
            </a:pathLst>
          </a:custGeom>
          <a:ln w="9534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text 1"/>
          <p:cNvSpPr txBox="1"/>
          <p:nvPr/>
        </p:nvSpPr>
        <p:spPr>
          <a:xfrm>
            <a:off x="5539486" y="4110497"/>
            <a:ext cx="572016" cy="272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770" spc="10" dirty="0" smtClean="0">
                <a:solidFill>
                  <a:srgbClr val="FFFFFF"/>
                </a:solidFill>
                <a:latin typeface="Calibri"/>
                <a:cs typeface="Calibri"/>
              </a:rPr>
              <a:t>Banco</a:t>
            </a:r>
            <a:endParaRPr sz="17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20101" y="3805301"/>
            <a:ext cx="1314450" cy="809625"/>
          </a:xfrm>
          <a:custGeom>
            <a:avLst/>
            <a:gdLst/>
            <a:ahLst/>
            <a:cxnLst/>
            <a:rect l="l" t="t" r="r" b="b"/>
            <a:pathLst>
              <a:path w="1314450" h="809625">
                <a:moveTo>
                  <a:pt x="0" y="809625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9625"/>
                </a:lnTo>
                <a:lnTo>
                  <a:pt x="0" y="80962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15334" y="3800533"/>
            <a:ext cx="1323984" cy="819159"/>
          </a:xfrm>
          <a:custGeom>
            <a:avLst/>
            <a:gdLst/>
            <a:ahLst/>
            <a:cxnLst/>
            <a:rect l="l" t="t" r="r" b="b"/>
            <a:pathLst>
              <a:path w="1323984" h="819159">
                <a:moveTo>
                  <a:pt x="4767" y="814393"/>
                </a:moveTo>
                <a:lnTo>
                  <a:pt x="4767" y="4768"/>
                </a:lnTo>
                <a:lnTo>
                  <a:pt x="1319217" y="4768"/>
                </a:lnTo>
                <a:lnTo>
                  <a:pt x="1319217" y="814393"/>
                </a:lnTo>
                <a:lnTo>
                  <a:pt x="4767" y="814393"/>
                </a:lnTo>
                <a:close/>
              </a:path>
            </a:pathLst>
          </a:custGeom>
          <a:ln w="9534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text 1"/>
          <p:cNvSpPr txBox="1"/>
          <p:nvPr/>
        </p:nvSpPr>
        <p:spPr>
          <a:xfrm>
            <a:off x="8161401" y="4110497"/>
            <a:ext cx="906274" cy="272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770" spc="10" dirty="0" smtClean="0">
                <a:solidFill>
                  <a:srgbClr val="FFFFFF"/>
                </a:solidFill>
                <a:latin typeface="Calibri"/>
                <a:cs typeface="Calibri"/>
              </a:rPr>
              <a:t>Vendedor</a:t>
            </a:r>
            <a:endParaRPr sz="1700" dirty="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15074" y="2500376"/>
            <a:ext cx="1570482" cy="1297432"/>
          </a:xfrm>
          <a:custGeom>
            <a:avLst/>
            <a:gdLst/>
            <a:ahLst/>
            <a:cxnLst/>
            <a:rect l="l" t="t" r="r" b="b"/>
            <a:pathLst>
              <a:path w="1570482" h="1297432">
                <a:moveTo>
                  <a:pt x="52069" y="36703"/>
                </a:moveTo>
                <a:lnTo>
                  <a:pt x="1524507" y="1253363"/>
                </a:lnTo>
                <a:lnTo>
                  <a:pt x="1518539" y="1260729"/>
                </a:lnTo>
                <a:lnTo>
                  <a:pt x="45974" y="44069"/>
                </a:lnTo>
                <a:close/>
                <a:moveTo>
                  <a:pt x="34544" y="77851"/>
                </a:moveTo>
                <a:lnTo>
                  <a:pt x="0" y="0"/>
                </a:lnTo>
                <a:lnTo>
                  <a:pt x="83057" y="19050"/>
                </a:lnTo>
                <a:close/>
                <a:moveTo>
                  <a:pt x="1536065" y="1219581"/>
                </a:moveTo>
                <a:lnTo>
                  <a:pt x="1570482" y="1297432"/>
                </a:lnTo>
                <a:lnTo>
                  <a:pt x="1487424" y="1278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79317" y="349885"/>
            <a:ext cx="1887093" cy="779145"/>
          </a:xfrm>
          <a:prstGeom prst="rect">
            <a:avLst/>
          </a:prstGeom>
        </p:spPr>
      </p:pic>
      <p:pic>
        <p:nvPicPr>
          <p:cNvPr id="2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85921" y="343535"/>
            <a:ext cx="1886838" cy="791845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5502656" y="1233424"/>
            <a:ext cx="76200" cy="492125"/>
          </a:xfrm>
          <a:custGeom>
            <a:avLst/>
            <a:gdLst/>
            <a:ahLst/>
            <a:cxnLst/>
            <a:rect l="l" t="t" r="r" b="b"/>
            <a:pathLst>
              <a:path w="76200" h="492125">
                <a:moveTo>
                  <a:pt x="44196" y="0"/>
                </a:moveTo>
                <a:lnTo>
                  <a:pt x="33020" y="428498"/>
                </a:lnTo>
                <a:lnTo>
                  <a:pt x="42545" y="428752"/>
                </a:lnTo>
                <a:lnTo>
                  <a:pt x="53721" y="127"/>
                </a:lnTo>
                <a:close/>
                <a:moveTo>
                  <a:pt x="0" y="415036"/>
                </a:moveTo>
                <a:lnTo>
                  <a:pt x="36195" y="492125"/>
                </a:lnTo>
                <a:lnTo>
                  <a:pt x="76200" y="4169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text 1"/>
          <p:cNvSpPr txBox="1"/>
          <p:nvPr/>
        </p:nvSpPr>
        <p:spPr>
          <a:xfrm>
            <a:off x="5007905" y="1093328"/>
            <a:ext cx="1295226" cy="1384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900" dirty="0" smtClean="0">
                <a:latin typeface="Arial"/>
                <a:cs typeface="Arial"/>
              </a:rPr>
              <a:t>Não disponibiliza Receita</a:t>
            </a:r>
            <a:endParaRPr lang="pt-BR" sz="900" dirty="0" smtClean="0">
              <a:latin typeface="Arial"/>
              <a:cs typeface="Arial"/>
            </a:endParaRPr>
          </a:p>
        </p:txBody>
      </p:sp>
      <p:pic>
        <p:nvPicPr>
          <p:cNvPr id="2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50564" y="1461008"/>
            <a:ext cx="1455166" cy="864743"/>
          </a:xfrm>
          <a:prstGeom prst="rect">
            <a:avLst/>
          </a:prstGeom>
        </p:spPr>
      </p:pic>
      <p:pic>
        <p:nvPicPr>
          <p:cNvPr id="29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44214" y="1817243"/>
            <a:ext cx="1467866" cy="514858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3481705" y="966851"/>
            <a:ext cx="173863" cy="610616"/>
          </a:xfrm>
          <a:custGeom>
            <a:avLst/>
            <a:gdLst/>
            <a:ahLst/>
            <a:cxnLst/>
            <a:rect l="l" t="t" r="r" b="b"/>
            <a:pathLst>
              <a:path w="173863" h="610616">
                <a:moveTo>
                  <a:pt x="164719" y="610616"/>
                </a:moveTo>
                <a:lnTo>
                  <a:pt x="29337" y="62738"/>
                </a:lnTo>
                <a:lnTo>
                  <a:pt x="38608" y="60452"/>
                </a:lnTo>
                <a:lnTo>
                  <a:pt x="173863" y="608330"/>
                </a:lnTo>
                <a:close/>
                <a:moveTo>
                  <a:pt x="0" y="83058"/>
                </a:moveTo>
                <a:lnTo>
                  <a:pt x="18796" y="0"/>
                </a:lnTo>
                <a:lnTo>
                  <a:pt x="74041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1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57901" y="4614862"/>
            <a:ext cx="6457950" cy="2243137"/>
          </a:xfrm>
          <a:prstGeom prst="rect">
            <a:avLst/>
          </a:prstGeom>
        </p:spPr>
      </p:pic>
      <p:pic>
        <p:nvPicPr>
          <p:cNvPr id="32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53134" y="4610095"/>
            <a:ext cx="6467484" cy="2247905"/>
          </a:xfrm>
          <a:prstGeom prst="rect">
            <a:avLst/>
          </a:prstGeom>
        </p:spPr>
      </p:pic>
      <p:sp>
        <p:nvSpPr>
          <p:cNvPr id="33" name="text 1"/>
          <p:cNvSpPr txBox="1"/>
          <p:nvPr/>
        </p:nvSpPr>
        <p:spPr>
          <a:xfrm>
            <a:off x="5646039" y="4674568"/>
            <a:ext cx="2095767" cy="6155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000" b="1" spc="10" dirty="0" smtClean="0">
                <a:latin typeface="Arial"/>
                <a:cs typeface="Arial"/>
              </a:rPr>
              <a:t>Tratar receita não informada</a:t>
            </a:r>
            <a:endParaRPr sz="1000" dirty="0">
              <a:latin typeface="Arial"/>
              <a:cs typeface="Arial"/>
            </a:endParaRPr>
          </a:p>
          <a:p>
            <a:r>
              <a:rPr sz="1000" b="1" spc="10" dirty="0">
                <a:latin typeface="Arial"/>
                <a:cs typeface="Arial"/>
              </a:rPr>
              <a:t>Evento</a:t>
            </a:r>
            <a:r>
              <a:rPr sz="1000" b="1" spc="10">
                <a:latin typeface="Arial"/>
                <a:cs typeface="Arial"/>
              </a:rPr>
              <a:t>: </a:t>
            </a:r>
            <a:r>
              <a:rPr lang="pt-BR" sz="1000" dirty="0" smtClean="0"/>
              <a:t>Banco não informa sua receita</a:t>
            </a:r>
            <a:endParaRPr sz="10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000" b="1" spc="10">
                <a:latin typeface="Arial"/>
                <a:cs typeface="Arial"/>
              </a:rPr>
              <a:t>Objetivo</a:t>
            </a:r>
            <a:r>
              <a:rPr sz="1000" b="1" spc="10" smtClean="0">
                <a:latin typeface="Arial"/>
                <a:cs typeface="Arial"/>
              </a:rPr>
              <a:t>:</a:t>
            </a:r>
            <a:r>
              <a:rPr lang="pt-BR" sz="1000" b="1" spc="10" dirty="0" smtClean="0">
                <a:latin typeface="Arial"/>
                <a:cs typeface="Arial"/>
              </a:rPr>
              <a:t> </a:t>
            </a:r>
            <a:r>
              <a:rPr lang="pt-BR" sz="1000" spc="10" dirty="0" smtClean="0">
                <a:latin typeface="Arial"/>
                <a:cs typeface="Arial"/>
              </a:rPr>
              <a:t>Tratar Receita</a:t>
            </a:r>
            <a:endParaRPr sz="10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000" b="1" spc="10" dirty="0">
                <a:latin typeface="Arial"/>
                <a:cs typeface="Arial"/>
              </a:rPr>
              <a:t>Trabalhadores envolvidos: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5646039" y="5284516"/>
            <a:ext cx="136557" cy="1384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•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5817489" y="5284516"/>
            <a:ext cx="534442" cy="2890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39" spc="10" smtClean="0">
                <a:latin typeface="Arial"/>
                <a:cs typeface="Arial"/>
              </a:rPr>
              <a:t>Vendedor</a:t>
            </a:r>
            <a:endParaRPr lang="pt-BR" sz="939" spc="10" dirty="0" smtClean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lang="pt-BR" sz="939" spc="10" dirty="0" smtClean="0">
                <a:latin typeface="Arial"/>
                <a:cs typeface="Arial"/>
              </a:rPr>
              <a:t>Banco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6103620" y="5589633"/>
            <a:ext cx="4371389" cy="307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  <a:buFont typeface="Arial" pitchFamily="34" charset="0"/>
              <a:buChar char="•"/>
            </a:pPr>
            <a:r>
              <a:rPr lang="pt-BR" sz="1000" dirty="0" smtClean="0">
                <a:latin typeface="Arial"/>
                <a:cs typeface="Arial"/>
              </a:rPr>
              <a:t>  Banco não disponibiliza a receita</a:t>
            </a:r>
          </a:p>
          <a:p>
            <a:pPr marL="0">
              <a:lnSpc>
                <a:spcPct val="100000"/>
              </a:lnSpc>
              <a:buFont typeface="Arial" pitchFamily="34" charset="0"/>
              <a:buChar char="•"/>
            </a:pPr>
            <a:r>
              <a:rPr lang="pt-BR" sz="1000" dirty="0" smtClean="0">
                <a:latin typeface="Arial"/>
                <a:cs typeface="Arial"/>
              </a:rPr>
              <a:t> </a:t>
            </a:r>
            <a:r>
              <a:rPr lang="pt-BR" sz="1000" dirty="0" smtClean="0">
                <a:latin typeface="Arial"/>
                <a:cs typeface="Arial"/>
              </a:rPr>
              <a:t> Vendedor entra em contato com o banco para solicitar a receita novamente</a:t>
            </a:r>
            <a:r>
              <a:rPr lang="pt-BR" sz="1000" dirty="0" smtClean="0">
                <a:latin typeface="Arial"/>
                <a:cs typeface="Arial"/>
              </a:rPr>
              <a:t> </a:t>
            </a:r>
            <a:endParaRPr sz="1000" dirty="0" smtClean="0">
              <a:latin typeface="Arial"/>
              <a:cs typeface="Arial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3453638" y="1539927"/>
            <a:ext cx="1120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Resposta</a:t>
            </a: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ector de Seta Reta 19"/>
          <p:cNvCxnSpPr/>
          <p:nvPr/>
        </p:nvCxnSpPr>
        <p:spPr>
          <a:xfrm flipH="1">
            <a:off x="5863100" y="2891790"/>
            <a:ext cx="34893" cy="92125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51</Words>
  <Application>Microsoft Office PowerPoint</Application>
  <PresentationFormat>Personalizar</PresentationFormat>
  <Paragraphs>16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Lira da Silva</dc:creator>
  <cp:lastModifiedBy>INSS</cp:lastModifiedBy>
  <cp:revision>12</cp:revision>
  <dcterms:created xsi:type="dcterms:W3CDTF">2019-04-23T08:14:59Z</dcterms:created>
  <dcterms:modified xsi:type="dcterms:W3CDTF">2019-05-17T16:55:42Z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2019-04-23T00:00:00Z</vt:filetime>
  </property>
  <property fmtid="{D5CDD505-2E9C-101B-9397-08002B2CF9AE}" pid="3" name="LastSaved">
    <vt:filetime>2019-04-23T00:00:00Z</vt:filetime>
  </property>
</Properties>
</file>