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5663" autoAdjust="0"/>
  </p:normalViewPr>
  <p:slideViewPr>
    <p:cSldViewPr>
      <p:cViewPr>
        <p:scale>
          <a:sx n="150" d="100"/>
          <a:sy n="150" d="100"/>
        </p:scale>
        <p:origin x="2364" y="16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344881" y="2083140"/>
            <a:ext cx="1101968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Validar Receita</a:t>
            </a:r>
          </a:p>
        </p:txBody>
      </p:sp>
      <p:sp>
        <p:nvSpPr>
          <p:cNvPr id="4" name="object 4"/>
          <p:cNvSpPr/>
          <p:nvPr/>
        </p:nvSpPr>
        <p:spPr>
          <a:xfrm>
            <a:off x="2338451" y="71501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83" y="66734"/>
            <a:ext cx="1323984" cy="809634"/>
          </a:xfrm>
          <a:custGeom>
            <a:avLst/>
            <a:gdLst/>
            <a:ahLst/>
            <a:cxnLst/>
            <a:rect l="l" t="t" r="r" b="b"/>
            <a:pathLst>
              <a:path w="1323984" h="809634">
                <a:moveTo>
                  <a:pt x="4768" y="804867"/>
                </a:moveTo>
                <a:lnTo>
                  <a:pt x="4768" y="4767"/>
                </a:lnTo>
                <a:lnTo>
                  <a:pt x="1319218" y="4767"/>
                </a:lnTo>
                <a:lnTo>
                  <a:pt x="1319218" y="804867"/>
                </a:lnTo>
                <a:lnTo>
                  <a:pt x="4768" y="804867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575157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Banco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63575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pc="10" dirty="0" smtClean="0">
                <a:solidFill>
                  <a:srgbClr val="FFFFFF"/>
                </a:solidFill>
                <a:latin typeface="Calibri"/>
                <a:cs typeface="Calibri"/>
              </a:rPr>
              <a:t>Banco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215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38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39486" y="4110497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33801" y="2519299"/>
            <a:ext cx="2067306" cy="1305687"/>
          </a:xfrm>
          <a:custGeom>
            <a:avLst/>
            <a:gdLst/>
            <a:ahLst/>
            <a:cxnLst/>
            <a:rect l="l" t="t" r="r" b="b"/>
            <a:pathLst>
              <a:path w="2067306" h="1305687">
                <a:moveTo>
                  <a:pt x="2011045" y="29972"/>
                </a:moveTo>
                <a:lnTo>
                  <a:pt x="51054" y="1267714"/>
                </a:lnTo>
                <a:lnTo>
                  <a:pt x="56133" y="1275842"/>
                </a:lnTo>
                <a:lnTo>
                  <a:pt x="2016252" y="37973"/>
                </a:lnTo>
                <a:close/>
                <a:moveTo>
                  <a:pt x="2023237" y="73025"/>
                </a:moveTo>
                <a:lnTo>
                  <a:pt x="2067306" y="0"/>
                </a:lnTo>
                <a:lnTo>
                  <a:pt x="1982597" y="8509"/>
                </a:lnTo>
                <a:close/>
                <a:moveTo>
                  <a:pt x="44069" y="1232789"/>
                </a:moveTo>
                <a:lnTo>
                  <a:pt x="0" y="1305687"/>
                </a:lnTo>
                <a:lnTo>
                  <a:pt x="84708" y="129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5921" y="343535"/>
            <a:ext cx="1886838" cy="79184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502656" y="1233424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5095868" y="1080299"/>
            <a:ext cx="117981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Gera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dados de receita</a:t>
            </a:r>
          </a:p>
          <a:p>
            <a:pPr marL="0">
              <a:lnSpc>
                <a:spcPct val="100000"/>
              </a:lnSpc>
            </a:pPr>
            <a:endParaRPr lang="pt-BR" sz="900" dirty="0" smtClean="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4214" y="1817243"/>
            <a:ext cx="1467866" cy="51485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81705" y="966851"/>
            <a:ext cx="173863" cy="610616"/>
          </a:xfrm>
          <a:custGeom>
            <a:avLst/>
            <a:gdLst/>
            <a:ahLst/>
            <a:cxnLst/>
            <a:rect l="l" t="t" r="r" b="b"/>
            <a:pathLst>
              <a:path w="173863" h="610616">
                <a:moveTo>
                  <a:pt x="164719" y="610616"/>
                </a:moveTo>
                <a:lnTo>
                  <a:pt x="29337" y="62738"/>
                </a:lnTo>
                <a:lnTo>
                  <a:pt x="38608" y="60452"/>
                </a:lnTo>
                <a:lnTo>
                  <a:pt x="173863" y="608330"/>
                </a:lnTo>
                <a:close/>
                <a:moveTo>
                  <a:pt x="0" y="83058"/>
                </a:moveTo>
                <a:lnTo>
                  <a:pt x="18796" y="0"/>
                </a:lnTo>
                <a:lnTo>
                  <a:pt x="74041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2756204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Validar Receita</a:t>
            </a:r>
            <a:endParaRPr sz="1000" dirty="0">
              <a:latin typeface="Arial"/>
              <a:cs typeface="Arial"/>
            </a:endParaRPr>
          </a:p>
          <a:p>
            <a:r>
              <a:rPr sz="1000" b="1" spc="10" smtClean="0">
                <a:latin typeface="Arial"/>
                <a:cs typeface="Arial"/>
              </a:rPr>
              <a:t>Evento: </a:t>
            </a:r>
            <a:r>
              <a:rPr lang="pt-BR" sz="1000" dirty="0" smtClean="0"/>
              <a:t>5° dia útil do mês: Banco informa a receita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>
                <a:latin typeface="Arial"/>
                <a:cs typeface="Arial"/>
              </a:rPr>
              <a:t>Objetivo</a:t>
            </a:r>
            <a:r>
              <a:rPr sz="1000" b="1" spc="10" smtClean="0">
                <a:latin typeface="Arial"/>
                <a:cs typeface="Arial"/>
              </a:rPr>
              <a:t>:</a:t>
            </a:r>
            <a:r>
              <a:rPr lang="pt-BR" sz="1000" b="1" spc="10" dirty="0" smtClean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Informar Receita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envolvidos: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34442" cy="2890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939" spc="10" dirty="0" smtClean="0">
                <a:latin typeface="Arial"/>
                <a:cs typeface="Arial"/>
              </a:rPr>
              <a:t>Banco</a:t>
            </a:r>
          </a:p>
          <a:p>
            <a:pPr marL="0">
              <a:lnSpc>
                <a:spcPct val="100000"/>
              </a:lnSpc>
            </a:pPr>
            <a:r>
              <a:rPr lang="pt-BR" sz="939" spc="10" dirty="0" smtClean="0">
                <a:latin typeface="Arial"/>
                <a:cs typeface="Arial"/>
              </a:rPr>
              <a:t>Vendedor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096000" y="5572140"/>
            <a:ext cx="5857916" cy="1067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sz="1000" spc="10" smtClean="0">
                <a:latin typeface="Arial"/>
                <a:cs typeface="Arial"/>
              </a:rPr>
              <a:t>   </a:t>
            </a:r>
            <a:r>
              <a:rPr lang="pt-BR" sz="1000" spc="10" dirty="0" smtClean="0">
                <a:latin typeface="Arial"/>
                <a:cs typeface="Arial"/>
              </a:rPr>
              <a:t>Todo 5° dia útil do mês o banco informa a receita</a:t>
            </a:r>
          </a:p>
          <a:p>
            <a:pPr lvl="1">
              <a:buFont typeface="Arial" pitchFamily="34" charset="0"/>
              <a:buChar char="•"/>
            </a:pPr>
            <a:r>
              <a:rPr lang="pt-BR" sz="939" spc="10" dirty="0" smtClean="0">
                <a:latin typeface="Arial"/>
                <a:cs typeface="Arial"/>
              </a:rPr>
              <a:t>   Se o banco não informar a receita, o vendedor deve entrar em contato </a:t>
            </a:r>
            <a:endParaRPr lang="pt-BR" sz="1000" spc="1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sz="1000" spc="10" smtClean="0">
                <a:latin typeface="Arial"/>
                <a:cs typeface="Arial"/>
              </a:rPr>
              <a:t>   </a:t>
            </a:r>
            <a:r>
              <a:rPr lang="pt-BR" sz="1000" spc="10" dirty="0" smtClean="0">
                <a:latin typeface="Arial"/>
                <a:cs typeface="Arial"/>
              </a:rPr>
              <a:t>Vendedor valida os dados da </a:t>
            </a:r>
            <a:r>
              <a:rPr lang="pt-BR" sz="1000" spc="10" smtClean="0">
                <a:latin typeface="Arial"/>
                <a:cs typeface="Arial"/>
              </a:rPr>
              <a:t>receita  </a:t>
            </a:r>
            <a:endParaRPr lang="pt-BR" sz="1000" spc="10" dirty="0" smtClean="0">
              <a:latin typeface="Arial"/>
              <a:cs typeface="Arial"/>
            </a:endParaRPr>
          </a:p>
          <a:p>
            <a:pPr lvl="1"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 Se algum dado da receita estiver incorreto, o vendedor deve entrar em contato com o banco</a:t>
            </a:r>
          </a:p>
          <a:p>
            <a:pPr lvl="1"/>
            <a:endParaRPr lang="pt-BR" sz="1000" spc="10" dirty="0" smtClean="0">
              <a:latin typeface="Arial"/>
              <a:cs typeface="Arial"/>
            </a:endParaRPr>
          </a:p>
          <a:p>
            <a:pPr lvl="1"/>
            <a:r>
              <a:rPr lang="pt-BR" sz="1000" spc="10" dirty="0" smtClean="0">
                <a:latin typeface="Arial"/>
                <a:cs typeface="Arial"/>
              </a:rPr>
              <a:t>	</a:t>
            </a:r>
          </a:p>
          <a:p>
            <a:endParaRPr sz="1000" dirty="0">
              <a:latin typeface="Arial"/>
              <a:cs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167042" y="1571612"/>
            <a:ext cx="112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/>
                <a:cs typeface="Arial"/>
              </a:rPr>
              <a:t>Receita validada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rot="5400000" flipH="1" flipV="1">
            <a:off x="5453058" y="3286124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1"/>
          <p:cNvSpPr txBox="1"/>
          <p:nvPr/>
        </p:nvSpPr>
        <p:spPr>
          <a:xfrm>
            <a:off x="7292029" y="4091386"/>
            <a:ext cx="844783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Relatório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6096000" y="6215082"/>
            <a:ext cx="564360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sz="1000" spc="10" smtClean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 Receita Validada</a:t>
            </a:r>
          </a:p>
          <a:p>
            <a:pPr lvl="1"/>
            <a:r>
              <a:rPr lang="pt-BR" sz="1000" spc="10" dirty="0" smtClean="0">
                <a:latin typeface="Arial"/>
                <a:cs typeface="Arial"/>
              </a:rPr>
              <a:t>	</a:t>
            </a:r>
          </a:p>
          <a:p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93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INSS</cp:lastModifiedBy>
  <cp:revision>16</cp:revision>
  <dcterms:created xsi:type="dcterms:W3CDTF">2019-04-23T08:14:59Z</dcterms:created>
  <dcterms:modified xsi:type="dcterms:W3CDTF">2019-05-20T12:21:01Z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