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55" autoAdjust="0"/>
  </p:normalViewPr>
  <p:slideViewPr>
    <p:cSldViewPr>
      <p:cViewPr>
        <p:scale>
          <a:sx n="100" d="100"/>
          <a:sy n="100" d="100"/>
        </p:scale>
        <p:origin x="864" y="13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836F6-D752-48BE-97D0-68CF22674078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24E25-9BB8-42AB-A59F-BA5FD149C0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0202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24E25-9BB8-42AB-A59F-BA5FD149C05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4947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60023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545201" y="1981597"/>
            <a:ext cx="6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646039" y="2052757"/>
            <a:ext cx="80034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200" spc="10" dirty="0" smtClean="0">
                <a:solidFill>
                  <a:srgbClr val="FFFFFF"/>
                </a:solidFill>
                <a:latin typeface="Calibri"/>
                <a:cs typeface="Calibri"/>
              </a:rPr>
              <a:t>Contabilizar </a:t>
            </a:r>
          </a:p>
          <a:p>
            <a:pPr marL="0">
              <a:lnSpc>
                <a:spcPct val="100000"/>
              </a:lnSpc>
            </a:pPr>
            <a:r>
              <a:rPr lang="pt-BR" sz="1200" spc="10" dirty="0" smtClean="0">
                <a:solidFill>
                  <a:srgbClr val="FFFFFF"/>
                </a:solidFill>
                <a:latin typeface="Calibri"/>
                <a:cs typeface="Calibri"/>
              </a:rPr>
              <a:t>informativos</a:t>
            </a:r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8547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dirty="0" smtClean="0">
                <a:solidFill>
                  <a:schemeClr val="bg1"/>
                </a:solidFill>
                <a:latin typeface="Calibri"/>
                <a:cs typeface="Calibri"/>
              </a:rPr>
              <a:t>Despesa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453058" y="4109430"/>
            <a:ext cx="720454" cy="2616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00" dirty="0" smtClean="0">
                <a:solidFill>
                  <a:schemeClr val="bg1"/>
                </a:solidFill>
                <a:latin typeface="Calibri"/>
                <a:cs typeface="Calibri"/>
              </a:rPr>
              <a:t>Gerente</a:t>
            </a:r>
            <a:endParaRPr sz="17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39" y="4601777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3674724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Contabilizar Informativos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 smtClean="0">
                <a:latin typeface="Arial"/>
                <a:cs typeface="Arial"/>
              </a:rPr>
              <a:t>: </a:t>
            </a:r>
            <a:r>
              <a:rPr lang="pt-BR" sz="1000" dirty="0" smtClean="0"/>
              <a:t>Gerente </a:t>
            </a:r>
            <a:r>
              <a:rPr lang="pt-BR" sz="1000" dirty="0"/>
              <a:t>contabiliza informativos de vencimentos financeiros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Objetivo</a:t>
            </a:r>
            <a:r>
              <a:rPr sz="1000" b="1" spc="10" dirty="0" smtClean="0">
                <a:latin typeface="Arial"/>
                <a:cs typeface="Arial"/>
              </a:rPr>
              <a:t>: </a:t>
            </a:r>
            <a:r>
              <a:rPr lang="pt-BR" sz="1000" spc="10" dirty="0" smtClean="0">
                <a:latin typeface="Arial"/>
                <a:cs typeface="Arial"/>
              </a:rPr>
              <a:t>Contabilizar Informativos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Trabalhadores</a:t>
            </a:r>
            <a:r>
              <a:rPr sz="1000" b="1" spc="10" dirty="0" smtClean="0">
                <a:latin typeface="Arial"/>
                <a:cs typeface="Arial"/>
              </a:rPr>
              <a:t> </a:t>
            </a:r>
            <a:r>
              <a:rPr sz="1000" b="1" spc="10" dirty="0" err="1" smtClean="0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782596" y="5312460"/>
            <a:ext cx="1321516" cy="144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39" spc="10" dirty="0" smtClean="0">
                <a:latin typeface="Arial"/>
                <a:cs typeface="Arial"/>
              </a:rPr>
              <a:t>Gerente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32327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Realiza o levantamento de informativos  a pagar</a:t>
            </a: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Soma todos os informativos a pagar</a:t>
            </a:r>
          </a:p>
          <a:p>
            <a:pPr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Guarda o resultado do levantamento em </a:t>
            </a:r>
            <a:r>
              <a:rPr lang="pt-BR" sz="1000" spc="10" dirty="0" smtClean="0">
                <a:latin typeface="Arial"/>
                <a:cs typeface="Arial"/>
              </a:rPr>
              <a:t>despesa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8002003" y="4148736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943600" y="2876550"/>
            <a:ext cx="0" cy="9239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19"/>
          <p:cNvCxnSpPr/>
          <p:nvPr/>
        </p:nvCxnSpPr>
        <p:spPr>
          <a:xfrm rot="10800000" flipV="1">
            <a:off x="3309918" y="2571744"/>
            <a:ext cx="2000264" cy="121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49</Words>
  <Application>Microsoft Office PowerPoint</Application>
  <PresentationFormat>Personalizar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16</cp:revision>
  <dcterms:created xsi:type="dcterms:W3CDTF">2019-04-23T08:14:59Z</dcterms:created>
  <dcterms:modified xsi:type="dcterms:W3CDTF">2019-05-22T11:51:45Z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