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864" y="10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10F88-AE6B-40C7-9962-5AA3D7E4A4CE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5DC0C-0509-4F78-A333-DC1F9459BA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9594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5DC0C-0509-4F78-A333-DC1F9459BA1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803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381620" y="2071678"/>
            <a:ext cx="1391150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Pagar Informativos</a:t>
            </a:r>
          </a:p>
        </p:txBody>
      </p:sp>
      <p:sp>
        <p:nvSpPr>
          <p:cNvPr id="4" name="object 4"/>
          <p:cNvSpPr/>
          <p:nvPr/>
        </p:nvSpPr>
        <p:spPr>
          <a:xfrm>
            <a:off x="2381224" y="214290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71089" y="513010"/>
            <a:ext cx="575157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dirty="0" smtClean="0">
                <a:solidFill>
                  <a:schemeClr val="bg1"/>
                </a:solidFill>
                <a:latin typeface="Calibri"/>
                <a:cs typeface="Calibri"/>
              </a:rPr>
              <a:t>Banco</a:t>
            </a:r>
            <a:endParaRPr lang="pt-BR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024826" y="4071942"/>
            <a:ext cx="753220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Gerente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1973938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Pagar Informativos</a:t>
            </a:r>
            <a:endParaRPr sz="1000" dirty="0" smtClean="0">
              <a:latin typeface="Arial"/>
              <a:cs typeface="Arial"/>
            </a:endParaRPr>
          </a:p>
          <a:p>
            <a:r>
              <a:rPr sz="1000" b="1" spc="10" dirty="0" err="1" smtClean="0">
                <a:latin typeface="Arial"/>
                <a:cs typeface="Arial"/>
              </a:rPr>
              <a:t>Evento</a:t>
            </a:r>
            <a:r>
              <a:rPr sz="1000" b="1" spc="10">
                <a:latin typeface="Arial"/>
                <a:cs typeface="Arial"/>
              </a:rPr>
              <a:t>: </a:t>
            </a:r>
            <a:r>
              <a:rPr lang="pt-BR" sz="1000" dirty="0" smtClean="0"/>
              <a:t>Gerente paga informativos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Objetivo</a:t>
            </a:r>
            <a:r>
              <a:rPr lang="pt-BR" sz="1000" b="1" spc="10" dirty="0" smtClean="0">
                <a:latin typeface="Arial"/>
                <a:cs typeface="Arial"/>
              </a:rPr>
              <a:t>:</a:t>
            </a:r>
            <a:r>
              <a:rPr sz="1000" spc="10" dirty="0" smtClean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Pagar Informativos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Trabalhadores</a:t>
            </a:r>
            <a:r>
              <a:rPr sz="1000" b="1" spc="10" dirty="0" smtClean="0">
                <a:latin typeface="Arial"/>
                <a:cs typeface="Arial"/>
              </a:rPr>
              <a:t> </a:t>
            </a:r>
            <a:r>
              <a:rPr sz="1000" b="1" spc="10" dirty="0" err="1" smtClean="0">
                <a:latin typeface="Arial"/>
                <a:cs typeface="Arial"/>
              </a:rPr>
              <a:t>envolvidos</a:t>
            </a:r>
            <a:r>
              <a:rPr sz="1000" b="1" spc="10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444994" cy="1445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939" spc="10" dirty="0" smtClean="0">
                <a:latin typeface="Arial"/>
                <a:cs typeface="Arial"/>
              </a:rPr>
              <a:t>Gerente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2548133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Contabiliza informativos à pagar</a:t>
            </a:r>
          </a:p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Realiza o pagamento</a:t>
            </a:r>
          </a:p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Atualiza os dados financeiros na </a:t>
            </a:r>
            <a:r>
              <a:rPr lang="pt-BR" sz="1000" spc="10" dirty="0" smtClean="0">
                <a:latin typeface="Arial"/>
                <a:cs typeface="Arial"/>
              </a:rPr>
              <a:t>despesa</a:t>
            </a:r>
            <a:endParaRPr lang="pt-BR" sz="1000" spc="10" dirty="0" smtClean="0">
              <a:latin typeface="Arial"/>
              <a:cs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095736" y="571480"/>
            <a:ext cx="11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Realizado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5274165" y="3757018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519991" y="4069123"/>
            <a:ext cx="776816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Despesa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78877">
            <a:off x="4738678" y="857233"/>
            <a:ext cx="1702251" cy="714380"/>
          </a:xfrm>
          <a:prstGeom prst="rect">
            <a:avLst/>
          </a:prstGeom>
        </p:spPr>
      </p:pic>
      <p:sp>
        <p:nvSpPr>
          <p:cNvPr id="43" name="object 15"/>
          <p:cNvSpPr/>
          <p:nvPr/>
        </p:nvSpPr>
        <p:spPr>
          <a:xfrm rot="5400000">
            <a:off x="3875070" y="50639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cxnSp>
        <p:nvCxnSpPr>
          <p:cNvPr id="44" name="Conector de Seta Reta 37"/>
          <p:cNvCxnSpPr/>
          <p:nvPr/>
        </p:nvCxnSpPr>
        <p:spPr>
          <a:xfrm rot="5400000">
            <a:off x="5524496" y="328612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5952330" y="2825327"/>
            <a:ext cx="0" cy="55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37"/>
          <p:cNvCxnSpPr/>
          <p:nvPr/>
        </p:nvCxnSpPr>
        <p:spPr>
          <a:xfrm>
            <a:off x="7167570" y="2928934"/>
            <a:ext cx="1000132" cy="785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>
            <a:off x="6738942" y="2571744"/>
            <a:ext cx="785818" cy="63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40</Words>
  <Application>Microsoft Office PowerPoint</Application>
  <PresentationFormat>Personalizar</PresentationFormat>
  <Paragraphs>15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34</cp:revision>
  <dcterms:created xsi:type="dcterms:W3CDTF">2019-04-23T08:14:59Z</dcterms:created>
  <dcterms:modified xsi:type="dcterms:W3CDTF">2019-05-22T11:51:42Z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