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444" y="10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453058" y="1857364"/>
            <a:ext cx="1285884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pt-BR" sz="1400" spc="10" dirty="0" smtClean="0">
                <a:solidFill>
                  <a:srgbClr val="FFFFFF"/>
                </a:solidFill>
                <a:cs typeface="Calibri"/>
              </a:rPr>
              <a:t>Registrar Pagamento de pendências</a:t>
            </a:r>
            <a:endParaRPr lang="pt-BR" sz="1400" spc="10" dirty="0" smtClean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79444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pc="10" dirty="0" smtClean="0">
                <a:solidFill>
                  <a:srgbClr val="FFFFFF"/>
                </a:solidFill>
                <a:latin typeface="Calibri"/>
                <a:cs typeface="Calibri"/>
              </a:rPr>
              <a:t>Despesa</a:t>
            </a:r>
            <a:endParaRPr lang="pt-BR" spc="1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91" y="4542624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3331040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pt-BR" sz="1000" b="1" spc="10" dirty="0" smtClean="0">
                <a:latin typeface="Arial"/>
                <a:cs typeface="Arial"/>
              </a:rPr>
              <a:t>Registrar Pagamento de Pendências</a:t>
            </a:r>
          </a:p>
          <a:p>
            <a:r>
              <a:rPr sz="1000" b="1" spc="10" dirty="0" err="1" smtClean="0">
                <a:latin typeface="Arial"/>
                <a:cs typeface="Arial"/>
              </a:rPr>
              <a:t>Evento</a:t>
            </a:r>
            <a:r>
              <a:rPr sz="1000" b="1" spc="10" smtClean="0">
                <a:latin typeface="Arial"/>
                <a:cs typeface="Arial"/>
              </a:rPr>
              <a:t>: </a:t>
            </a:r>
            <a:r>
              <a:rPr lang="pt-BR" sz="1000" spc="10" smtClean="0">
                <a:latin typeface="Arial"/>
                <a:cs typeface="Arial"/>
              </a:rPr>
              <a:t>Gerente </a:t>
            </a:r>
            <a:r>
              <a:rPr lang="pt-BR" sz="1000" spc="10" dirty="0" smtClean="0">
                <a:latin typeface="Arial"/>
                <a:cs typeface="Arial"/>
              </a:rPr>
              <a:t>registra pendências financeiras pagas 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 err="1" smtClean="0">
                <a:latin typeface="Arial"/>
                <a:cs typeface="Arial"/>
              </a:rPr>
              <a:t>Objetivo</a:t>
            </a:r>
            <a:r>
              <a:rPr lang="pt-BR" sz="1000" b="1" spc="10" dirty="0" smtClean="0">
                <a:latin typeface="Arial"/>
                <a:cs typeface="Arial"/>
              </a:rPr>
              <a:t>: </a:t>
            </a:r>
            <a:r>
              <a:rPr lang="pt-BR" sz="1000" spc="10" dirty="0" smtClean="0">
                <a:latin typeface="Arial"/>
                <a:cs typeface="Arial"/>
              </a:rPr>
              <a:t>Registrar Pagamento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 err="1" smtClean="0">
                <a:latin typeface="Arial"/>
                <a:cs typeface="Arial"/>
              </a:rPr>
              <a:t>Trabalhadores</a:t>
            </a:r>
            <a:r>
              <a:rPr sz="1000" b="1" spc="10" dirty="0" smtClean="0">
                <a:latin typeface="Arial"/>
                <a:cs typeface="Arial"/>
              </a:rPr>
              <a:t> </a:t>
            </a:r>
            <a:r>
              <a:rPr sz="1000" b="1" spc="10" dirty="0" err="1">
                <a:latin typeface="Arial"/>
                <a:cs typeface="Arial"/>
              </a:rPr>
              <a:t>envolvidos</a:t>
            </a:r>
            <a:r>
              <a:rPr sz="1000" b="1" spc="10" dirty="0" smtClean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444994" cy="1445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939" spc="10" dirty="0" smtClean="0">
                <a:latin typeface="Arial"/>
                <a:cs typeface="Arial"/>
              </a:rPr>
              <a:t>Gerente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316144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1000" spc="10" dirty="0" smtClean="0">
                <a:latin typeface="Arial"/>
                <a:cs typeface="Arial"/>
              </a:rPr>
              <a:t> Registra as informações de pagamento em </a:t>
            </a:r>
            <a:r>
              <a:rPr lang="pt-BR" sz="1000" spc="10" dirty="0" smtClean="0">
                <a:latin typeface="Arial"/>
                <a:cs typeface="Arial"/>
              </a:rPr>
              <a:t>despesa</a:t>
            </a:r>
            <a:endParaRPr lang="pt-BR" sz="1000" spc="10" dirty="0" smtClean="0">
              <a:latin typeface="Arial"/>
              <a:cs typeface="Arial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rot="10800000" flipV="1">
            <a:off x="3309918" y="2571744"/>
            <a:ext cx="2000264" cy="121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10"/>
          <p:cNvSpPr/>
          <p:nvPr/>
        </p:nvSpPr>
        <p:spPr>
          <a:xfrm>
            <a:off x="792010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8024826" y="4071942"/>
            <a:ext cx="753220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Gerente</a:t>
            </a:r>
            <a:endParaRPr sz="1700" dirty="0">
              <a:latin typeface="Calibri"/>
              <a:cs typeface="Calibri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rot="10800000">
            <a:off x="6738942" y="2571744"/>
            <a:ext cx="1571636" cy="121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34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INSS</cp:lastModifiedBy>
  <cp:revision>27</cp:revision>
  <dcterms:created xsi:type="dcterms:W3CDTF">2019-04-23T08:14:59Z</dcterms:created>
  <dcterms:modified xsi:type="dcterms:W3CDTF">2019-05-22T11:51:40Z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