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864" y="12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267384" y="1935814"/>
            <a:ext cx="1543243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Tratar atraso as </a:t>
            </a:r>
          </a:p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Despesas financeiras</a:t>
            </a:r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9444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pc="10" dirty="0" smtClean="0">
                <a:solidFill>
                  <a:srgbClr val="FFFFFF"/>
                </a:solidFill>
                <a:latin typeface="Calibri"/>
                <a:cs typeface="Calibri"/>
              </a:rPr>
              <a:t>Despesa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539486" y="4110497"/>
            <a:ext cx="676147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Fundos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533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8061031" y="4082579"/>
            <a:ext cx="753220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Gerente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9881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2799484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Tratar atraso as despesas financeiras</a:t>
            </a:r>
            <a:endParaRPr sz="1000" dirty="0" smtClean="0">
              <a:latin typeface="Arial"/>
              <a:cs typeface="Arial"/>
            </a:endParaRPr>
          </a:p>
          <a:p>
            <a:r>
              <a:rPr sz="1000" b="1" spc="10" dirty="0" err="1" smtClean="0">
                <a:latin typeface="Arial"/>
                <a:cs typeface="Arial"/>
              </a:rPr>
              <a:t>Evento</a:t>
            </a:r>
            <a:r>
              <a:rPr sz="1000" b="1" spc="10">
                <a:latin typeface="Arial"/>
                <a:cs typeface="Arial"/>
              </a:rPr>
              <a:t>: </a:t>
            </a:r>
            <a:r>
              <a:rPr lang="pt-BR" sz="1000" dirty="0" smtClean="0"/>
              <a:t>Gerente não </a:t>
            </a:r>
            <a:r>
              <a:rPr lang="pt-BR" sz="1000" dirty="0"/>
              <a:t>paga informativos financeiros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Objetivo: </a:t>
            </a:r>
            <a:r>
              <a:rPr lang="pt-BR" sz="1000" spc="10" dirty="0" smtClean="0">
                <a:latin typeface="Arial"/>
                <a:cs typeface="Arial"/>
              </a:rPr>
              <a:t>Tratar atraso aos dividendos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Trabalhadores</a:t>
            </a:r>
            <a:r>
              <a:rPr sz="1000" b="1" spc="10" dirty="0" smtClean="0">
                <a:latin typeface="Arial"/>
                <a:cs typeface="Arial"/>
              </a:rPr>
              <a:t> </a:t>
            </a:r>
            <a:r>
              <a:rPr sz="1000" b="1" spc="10" dirty="0" err="1" smtClean="0">
                <a:latin typeface="Arial"/>
                <a:cs typeface="Arial"/>
              </a:rPr>
              <a:t>envolvidos</a:t>
            </a:r>
            <a:r>
              <a:rPr sz="1000" b="1" spc="10" dirty="0" smtClean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416781" cy="1384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900" dirty="0" smtClean="0">
                <a:latin typeface="Arial"/>
                <a:cs typeface="Arial"/>
              </a:rPr>
              <a:t>Gerente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4004622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sz="1000" spc="10" smtClean="0">
                <a:latin typeface="Arial"/>
                <a:cs typeface="Arial"/>
              </a:rPr>
              <a:t>  </a:t>
            </a:r>
            <a:r>
              <a:rPr lang="pt-BR" sz="1000" spc="10" dirty="0" smtClean="0">
                <a:latin typeface="Arial"/>
                <a:cs typeface="Arial"/>
              </a:rPr>
              <a:t>Gerente entra em contato com o banco para negociar o pagamento</a:t>
            </a:r>
          </a:p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 O pagamento ao banco fica como pendentes</a:t>
            </a:r>
          </a:p>
          <a:p>
            <a:pPr>
              <a:buFont typeface="Arial" pitchFamily="34" charset="0"/>
              <a:buChar char="•"/>
            </a:pPr>
            <a:r>
              <a:rPr lang="pt-BR" sz="1000" spc="10" dirty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 </a:t>
            </a:r>
            <a:r>
              <a:rPr lang="pt-BR" sz="1000" spc="10" dirty="0">
                <a:latin typeface="Arial"/>
                <a:cs typeface="Arial"/>
              </a:rPr>
              <a:t>Guarda as informações </a:t>
            </a:r>
            <a:r>
              <a:rPr lang="pt-BR" sz="1000" spc="10" dirty="0" smtClean="0">
                <a:latin typeface="Arial"/>
                <a:cs typeface="Arial"/>
              </a:rPr>
              <a:t>de pendências </a:t>
            </a:r>
            <a:r>
              <a:rPr lang="pt-BR" sz="1000" spc="10" dirty="0">
                <a:latin typeface="Arial"/>
                <a:cs typeface="Arial"/>
              </a:rPr>
              <a:t>em </a:t>
            </a:r>
            <a:r>
              <a:rPr lang="pt-BR" sz="1000" spc="10" dirty="0" smtClean="0">
                <a:latin typeface="Arial"/>
                <a:cs typeface="Arial"/>
              </a:rPr>
              <a:t>despesa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 flipH="1">
            <a:off x="3177449" y="2514600"/>
            <a:ext cx="2123209" cy="12811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bject 4"/>
          <p:cNvSpPr/>
          <p:nvPr/>
        </p:nvSpPr>
        <p:spPr>
          <a:xfrm>
            <a:off x="2381224" y="214290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2571089" y="513010"/>
            <a:ext cx="575157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dirty="0" smtClean="0">
                <a:solidFill>
                  <a:schemeClr val="bg1"/>
                </a:solidFill>
                <a:latin typeface="Calibri"/>
                <a:cs typeface="Calibri"/>
              </a:rPr>
              <a:t>Banco</a:t>
            </a:r>
            <a:endParaRPr lang="pt-BR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095736" y="571480"/>
            <a:ext cx="11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pendente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78877">
            <a:off x="4738678" y="857233"/>
            <a:ext cx="1702251" cy="714380"/>
          </a:xfrm>
          <a:prstGeom prst="rect">
            <a:avLst/>
          </a:prstGeom>
        </p:spPr>
      </p:pic>
      <p:sp>
        <p:nvSpPr>
          <p:cNvPr id="43" name="object 15"/>
          <p:cNvSpPr/>
          <p:nvPr/>
        </p:nvSpPr>
        <p:spPr>
          <a:xfrm rot="5400000">
            <a:off x="3875070" y="506394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cxnSp>
        <p:nvCxnSpPr>
          <p:cNvPr id="49" name="Conector de Seta Reta 37"/>
          <p:cNvCxnSpPr/>
          <p:nvPr/>
        </p:nvCxnSpPr>
        <p:spPr>
          <a:xfrm flipH="1" flipV="1">
            <a:off x="6768024" y="2453830"/>
            <a:ext cx="1815107" cy="13366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63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18</cp:revision>
  <dcterms:created xsi:type="dcterms:W3CDTF">2019-04-23T08:14:59Z</dcterms:created>
  <dcterms:modified xsi:type="dcterms:W3CDTF">2019-05-22T11:51:38Z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