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44881" y="2083140"/>
            <a:ext cx="1150380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Cancelar Venda</a:t>
            </a: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215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738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5539486" y="4110497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33801" y="2519299"/>
            <a:ext cx="2067306" cy="1305687"/>
          </a:xfrm>
          <a:custGeom>
            <a:avLst/>
            <a:gdLst/>
            <a:ahLst/>
            <a:cxnLst/>
            <a:rect l="l" t="t" r="r" b="b"/>
            <a:pathLst>
              <a:path w="2067306" h="1305687">
                <a:moveTo>
                  <a:pt x="2011045" y="29972"/>
                </a:moveTo>
                <a:lnTo>
                  <a:pt x="51054" y="1267714"/>
                </a:lnTo>
                <a:lnTo>
                  <a:pt x="56133" y="1275842"/>
                </a:lnTo>
                <a:lnTo>
                  <a:pt x="2016252" y="37973"/>
                </a:lnTo>
                <a:close/>
                <a:moveTo>
                  <a:pt x="2023237" y="73025"/>
                </a:moveTo>
                <a:lnTo>
                  <a:pt x="2067306" y="0"/>
                </a:lnTo>
                <a:lnTo>
                  <a:pt x="1982597" y="8509"/>
                </a:lnTo>
                <a:close/>
                <a:moveTo>
                  <a:pt x="44069" y="1232789"/>
                </a:moveTo>
                <a:lnTo>
                  <a:pt x="0" y="1305687"/>
                </a:lnTo>
                <a:lnTo>
                  <a:pt x="84708" y="1297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7" y="349885"/>
            <a:ext cx="1887093" cy="779145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4" y="1461008"/>
            <a:ext cx="1455166" cy="864743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14" y="1817243"/>
            <a:ext cx="1467866" cy="51485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81705" y="966851"/>
            <a:ext cx="173863" cy="610616"/>
          </a:xfrm>
          <a:custGeom>
            <a:avLst/>
            <a:gdLst/>
            <a:ahLst/>
            <a:cxnLst/>
            <a:rect l="l" t="t" r="r" b="b"/>
            <a:pathLst>
              <a:path w="173863" h="610616">
                <a:moveTo>
                  <a:pt x="164719" y="610616"/>
                </a:moveTo>
                <a:lnTo>
                  <a:pt x="29337" y="62738"/>
                </a:lnTo>
                <a:lnTo>
                  <a:pt x="38608" y="60452"/>
                </a:lnTo>
                <a:lnTo>
                  <a:pt x="173863" y="608330"/>
                </a:lnTo>
                <a:close/>
                <a:moveTo>
                  <a:pt x="0" y="83058"/>
                </a:moveTo>
                <a:lnTo>
                  <a:pt x="18796" y="0"/>
                </a:lnTo>
                <a:lnTo>
                  <a:pt x="74041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236186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Cancelar venda</a:t>
            </a:r>
            <a:endParaRPr sz="1000" dirty="0">
              <a:latin typeface="Arial"/>
              <a:cs typeface="Arial"/>
            </a:endParaRPr>
          </a:p>
          <a:p>
            <a:r>
              <a:rPr sz="1000" b="1" spc="10" dirty="0">
                <a:latin typeface="Arial"/>
                <a:cs typeface="Arial"/>
              </a:rPr>
              <a:t>Evento: </a:t>
            </a:r>
            <a:r>
              <a:rPr lang="pt-BR" sz="1000" dirty="0"/>
              <a:t>Vendedor </a:t>
            </a:r>
            <a:r>
              <a:rPr lang="pt-BR" sz="1000" dirty="0" err="1"/>
              <a:t>nao</a:t>
            </a:r>
            <a:r>
              <a:rPr lang="pt-BR" sz="1000"/>
              <a:t> recebeu pagamento 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Objetivo: </a:t>
            </a:r>
            <a:r>
              <a:rPr lang="pt-BR" sz="1000" spc="10" dirty="0" smtClean="0">
                <a:latin typeface="Arial"/>
                <a:cs typeface="Arial"/>
              </a:rPr>
              <a:t>Cancelar a venda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Trabalhadores envolvidos: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176202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smtClean="0">
                <a:latin typeface="Arial"/>
                <a:cs typeface="Arial"/>
              </a:rPr>
              <a:t>Vendedor cancela a venda.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453638" y="1539927"/>
            <a:ext cx="11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Venda Cancelada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6829425" y="2298584"/>
            <a:ext cx="1552575" cy="1435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5817489" y="2876550"/>
            <a:ext cx="126111" cy="857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Thiago Meniche Grauth dos Santos</cp:lastModifiedBy>
  <cp:revision>7</cp:revision>
  <dcterms:created xsi:type="dcterms:W3CDTF">2019-04-23T08:14:59Z</dcterms:created>
  <dcterms:modified xsi:type="dcterms:W3CDTF">2019-05-06T23:20:16Z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