
<file path=[Content_Types].xml><?xml version="1.0" encoding="utf-8"?>
<Types xmlns="http://schemas.openxmlformats.org/package/2006/content-types"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12192000" cy="6858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516" y="-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2"/>
          <p:cNvSpPr/>
          <p:nvPr/>
        </p:nvSpPr>
        <p:spPr>
          <a:xfrm>
            <a:off x="5210175" y="1562100"/>
            <a:ext cx="1619250" cy="1304925"/>
          </a:xfrm>
          <a:custGeom>
            <a:avLst/>
            <a:gdLst/>
            <a:ahLst/>
            <a:cxnLst/>
            <a:rect l="l" t="t" r="r" b="b"/>
            <a:pathLst>
              <a:path w="1619250" h="1304925">
                <a:moveTo>
                  <a:pt x="0" y="652399"/>
                </a:moveTo>
                <a:cubicBezTo>
                  <a:pt x="0" y="292100"/>
                  <a:pt x="362458" y="0"/>
                  <a:pt x="809625" y="0"/>
                </a:cubicBezTo>
                <a:cubicBezTo>
                  <a:pt x="1256792" y="0"/>
                  <a:pt x="1619250" y="292100"/>
                  <a:pt x="1619250" y="652399"/>
                </a:cubicBezTo>
                <a:cubicBezTo>
                  <a:pt x="1619250" y="1012825"/>
                  <a:pt x="1256792" y="1304925"/>
                  <a:pt x="809625" y="1304925"/>
                </a:cubicBezTo>
                <a:cubicBezTo>
                  <a:pt x="362458" y="1304925"/>
                  <a:pt x="0" y="1012825"/>
                  <a:pt x="0" y="652399"/>
                </a:cubicBezTo>
                <a:close/>
              </a:path>
            </a:pathLst>
          </a:custGeom>
          <a:solidFill>
            <a:srgbClr val="ED7D3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200650" y="1552575"/>
            <a:ext cx="1638300" cy="1323975"/>
          </a:xfrm>
          <a:custGeom>
            <a:avLst/>
            <a:gdLst/>
            <a:ahLst/>
            <a:cxnLst/>
            <a:rect l="l" t="t" r="r" b="b"/>
            <a:pathLst>
              <a:path w="1638300" h="1323975">
                <a:moveTo>
                  <a:pt x="9525" y="661924"/>
                </a:moveTo>
                <a:cubicBezTo>
                  <a:pt x="9525" y="301625"/>
                  <a:pt x="371983" y="9525"/>
                  <a:pt x="819150" y="9525"/>
                </a:cubicBezTo>
                <a:cubicBezTo>
                  <a:pt x="1266317" y="9525"/>
                  <a:pt x="1628775" y="301625"/>
                  <a:pt x="1628775" y="661924"/>
                </a:cubicBezTo>
                <a:cubicBezTo>
                  <a:pt x="1628775" y="1022350"/>
                  <a:pt x="1266317" y="1314450"/>
                  <a:pt x="819150" y="1314450"/>
                </a:cubicBezTo>
                <a:cubicBezTo>
                  <a:pt x="371983" y="1314450"/>
                  <a:pt x="9525" y="1022350"/>
                  <a:pt x="9525" y="661924"/>
                </a:cubicBez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text 1"/>
          <p:cNvSpPr txBox="1"/>
          <p:nvPr/>
        </p:nvSpPr>
        <p:spPr>
          <a:xfrm>
            <a:off x="5344881" y="2083140"/>
            <a:ext cx="1273297" cy="21544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pt-BR" sz="1400" spc="10" dirty="0" smtClean="0">
                <a:solidFill>
                  <a:srgbClr val="FFFFFF"/>
                </a:solidFill>
                <a:latin typeface="Calibri"/>
                <a:cs typeface="Calibri"/>
              </a:rPr>
              <a:t>Entregar Produto</a:t>
            </a:r>
            <a:endParaRPr lang="pt-BR" sz="1400" spc="10" dirty="0" smtClean="0">
              <a:solidFill>
                <a:srgbClr val="FFFFFF"/>
              </a:solidFill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38451" y="71501"/>
            <a:ext cx="1314450" cy="800100"/>
          </a:xfrm>
          <a:custGeom>
            <a:avLst/>
            <a:gdLst/>
            <a:ahLst/>
            <a:cxnLst/>
            <a:rect l="l" t="t" r="r" b="b"/>
            <a:pathLst>
              <a:path w="1314450" h="800100">
                <a:moveTo>
                  <a:pt x="0" y="800100"/>
                </a:moveTo>
                <a:lnTo>
                  <a:pt x="0" y="0"/>
                </a:lnTo>
                <a:lnTo>
                  <a:pt x="1314450" y="0"/>
                </a:lnTo>
                <a:lnTo>
                  <a:pt x="1314450" y="800100"/>
                </a:lnTo>
                <a:lnTo>
                  <a:pt x="0" y="800100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333683" y="66734"/>
            <a:ext cx="1323984" cy="809634"/>
          </a:xfrm>
          <a:custGeom>
            <a:avLst/>
            <a:gdLst/>
            <a:ahLst/>
            <a:cxnLst/>
            <a:rect l="l" t="t" r="r" b="b"/>
            <a:pathLst>
              <a:path w="1323984" h="809634">
                <a:moveTo>
                  <a:pt x="4768" y="804867"/>
                </a:moveTo>
                <a:lnTo>
                  <a:pt x="4768" y="4767"/>
                </a:lnTo>
                <a:lnTo>
                  <a:pt x="1319218" y="4767"/>
                </a:lnTo>
                <a:lnTo>
                  <a:pt x="1319218" y="804867"/>
                </a:lnTo>
                <a:lnTo>
                  <a:pt x="4768" y="804867"/>
                </a:lnTo>
                <a:close/>
              </a:path>
            </a:pathLst>
          </a:custGeom>
          <a:ln w="9534">
            <a:solidFill>
              <a:srgbClr val="2F528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text 1"/>
          <p:cNvSpPr txBox="1"/>
          <p:nvPr/>
        </p:nvSpPr>
        <p:spPr>
          <a:xfrm>
            <a:off x="2528316" y="370221"/>
            <a:ext cx="654218" cy="55399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pt-BR" sz="1800" dirty="0" smtClean="0">
                <a:solidFill>
                  <a:schemeClr val="bg1"/>
                </a:solidFill>
                <a:latin typeface="Calibri"/>
                <a:cs typeface="Calibri"/>
              </a:rPr>
              <a:t>Cliente</a:t>
            </a:r>
          </a:p>
          <a:p>
            <a:pPr marL="0">
              <a:lnSpc>
                <a:spcPct val="100000"/>
              </a:lnSpc>
            </a:pPr>
            <a:endParaRPr sz="1800" dirty="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81326" y="3843401"/>
            <a:ext cx="1314450" cy="809625"/>
          </a:xfrm>
          <a:custGeom>
            <a:avLst/>
            <a:gdLst/>
            <a:ahLst/>
            <a:cxnLst/>
            <a:rect l="l" t="t" r="r" b="b"/>
            <a:pathLst>
              <a:path w="1314450" h="809625">
                <a:moveTo>
                  <a:pt x="0" y="809625"/>
                </a:moveTo>
                <a:lnTo>
                  <a:pt x="0" y="0"/>
                </a:lnTo>
                <a:lnTo>
                  <a:pt x="1314450" y="0"/>
                </a:lnTo>
                <a:lnTo>
                  <a:pt x="1314450" y="809625"/>
                </a:lnTo>
                <a:lnTo>
                  <a:pt x="0" y="809625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476558" y="3838633"/>
            <a:ext cx="1323984" cy="819159"/>
          </a:xfrm>
          <a:custGeom>
            <a:avLst/>
            <a:gdLst/>
            <a:ahLst/>
            <a:cxnLst/>
            <a:rect l="l" t="t" r="r" b="b"/>
            <a:pathLst>
              <a:path w="1323984" h="819159">
                <a:moveTo>
                  <a:pt x="4768" y="814393"/>
                </a:moveTo>
                <a:lnTo>
                  <a:pt x="4768" y="4768"/>
                </a:lnTo>
                <a:lnTo>
                  <a:pt x="1319218" y="4768"/>
                </a:lnTo>
                <a:lnTo>
                  <a:pt x="1319218" y="814393"/>
                </a:lnTo>
                <a:lnTo>
                  <a:pt x="4768" y="814393"/>
                </a:lnTo>
                <a:close/>
              </a:path>
            </a:pathLst>
          </a:custGeom>
          <a:ln w="9534">
            <a:solidFill>
              <a:srgbClr val="2F528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text 1"/>
          <p:cNvSpPr txBox="1"/>
          <p:nvPr/>
        </p:nvSpPr>
        <p:spPr>
          <a:xfrm>
            <a:off x="2595880" y="4148851"/>
            <a:ext cx="766044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pt-BR" sz="1800" spc="10" dirty="0" smtClean="0">
                <a:solidFill>
                  <a:srgbClr val="FFFFFF"/>
                </a:solidFill>
                <a:latin typeface="Calibri"/>
                <a:cs typeface="Calibri"/>
              </a:rPr>
              <a:t>Produto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920101" y="3805301"/>
            <a:ext cx="1314450" cy="809625"/>
          </a:xfrm>
          <a:custGeom>
            <a:avLst/>
            <a:gdLst/>
            <a:ahLst/>
            <a:cxnLst/>
            <a:rect l="l" t="t" r="r" b="b"/>
            <a:pathLst>
              <a:path w="1314450" h="809625">
                <a:moveTo>
                  <a:pt x="0" y="809625"/>
                </a:moveTo>
                <a:lnTo>
                  <a:pt x="0" y="0"/>
                </a:lnTo>
                <a:lnTo>
                  <a:pt x="1314450" y="0"/>
                </a:lnTo>
                <a:lnTo>
                  <a:pt x="1314450" y="809625"/>
                </a:lnTo>
                <a:lnTo>
                  <a:pt x="0" y="809625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915334" y="3800533"/>
            <a:ext cx="1323984" cy="819159"/>
          </a:xfrm>
          <a:custGeom>
            <a:avLst/>
            <a:gdLst/>
            <a:ahLst/>
            <a:cxnLst/>
            <a:rect l="l" t="t" r="r" b="b"/>
            <a:pathLst>
              <a:path w="1323984" h="819159">
                <a:moveTo>
                  <a:pt x="4767" y="814393"/>
                </a:moveTo>
                <a:lnTo>
                  <a:pt x="4767" y="4768"/>
                </a:lnTo>
                <a:lnTo>
                  <a:pt x="1319217" y="4768"/>
                </a:lnTo>
                <a:lnTo>
                  <a:pt x="1319217" y="814393"/>
                </a:lnTo>
                <a:lnTo>
                  <a:pt x="4767" y="814393"/>
                </a:lnTo>
                <a:close/>
              </a:path>
            </a:pathLst>
          </a:custGeom>
          <a:ln w="9534">
            <a:solidFill>
              <a:srgbClr val="2F528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text 1"/>
          <p:cNvSpPr txBox="1"/>
          <p:nvPr/>
        </p:nvSpPr>
        <p:spPr>
          <a:xfrm>
            <a:off x="8161401" y="4110497"/>
            <a:ext cx="906274" cy="2723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pt-BR" sz="1770" spc="10" dirty="0" smtClean="0">
                <a:solidFill>
                  <a:srgbClr val="FFFFFF"/>
                </a:solidFill>
                <a:latin typeface="Calibri"/>
                <a:cs typeface="Calibri"/>
              </a:rPr>
              <a:t>Vendedor</a:t>
            </a:r>
            <a:endParaRPr sz="1700" dirty="0">
              <a:latin typeface="Calibri"/>
              <a:cs typeface="Calibri"/>
            </a:endParaRPr>
          </a:p>
        </p:txBody>
      </p:sp>
      <p:pic>
        <p:nvPicPr>
          <p:cNvPr id="28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750564" y="1461008"/>
            <a:ext cx="1455166" cy="864743"/>
          </a:xfrm>
          <a:prstGeom prst="rect">
            <a:avLst/>
          </a:prstGeom>
        </p:spPr>
      </p:pic>
      <p:pic>
        <p:nvPicPr>
          <p:cNvPr id="29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744214" y="1817243"/>
            <a:ext cx="1467866" cy="514858"/>
          </a:xfrm>
          <a:prstGeom prst="rect">
            <a:avLst/>
          </a:prstGeom>
        </p:spPr>
      </p:pic>
      <p:sp>
        <p:nvSpPr>
          <p:cNvPr id="16" name="object 16"/>
          <p:cNvSpPr/>
          <p:nvPr/>
        </p:nvSpPr>
        <p:spPr>
          <a:xfrm>
            <a:off x="3481705" y="966851"/>
            <a:ext cx="173863" cy="610616"/>
          </a:xfrm>
          <a:custGeom>
            <a:avLst/>
            <a:gdLst/>
            <a:ahLst/>
            <a:cxnLst/>
            <a:rect l="l" t="t" r="r" b="b"/>
            <a:pathLst>
              <a:path w="173863" h="610616">
                <a:moveTo>
                  <a:pt x="164719" y="610616"/>
                </a:moveTo>
                <a:lnTo>
                  <a:pt x="29337" y="62738"/>
                </a:lnTo>
                <a:lnTo>
                  <a:pt x="38608" y="60452"/>
                </a:lnTo>
                <a:lnTo>
                  <a:pt x="173863" y="608330"/>
                </a:lnTo>
                <a:close/>
                <a:moveTo>
                  <a:pt x="0" y="83058"/>
                </a:moveTo>
                <a:lnTo>
                  <a:pt x="18796" y="0"/>
                </a:lnTo>
                <a:lnTo>
                  <a:pt x="74041" y="647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31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557901" y="4614862"/>
            <a:ext cx="6457950" cy="2243137"/>
          </a:xfrm>
          <a:prstGeom prst="rect">
            <a:avLst/>
          </a:prstGeom>
        </p:spPr>
      </p:pic>
      <p:pic>
        <p:nvPicPr>
          <p:cNvPr id="32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553134" y="4610095"/>
            <a:ext cx="6467484" cy="2247905"/>
          </a:xfrm>
          <a:prstGeom prst="rect">
            <a:avLst/>
          </a:prstGeom>
        </p:spPr>
      </p:pic>
      <p:sp>
        <p:nvSpPr>
          <p:cNvPr id="33" name="text 1"/>
          <p:cNvSpPr txBox="1"/>
          <p:nvPr/>
        </p:nvSpPr>
        <p:spPr>
          <a:xfrm>
            <a:off x="5646039" y="4674568"/>
            <a:ext cx="2740174" cy="61555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pt-BR" sz="1000" b="1" spc="10" dirty="0" smtClean="0">
                <a:latin typeface="Arial"/>
                <a:cs typeface="Arial"/>
              </a:rPr>
              <a:t>Despachar produto</a:t>
            </a:r>
            <a:endParaRPr sz="1000" dirty="0">
              <a:latin typeface="Arial"/>
              <a:cs typeface="Arial"/>
            </a:endParaRPr>
          </a:p>
          <a:p>
            <a:r>
              <a:rPr sz="1000" b="1" spc="10" dirty="0">
                <a:latin typeface="Arial"/>
                <a:cs typeface="Arial"/>
              </a:rPr>
              <a:t>Evento: </a:t>
            </a:r>
            <a:r>
              <a:rPr lang="pt-BR" sz="1000" dirty="0"/>
              <a:t>Vendedor entrega os produtos embalados </a:t>
            </a:r>
            <a:endParaRPr sz="1000" dirty="0" smtClean="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1000" b="1" spc="10" dirty="0" err="1" smtClean="0">
                <a:latin typeface="Arial"/>
                <a:cs typeface="Arial"/>
              </a:rPr>
              <a:t>Objetivo</a:t>
            </a:r>
            <a:r>
              <a:rPr lang="pt-BR" sz="1000" b="1" spc="10" dirty="0" smtClean="0">
                <a:latin typeface="Arial"/>
                <a:cs typeface="Arial"/>
              </a:rPr>
              <a:t>:</a:t>
            </a:r>
            <a:r>
              <a:rPr sz="1000" spc="10" dirty="0" smtClean="0">
                <a:latin typeface="Arial"/>
                <a:cs typeface="Arial"/>
              </a:rPr>
              <a:t> </a:t>
            </a:r>
            <a:r>
              <a:rPr lang="pt-BR" sz="1000" spc="10" dirty="0" smtClean="0">
                <a:latin typeface="Arial"/>
                <a:cs typeface="Arial"/>
              </a:rPr>
              <a:t>Entregar os </a:t>
            </a:r>
            <a:r>
              <a:rPr sz="1000" spc="10" dirty="0" err="1" smtClean="0">
                <a:latin typeface="Arial"/>
                <a:cs typeface="Arial"/>
              </a:rPr>
              <a:t>produtos</a:t>
            </a:r>
            <a:r>
              <a:rPr lang="pt-BR" sz="1000" spc="10" dirty="0">
                <a:latin typeface="Arial"/>
                <a:cs typeface="Arial"/>
              </a:rPr>
              <a:t> </a:t>
            </a:r>
            <a:r>
              <a:rPr lang="pt-BR" sz="1000" spc="10" dirty="0" smtClean="0">
                <a:latin typeface="Arial"/>
                <a:cs typeface="Arial"/>
              </a:rPr>
              <a:t>comprados</a:t>
            </a:r>
            <a:endParaRPr sz="1000" dirty="0" smtClean="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1000" b="1" spc="10" dirty="0" err="1" smtClean="0">
                <a:latin typeface="Arial"/>
                <a:cs typeface="Arial"/>
              </a:rPr>
              <a:t>Trabalhadores</a:t>
            </a:r>
            <a:r>
              <a:rPr sz="1000" b="1" spc="10" dirty="0" smtClean="0">
                <a:latin typeface="Arial"/>
                <a:cs typeface="Arial"/>
              </a:rPr>
              <a:t> </a:t>
            </a:r>
            <a:r>
              <a:rPr sz="1000" b="1" spc="10" dirty="0" err="1">
                <a:latin typeface="Arial"/>
                <a:cs typeface="Arial"/>
              </a:rPr>
              <a:t>envolvidos</a:t>
            </a:r>
            <a:r>
              <a:rPr sz="1000" b="1" spc="10" dirty="0" smtClean="0">
                <a:latin typeface="Arial"/>
                <a:cs typeface="Arial"/>
              </a:rPr>
              <a:t>: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34" name="text 1"/>
          <p:cNvSpPr txBox="1"/>
          <p:nvPr/>
        </p:nvSpPr>
        <p:spPr>
          <a:xfrm>
            <a:off x="5646039" y="5284516"/>
            <a:ext cx="136557" cy="13841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latin typeface="Arial"/>
                <a:cs typeface="Arial"/>
              </a:rPr>
              <a:t>•</a:t>
            </a:r>
            <a:endParaRPr sz="1000">
              <a:latin typeface="Arial"/>
              <a:cs typeface="Arial"/>
            </a:endParaRPr>
          </a:p>
        </p:txBody>
      </p:sp>
      <p:sp>
        <p:nvSpPr>
          <p:cNvPr id="35" name="text 1"/>
          <p:cNvSpPr txBox="1"/>
          <p:nvPr/>
        </p:nvSpPr>
        <p:spPr>
          <a:xfrm>
            <a:off x="5817489" y="5284516"/>
            <a:ext cx="561496" cy="13854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39" spc="10" dirty="0">
                <a:latin typeface="Arial"/>
                <a:cs typeface="Arial"/>
              </a:rPr>
              <a:t>Vendedor</a:t>
            </a:r>
            <a:endParaRPr sz="900">
              <a:latin typeface="Arial"/>
              <a:cs typeface="Arial"/>
            </a:endParaRPr>
          </a:p>
        </p:txBody>
      </p:sp>
      <p:sp>
        <p:nvSpPr>
          <p:cNvPr id="36" name="text 1"/>
          <p:cNvSpPr txBox="1"/>
          <p:nvPr/>
        </p:nvSpPr>
        <p:spPr>
          <a:xfrm>
            <a:off x="6103620" y="5589633"/>
            <a:ext cx="4087979" cy="60157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latin typeface="Arial"/>
                <a:cs typeface="Arial"/>
              </a:rPr>
              <a:t>o   </a:t>
            </a:r>
            <a:r>
              <a:rPr lang="pt-BR" sz="1000" spc="10" dirty="0" smtClean="0">
                <a:latin typeface="Arial"/>
                <a:cs typeface="Arial"/>
              </a:rPr>
              <a:t>Vendedor separa o produto no estoque</a:t>
            </a:r>
            <a:endParaRPr sz="1000" dirty="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1000" spc="10" dirty="0">
                <a:latin typeface="Arial"/>
                <a:cs typeface="Arial"/>
              </a:rPr>
              <a:t>o   </a:t>
            </a:r>
            <a:r>
              <a:rPr lang="pt-BR" sz="1000" spc="10" dirty="0" smtClean="0">
                <a:latin typeface="Arial"/>
                <a:cs typeface="Arial"/>
              </a:rPr>
              <a:t>Vendedor atualiza o estoque</a:t>
            </a:r>
            <a:endParaRPr sz="1000" dirty="0">
              <a:latin typeface="Arial"/>
              <a:cs typeface="Arial"/>
            </a:endParaRPr>
          </a:p>
          <a:p>
            <a:pPr marL="286131">
              <a:lnSpc>
                <a:spcPct val="100000"/>
              </a:lnSpc>
            </a:pPr>
            <a:r>
              <a:rPr sz="909" spc="10" dirty="0">
                <a:latin typeface="Arial"/>
                <a:cs typeface="Arial"/>
              </a:rPr>
              <a:t>o   Em </a:t>
            </a:r>
            <a:r>
              <a:rPr sz="909" spc="10" dirty="0" err="1">
                <a:latin typeface="Arial"/>
                <a:cs typeface="Arial"/>
              </a:rPr>
              <a:t>caso</a:t>
            </a:r>
            <a:r>
              <a:rPr sz="909" spc="10" dirty="0">
                <a:latin typeface="Arial"/>
                <a:cs typeface="Arial"/>
              </a:rPr>
              <a:t> </a:t>
            </a:r>
            <a:r>
              <a:rPr sz="909" spc="10" dirty="0" smtClean="0">
                <a:latin typeface="Arial"/>
                <a:cs typeface="Arial"/>
              </a:rPr>
              <a:t>de </a:t>
            </a:r>
            <a:r>
              <a:rPr lang="pt-BR" sz="909" spc="10" dirty="0" smtClean="0">
                <a:latin typeface="Arial"/>
                <a:cs typeface="Arial"/>
              </a:rPr>
              <a:t> que aquele seja o ultimo </a:t>
            </a:r>
            <a:r>
              <a:rPr lang="pt-BR" sz="909" spc="10" dirty="0" err="1" smtClean="0">
                <a:latin typeface="Arial"/>
                <a:cs typeface="Arial"/>
              </a:rPr>
              <a:t>solitcita</a:t>
            </a:r>
            <a:r>
              <a:rPr lang="pt-BR" sz="909" spc="10" dirty="0" smtClean="0">
                <a:latin typeface="Arial"/>
                <a:cs typeface="Arial"/>
              </a:rPr>
              <a:t> a reposição do mesmo</a:t>
            </a:r>
            <a:endParaRPr sz="1000" dirty="0" smtClean="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1000" spc="10" dirty="0" smtClean="0">
                <a:latin typeface="Arial"/>
                <a:cs typeface="Arial"/>
              </a:rPr>
              <a:t>o   </a:t>
            </a:r>
            <a:r>
              <a:rPr lang="pt-BR" sz="1000" spc="10" dirty="0" smtClean="0">
                <a:latin typeface="Arial"/>
                <a:cs typeface="Arial"/>
              </a:rPr>
              <a:t>Vendedor finaliza venda</a:t>
            </a:r>
            <a:endParaRPr sz="1000" dirty="0" smtClean="0">
              <a:latin typeface="Arial"/>
              <a:cs typeface="Arial"/>
            </a:endParaRPr>
          </a:p>
        </p:txBody>
      </p:sp>
      <p:sp>
        <p:nvSpPr>
          <p:cNvPr id="37" name="CaixaDeTexto 36"/>
          <p:cNvSpPr txBox="1"/>
          <p:nvPr/>
        </p:nvSpPr>
        <p:spPr>
          <a:xfrm>
            <a:off x="3453638" y="1539927"/>
            <a:ext cx="11200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Recebe produto</a:t>
            </a:r>
            <a:endParaRPr lang="pt-BR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" name="Conector de Seta Reta 19"/>
          <p:cNvCxnSpPr/>
          <p:nvPr/>
        </p:nvCxnSpPr>
        <p:spPr>
          <a:xfrm flipV="1">
            <a:off x="3453638" y="2667000"/>
            <a:ext cx="1756537" cy="11335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/>
          <p:cNvCxnSpPr/>
          <p:nvPr/>
        </p:nvCxnSpPr>
        <p:spPr>
          <a:xfrm flipH="1" flipV="1">
            <a:off x="6660261" y="2667000"/>
            <a:ext cx="1621425" cy="11036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bject 10"/>
          <p:cNvSpPr/>
          <p:nvPr/>
        </p:nvSpPr>
        <p:spPr>
          <a:xfrm>
            <a:off x="5274165" y="3757018"/>
            <a:ext cx="1314450" cy="809625"/>
          </a:xfrm>
          <a:custGeom>
            <a:avLst/>
            <a:gdLst/>
            <a:ahLst/>
            <a:cxnLst/>
            <a:rect l="l" t="t" r="r" b="b"/>
            <a:pathLst>
              <a:path w="1314450" h="809625">
                <a:moveTo>
                  <a:pt x="0" y="809625"/>
                </a:moveTo>
                <a:lnTo>
                  <a:pt x="0" y="0"/>
                </a:lnTo>
                <a:lnTo>
                  <a:pt x="1314450" y="0"/>
                </a:lnTo>
                <a:lnTo>
                  <a:pt x="1314450" y="809625"/>
                </a:lnTo>
                <a:lnTo>
                  <a:pt x="0" y="809625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text 1"/>
          <p:cNvSpPr txBox="1"/>
          <p:nvPr/>
        </p:nvSpPr>
        <p:spPr>
          <a:xfrm>
            <a:off x="5519991" y="4069123"/>
            <a:ext cx="647228" cy="2723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pt-BR" sz="1770" spc="10" dirty="0" smtClean="0">
                <a:solidFill>
                  <a:srgbClr val="FFFFFF"/>
                </a:solidFill>
                <a:latin typeface="Calibri"/>
                <a:cs typeface="Calibri"/>
              </a:rPr>
              <a:t>Cliente</a:t>
            </a:r>
            <a:endParaRPr sz="1700" dirty="0">
              <a:latin typeface="Calibri"/>
              <a:cs typeface="Calibri"/>
            </a:endParaRPr>
          </a:p>
        </p:txBody>
      </p:sp>
      <p:cxnSp>
        <p:nvCxnSpPr>
          <p:cNvPr id="8" name="Conector de Seta Reta 7"/>
          <p:cNvCxnSpPr/>
          <p:nvPr/>
        </p:nvCxnSpPr>
        <p:spPr>
          <a:xfrm>
            <a:off x="5843605" y="2876550"/>
            <a:ext cx="0" cy="88046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</TotalTime>
  <Words>58</Words>
  <Application>Microsoft Office PowerPoint</Application>
  <PresentationFormat>Personalizar</PresentationFormat>
  <Paragraphs>16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Henrique Lira da Silva</dc:creator>
  <cp:lastModifiedBy>INSS</cp:lastModifiedBy>
  <cp:revision>10</cp:revision>
  <dcterms:created xsi:type="dcterms:W3CDTF">2019-04-23T08:14:59Z</dcterms:created>
  <dcterms:modified xsi:type="dcterms:W3CDTF">2019-05-09T14:22:53Z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2019-04-23T00:00:00Z</vt:filetime>
  </property>
  <property fmtid="{D5CDD505-2E9C-101B-9397-08002B2CF9AE}" pid="3" name="LastSaved">
    <vt:filetime>2019-04-23T00:00:00Z</vt:filetime>
  </property>
</Properties>
</file>