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555" autoAdjust="0"/>
  </p:normalViewPr>
  <p:slideViewPr>
    <p:cSldViewPr>
      <p:cViewPr>
        <p:scale>
          <a:sx n="100" d="100"/>
          <a:sy n="100" d="100"/>
        </p:scale>
        <p:origin x="444" y="-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8" name="object 2"/>
          <p:cNvSpPr/>
          <p:nvPr/>
        </p:nvSpPr>
        <p:spPr>
          <a:xfrm>
            <a:off x="5210175" y="1562100"/>
            <a:ext cx="1619250" cy="1304925"/>
          </a:xfrm>
          <a:custGeom>
            <a:avLst/>
            <a:gdLst/>
            <a:ahLst/>
            <a:cxnLst/>
            <a:rect l="l" t="t" r="r" b="b"/>
            <a:pathLst>
              <a:path w="1619250" h="1304925">
                <a:moveTo>
                  <a:pt x="0" y="652399"/>
                </a:moveTo>
                <a:cubicBezTo>
                  <a:pt x="0" y="292100"/>
                  <a:pt x="362458" y="0"/>
                  <a:pt x="809625" y="0"/>
                </a:cubicBezTo>
                <a:cubicBezTo>
                  <a:pt x="1256792" y="0"/>
                  <a:pt x="1619250" y="292100"/>
                  <a:pt x="1619250" y="652399"/>
                </a:cubicBezTo>
                <a:cubicBezTo>
                  <a:pt x="1619250" y="1012825"/>
                  <a:pt x="1256792" y="1304925"/>
                  <a:pt x="809625" y="1304925"/>
                </a:cubicBezTo>
                <a:cubicBezTo>
                  <a:pt x="362458" y="1304925"/>
                  <a:pt x="0" y="1012825"/>
                  <a:pt x="0" y="652399"/>
                </a:cubicBez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00650" y="1552575"/>
            <a:ext cx="1638300" cy="1323975"/>
          </a:xfrm>
          <a:custGeom>
            <a:avLst/>
            <a:gdLst/>
            <a:ahLst/>
            <a:cxnLst/>
            <a:rect l="l" t="t" r="r" b="b"/>
            <a:pathLst>
              <a:path w="1638300" h="1323975">
                <a:moveTo>
                  <a:pt x="9525" y="661924"/>
                </a:moveTo>
                <a:cubicBezTo>
                  <a:pt x="9525" y="301625"/>
                  <a:pt x="371983" y="9525"/>
                  <a:pt x="819150" y="9525"/>
                </a:cubicBezTo>
                <a:cubicBezTo>
                  <a:pt x="1266317" y="9525"/>
                  <a:pt x="1628775" y="301625"/>
                  <a:pt x="1628775" y="661924"/>
                </a:cubicBezTo>
                <a:cubicBezTo>
                  <a:pt x="1628775" y="1022350"/>
                  <a:pt x="1266317" y="1314450"/>
                  <a:pt x="819150" y="1314450"/>
                </a:cubicBezTo>
                <a:cubicBezTo>
                  <a:pt x="371983" y="1314450"/>
                  <a:pt x="9525" y="1022350"/>
                  <a:pt x="9525" y="661924"/>
                </a:cubicBez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text 1"/>
          <p:cNvSpPr txBox="1"/>
          <p:nvPr/>
        </p:nvSpPr>
        <p:spPr>
          <a:xfrm>
            <a:off x="5545201" y="1981597"/>
            <a:ext cx="6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5310182" y="2000240"/>
            <a:ext cx="1378198" cy="6924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600" spc="10" dirty="0" smtClean="0">
                <a:solidFill>
                  <a:srgbClr val="FFFFFF"/>
                </a:solidFill>
                <a:latin typeface="Calibri"/>
                <a:cs typeface="Calibri"/>
              </a:rPr>
              <a:t>Fazer Devolução</a:t>
            </a:r>
            <a:endParaRPr lang="pt-BR" sz="1600" spc="10" dirty="0" smtClean="0">
              <a:solidFill>
                <a:srgbClr val="FFFFFF"/>
              </a:solidFill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endParaRPr lang="pt-BR" sz="1200" spc="10" dirty="0" smtClean="0">
              <a:solidFill>
                <a:srgbClr val="FFFFFF"/>
              </a:solidFill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endParaRPr sz="17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38451" y="71501"/>
            <a:ext cx="1314450" cy="800100"/>
          </a:xfrm>
          <a:custGeom>
            <a:avLst/>
            <a:gdLst/>
            <a:ahLst/>
            <a:cxnLst/>
            <a:rect l="l" t="t" r="r" b="b"/>
            <a:pathLst>
              <a:path w="1314450" h="800100">
                <a:moveTo>
                  <a:pt x="0" y="800100"/>
                </a:moveTo>
                <a:lnTo>
                  <a:pt x="0" y="0"/>
                </a:lnTo>
                <a:lnTo>
                  <a:pt x="1314450" y="0"/>
                </a:lnTo>
                <a:lnTo>
                  <a:pt x="1314450" y="800100"/>
                </a:lnTo>
                <a:lnTo>
                  <a:pt x="0" y="80010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33683" y="66734"/>
            <a:ext cx="1323984" cy="809634"/>
          </a:xfrm>
          <a:custGeom>
            <a:avLst/>
            <a:gdLst/>
            <a:ahLst/>
            <a:cxnLst/>
            <a:rect l="l" t="t" r="r" b="b"/>
            <a:pathLst>
              <a:path w="1323984" h="809634">
                <a:moveTo>
                  <a:pt x="4768" y="804867"/>
                </a:moveTo>
                <a:lnTo>
                  <a:pt x="4768" y="4767"/>
                </a:lnTo>
                <a:lnTo>
                  <a:pt x="1319218" y="4767"/>
                </a:lnTo>
                <a:lnTo>
                  <a:pt x="1319218" y="804867"/>
                </a:lnTo>
                <a:lnTo>
                  <a:pt x="4768" y="804867"/>
                </a:lnTo>
                <a:close/>
              </a:path>
            </a:pathLst>
          </a:custGeom>
          <a:ln w="9534">
            <a:solidFill>
              <a:srgbClr val="2F52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text 1"/>
          <p:cNvSpPr txBox="1"/>
          <p:nvPr/>
        </p:nvSpPr>
        <p:spPr>
          <a:xfrm>
            <a:off x="2528316" y="370221"/>
            <a:ext cx="654218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800" dirty="0" smtClean="0">
                <a:solidFill>
                  <a:schemeClr val="bg1"/>
                </a:solidFill>
                <a:latin typeface="Calibri"/>
                <a:cs typeface="Calibri"/>
              </a:rPr>
              <a:t>Cliente</a:t>
            </a:r>
          </a:p>
          <a:p>
            <a:pPr marL="0"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81326" y="3843401"/>
            <a:ext cx="1314450" cy="809625"/>
          </a:xfrm>
          <a:custGeom>
            <a:avLst/>
            <a:gdLst/>
            <a:ahLst/>
            <a:cxnLst/>
            <a:rect l="l" t="t" r="r" b="b"/>
            <a:pathLst>
              <a:path w="1314450" h="809625">
                <a:moveTo>
                  <a:pt x="0" y="809625"/>
                </a:moveTo>
                <a:lnTo>
                  <a:pt x="0" y="0"/>
                </a:lnTo>
                <a:lnTo>
                  <a:pt x="1314450" y="0"/>
                </a:lnTo>
                <a:lnTo>
                  <a:pt x="1314450" y="809625"/>
                </a:lnTo>
                <a:lnTo>
                  <a:pt x="0" y="809625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76558" y="3838633"/>
            <a:ext cx="1323984" cy="819159"/>
          </a:xfrm>
          <a:custGeom>
            <a:avLst/>
            <a:gdLst/>
            <a:ahLst/>
            <a:cxnLst/>
            <a:rect l="l" t="t" r="r" b="b"/>
            <a:pathLst>
              <a:path w="1323984" h="819159">
                <a:moveTo>
                  <a:pt x="4768" y="814393"/>
                </a:moveTo>
                <a:lnTo>
                  <a:pt x="4768" y="4768"/>
                </a:lnTo>
                <a:lnTo>
                  <a:pt x="1319218" y="4768"/>
                </a:lnTo>
                <a:lnTo>
                  <a:pt x="1319218" y="814393"/>
                </a:lnTo>
                <a:lnTo>
                  <a:pt x="4768" y="814393"/>
                </a:lnTo>
                <a:close/>
              </a:path>
            </a:pathLst>
          </a:custGeom>
          <a:ln w="9534">
            <a:solidFill>
              <a:srgbClr val="2F52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text 1"/>
          <p:cNvSpPr txBox="1"/>
          <p:nvPr/>
        </p:nvSpPr>
        <p:spPr>
          <a:xfrm>
            <a:off x="2595880" y="4148851"/>
            <a:ext cx="766044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800" spc="10" dirty="0" smtClean="0">
                <a:solidFill>
                  <a:srgbClr val="FFFFFF"/>
                </a:solidFill>
                <a:latin typeface="Calibri"/>
                <a:cs typeface="Calibri"/>
              </a:rPr>
              <a:t>Produto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72151" y="3805301"/>
            <a:ext cx="1314450" cy="809625"/>
          </a:xfrm>
          <a:custGeom>
            <a:avLst/>
            <a:gdLst/>
            <a:ahLst/>
            <a:cxnLst/>
            <a:rect l="l" t="t" r="r" b="b"/>
            <a:pathLst>
              <a:path w="1314450" h="809625">
                <a:moveTo>
                  <a:pt x="0" y="809625"/>
                </a:moveTo>
                <a:lnTo>
                  <a:pt x="0" y="0"/>
                </a:lnTo>
                <a:lnTo>
                  <a:pt x="1314450" y="0"/>
                </a:lnTo>
                <a:lnTo>
                  <a:pt x="1314450" y="809625"/>
                </a:lnTo>
                <a:lnTo>
                  <a:pt x="0" y="809625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67384" y="3800533"/>
            <a:ext cx="1323984" cy="819159"/>
          </a:xfrm>
          <a:custGeom>
            <a:avLst/>
            <a:gdLst/>
            <a:ahLst/>
            <a:cxnLst/>
            <a:rect l="l" t="t" r="r" b="b"/>
            <a:pathLst>
              <a:path w="1323984" h="819159">
                <a:moveTo>
                  <a:pt x="4767" y="814393"/>
                </a:moveTo>
                <a:lnTo>
                  <a:pt x="4767" y="4768"/>
                </a:lnTo>
                <a:lnTo>
                  <a:pt x="1319217" y="4768"/>
                </a:lnTo>
                <a:lnTo>
                  <a:pt x="1319217" y="814393"/>
                </a:lnTo>
                <a:lnTo>
                  <a:pt x="4767" y="814393"/>
                </a:lnTo>
                <a:close/>
              </a:path>
            </a:pathLst>
          </a:custGeom>
          <a:ln w="9534">
            <a:solidFill>
              <a:srgbClr val="2F52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text 1"/>
          <p:cNvSpPr txBox="1"/>
          <p:nvPr/>
        </p:nvSpPr>
        <p:spPr>
          <a:xfrm>
            <a:off x="5539486" y="4110497"/>
            <a:ext cx="647228" cy="2723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770" spc="10" dirty="0" smtClean="0">
                <a:solidFill>
                  <a:srgbClr val="FFFFFF"/>
                </a:solidFill>
                <a:latin typeface="Calibri"/>
                <a:cs typeface="Calibri"/>
              </a:rPr>
              <a:t>Cliente</a:t>
            </a:r>
            <a:endParaRPr sz="1700" dirty="0">
              <a:latin typeface="Calibri"/>
              <a:cs typeface="Calibri"/>
            </a:endParaRPr>
          </a:p>
        </p:txBody>
      </p:sp>
      <p:pic>
        <p:nvPicPr>
          <p:cNvPr id="2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317" y="349885"/>
            <a:ext cx="1887093" cy="779145"/>
          </a:xfrm>
          <a:prstGeom prst="rect">
            <a:avLst/>
          </a:prstGeom>
        </p:spPr>
      </p:pic>
      <p:pic>
        <p:nvPicPr>
          <p:cNvPr id="26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921" y="343535"/>
            <a:ext cx="1886838" cy="791845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5502656" y="1233424"/>
            <a:ext cx="76200" cy="492125"/>
          </a:xfrm>
          <a:custGeom>
            <a:avLst/>
            <a:gdLst/>
            <a:ahLst/>
            <a:cxnLst/>
            <a:rect l="l" t="t" r="r" b="b"/>
            <a:pathLst>
              <a:path w="76200" h="492125">
                <a:moveTo>
                  <a:pt x="44196" y="0"/>
                </a:moveTo>
                <a:lnTo>
                  <a:pt x="33020" y="428498"/>
                </a:lnTo>
                <a:lnTo>
                  <a:pt x="42545" y="428752"/>
                </a:lnTo>
                <a:lnTo>
                  <a:pt x="53721" y="127"/>
                </a:lnTo>
                <a:close/>
                <a:moveTo>
                  <a:pt x="0" y="415036"/>
                </a:moveTo>
                <a:lnTo>
                  <a:pt x="36195" y="492125"/>
                </a:lnTo>
                <a:lnTo>
                  <a:pt x="76200" y="4169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text 1"/>
          <p:cNvSpPr txBox="1"/>
          <p:nvPr/>
        </p:nvSpPr>
        <p:spPr>
          <a:xfrm>
            <a:off x="5095868" y="1071546"/>
            <a:ext cx="997709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900" spc="10" dirty="0" smtClean="0">
                <a:latin typeface="Arial"/>
                <a:cs typeface="Arial"/>
              </a:rPr>
              <a:t>Devolver Produtos</a:t>
            </a:r>
            <a:endParaRPr lang="pt-BR" sz="900" spc="10" dirty="0" smtClean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endParaRPr sz="900" dirty="0">
              <a:latin typeface="Arial"/>
              <a:cs typeface="Arial"/>
            </a:endParaRPr>
          </a:p>
        </p:txBody>
      </p:sp>
      <p:pic>
        <p:nvPicPr>
          <p:cNvPr id="28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564" y="1461008"/>
            <a:ext cx="1455166" cy="864743"/>
          </a:xfrm>
          <a:prstGeom prst="rect">
            <a:avLst/>
          </a:prstGeom>
        </p:spPr>
      </p:pic>
      <p:pic>
        <p:nvPicPr>
          <p:cNvPr id="31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901" y="4614862"/>
            <a:ext cx="6457950" cy="2243137"/>
          </a:xfrm>
          <a:prstGeom prst="rect">
            <a:avLst/>
          </a:prstGeom>
        </p:spPr>
      </p:pic>
      <p:pic>
        <p:nvPicPr>
          <p:cNvPr id="32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134" y="4610095"/>
            <a:ext cx="6467484" cy="2247905"/>
          </a:xfrm>
          <a:prstGeom prst="rect">
            <a:avLst/>
          </a:prstGeom>
        </p:spPr>
      </p:pic>
      <p:sp>
        <p:nvSpPr>
          <p:cNvPr id="33" name="text 1"/>
          <p:cNvSpPr txBox="1"/>
          <p:nvPr/>
        </p:nvSpPr>
        <p:spPr>
          <a:xfrm>
            <a:off x="5646039" y="4674568"/>
            <a:ext cx="3695563" cy="6155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000" b="1" spc="10" dirty="0" smtClean="0">
                <a:latin typeface="Arial"/>
                <a:cs typeface="Arial"/>
              </a:rPr>
              <a:t>Receber e verificar produtos selecionados</a:t>
            </a:r>
            <a:endParaRPr sz="1000" dirty="0" smtClean="0">
              <a:latin typeface="Arial"/>
              <a:cs typeface="Arial"/>
            </a:endParaRPr>
          </a:p>
          <a:p>
            <a:r>
              <a:rPr sz="1000" b="1" spc="10" dirty="0" err="1" smtClean="0">
                <a:latin typeface="Arial"/>
                <a:cs typeface="Arial"/>
              </a:rPr>
              <a:t>Evento</a:t>
            </a:r>
            <a:r>
              <a:rPr sz="1000" b="1" spc="10">
                <a:latin typeface="Arial"/>
                <a:cs typeface="Arial"/>
              </a:rPr>
              <a:t>: </a:t>
            </a:r>
            <a:r>
              <a:rPr lang="pt-BR" sz="1000" dirty="0" smtClean="0"/>
              <a:t>Vendedor valida produtos que foram entregues pelo cliente</a:t>
            </a:r>
            <a:endParaRPr sz="1000" dirty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000" b="1" spc="10" smtClean="0">
                <a:latin typeface="Arial"/>
                <a:cs typeface="Arial"/>
              </a:rPr>
              <a:t>Objetivo: </a:t>
            </a:r>
            <a:r>
              <a:rPr lang="pt-BR" sz="1000" spc="10" dirty="0" smtClean="0">
                <a:latin typeface="Arial"/>
                <a:cs typeface="Arial"/>
              </a:rPr>
              <a:t>Validar Pedido</a:t>
            </a:r>
            <a:endParaRPr sz="1000" dirty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000" b="1" spc="10" dirty="0">
                <a:latin typeface="Arial"/>
                <a:cs typeface="Arial"/>
              </a:rPr>
              <a:t>Trabalhadores </a:t>
            </a:r>
            <a:r>
              <a:rPr sz="1000" b="1" spc="10" dirty="0" err="1">
                <a:latin typeface="Arial"/>
                <a:cs typeface="Arial"/>
              </a:rPr>
              <a:t>envolvidos</a:t>
            </a:r>
            <a:r>
              <a:rPr sz="1000" b="1" spc="10" dirty="0" smtClean="0">
                <a:latin typeface="Arial"/>
                <a:cs typeface="Arial"/>
              </a:rPr>
              <a:t>: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4" name="text 1"/>
          <p:cNvSpPr txBox="1"/>
          <p:nvPr/>
        </p:nvSpPr>
        <p:spPr>
          <a:xfrm>
            <a:off x="5646039" y="5284516"/>
            <a:ext cx="136557" cy="1384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•</a:t>
            </a:r>
            <a:endParaRPr sz="1000">
              <a:latin typeface="Arial"/>
              <a:cs typeface="Arial"/>
            </a:endParaRPr>
          </a:p>
        </p:txBody>
      </p:sp>
      <p:sp>
        <p:nvSpPr>
          <p:cNvPr id="35" name="text 1"/>
          <p:cNvSpPr txBox="1"/>
          <p:nvPr/>
        </p:nvSpPr>
        <p:spPr>
          <a:xfrm>
            <a:off x="5817489" y="5284516"/>
            <a:ext cx="561496" cy="1385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39" spc="10" dirty="0">
                <a:latin typeface="Arial"/>
                <a:cs typeface="Arial"/>
              </a:rPr>
              <a:t>Vendedor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36" name="text 1"/>
          <p:cNvSpPr txBox="1"/>
          <p:nvPr/>
        </p:nvSpPr>
        <p:spPr>
          <a:xfrm>
            <a:off x="6103620" y="5589633"/>
            <a:ext cx="1222451" cy="2937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>
                <a:latin typeface="Arial"/>
                <a:cs typeface="Arial"/>
              </a:rPr>
              <a:t>o   </a:t>
            </a:r>
            <a:r>
              <a:rPr lang="pt-BR" sz="1000" spc="10" dirty="0" smtClean="0">
                <a:latin typeface="Arial"/>
                <a:cs typeface="Arial"/>
              </a:rPr>
              <a:t>ARRUMAR ISSO </a:t>
            </a:r>
            <a:endParaRPr lang="pt-BR" sz="1000" spc="10" dirty="0" smtClean="0">
              <a:latin typeface="Arial"/>
              <a:cs typeface="Arial"/>
            </a:endParaRPr>
          </a:p>
          <a:p>
            <a:pPr marL="286131">
              <a:lnSpc>
                <a:spcPct val="100000"/>
              </a:lnSpc>
            </a:pPr>
            <a:r>
              <a:rPr sz="909" spc="10" dirty="0" smtClean="0">
                <a:latin typeface="Arial"/>
                <a:cs typeface="Arial"/>
              </a:rPr>
              <a:t>o   </a:t>
            </a:r>
            <a:r>
              <a:rPr sz="909" spc="10" dirty="0">
                <a:latin typeface="Arial"/>
                <a:cs typeface="Arial"/>
              </a:rPr>
              <a:t>Em </a:t>
            </a:r>
            <a:r>
              <a:rPr sz="909" spc="10">
                <a:latin typeface="Arial"/>
                <a:cs typeface="Arial"/>
              </a:rPr>
              <a:t>caso </a:t>
            </a:r>
            <a:r>
              <a:rPr sz="909" spc="10" smtClean="0">
                <a:latin typeface="Arial"/>
                <a:cs typeface="Arial"/>
              </a:rPr>
              <a:t>de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37" name="object 8"/>
          <p:cNvSpPr/>
          <p:nvPr/>
        </p:nvSpPr>
        <p:spPr>
          <a:xfrm>
            <a:off x="7779146" y="3840502"/>
            <a:ext cx="1314450" cy="809625"/>
          </a:xfrm>
          <a:custGeom>
            <a:avLst/>
            <a:gdLst/>
            <a:ahLst/>
            <a:cxnLst/>
            <a:rect l="l" t="t" r="r" b="b"/>
            <a:pathLst>
              <a:path w="1314450" h="809625">
                <a:moveTo>
                  <a:pt x="0" y="809625"/>
                </a:moveTo>
                <a:lnTo>
                  <a:pt x="0" y="0"/>
                </a:lnTo>
                <a:lnTo>
                  <a:pt x="1314450" y="0"/>
                </a:lnTo>
                <a:lnTo>
                  <a:pt x="1314450" y="809625"/>
                </a:lnTo>
                <a:lnTo>
                  <a:pt x="0" y="809625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text 1"/>
          <p:cNvSpPr txBox="1"/>
          <p:nvPr/>
        </p:nvSpPr>
        <p:spPr>
          <a:xfrm>
            <a:off x="8002003" y="4148736"/>
            <a:ext cx="906274" cy="2723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770" spc="10" dirty="0" smtClean="0">
                <a:solidFill>
                  <a:srgbClr val="FFFFFF"/>
                </a:solidFill>
                <a:latin typeface="Calibri"/>
                <a:cs typeface="Calibri"/>
              </a:rPr>
              <a:t>Vendedor</a:t>
            </a:r>
            <a:endParaRPr sz="1700" dirty="0">
              <a:latin typeface="Calibri"/>
              <a:cs typeface="Calibri"/>
            </a:endParaRPr>
          </a:p>
        </p:txBody>
      </p:sp>
      <p:cxnSp>
        <p:nvCxnSpPr>
          <p:cNvPr id="13" name="Conector de Seta Reta 12"/>
          <p:cNvCxnSpPr/>
          <p:nvPr/>
        </p:nvCxnSpPr>
        <p:spPr>
          <a:xfrm>
            <a:off x="6838950" y="2325751"/>
            <a:ext cx="1314450" cy="147478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5943600" y="2876550"/>
            <a:ext cx="0" cy="92398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19"/>
          <p:cNvCxnSpPr/>
          <p:nvPr/>
        </p:nvCxnSpPr>
        <p:spPr>
          <a:xfrm rot="10800000" flipV="1">
            <a:off x="3238480" y="2428868"/>
            <a:ext cx="2000264" cy="1428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39</Words>
  <Application>Microsoft Office PowerPoint</Application>
  <PresentationFormat>Personalizar</PresentationFormat>
  <Paragraphs>14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Henrique Lira da Silva</dc:creator>
  <cp:lastModifiedBy>INSS</cp:lastModifiedBy>
  <cp:revision>11</cp:revision>
  <dcterms:created xsi:type="dcterms:W3CDTF">2019-04-23T08:14:59Z</dcterms:created>
  <dcterms:modified xsi:type="dcterms:W3CDTF">2019-05-09T14:31:38Z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2019-04-23T00:00:00Z</vt:filetime>
  </property>
  <property fmtid="{D5CDD505-2E9C-101B-9397-08002B2CF9AE}" pid="3" name="LastSaved">
    <vt:filetime>2019-04-23T00:00:00Z</vt:filetime>
  </property>
</Properties>
</file>