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2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/>
          <p:nvPr/>
        </p:nvSpPr>
        <p:spPr>
          <a:xfrm>
            <a:off x="5210175" y="1562100"/>
            <a:ext cx="1619250" cy="1304925"/>
          </a:xfrm>
          <a:custGeom>
            <a:avLst/>
            <a:gdLst/>
            <a:ahLst/>
            <a:cxnLst/>
            <a:rect l="l" t="t" r="r" b="b"/>
            <a:pathLst>
              <a:path w="1619250" h="1304925">
                <a:moveTo>
                  <a:pt x="0" y="652399"/>
                </a:moveTo>
                <a:cubicBezTo>
                  <a:pt x="0" y="292100"/>
                  <a:pt x="362458" y="0"/>
                  <a:pt x="809625" y="0"/>
                </a:cubicBezTo>
                <a:cubicBezTo>
                  <a:pt x="1256792" y="0"/>
                  <a:pt x="1619250" y="292100"/>
                  <a:pt x="1619250" y="652399"/>
                </a:cubicBezTo>
                <a:cubicBezTo>
                  <a:pt x="1619250" y="1012825"/>
                  <a:pt x="1256792" y="1304925"/>
                  <a:pt x="809625" y="1304925"/>
                </a:cubicBezTo>
                <a:cubicBezTo>
                  <a:pt x="362458" y="1304925"/>
                  <a:pt x="0" y="1012825"/>
                  <a:pt x="0" y="652399"/>
                </a:cubicBez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00650" y="1552575"/>
            <a:ext cx="1638300" cy="1323975"/>
          </a:xfrm>
          <a:custGeom>
            <a:avLst/>
            <a:gdLst/>
            <a:ahLst/>
            <a:cxnLst/>
            <a:rect l="l" t="t" r="r" b="b"/>
            <a:pathLst>
              <a:path w="1638300" h="1323975">
                <a:moveTo>
                  <a:pt x="9525" y="661924"/>
                </a:moveTo>
                <a:cubicBezTo>
                  <a:pt x="9525" y="301625"/>
                  <a:pt x="371983" y="9525"/>
                  <a:pt x="819150" y="9525"/>
                </a:cubicBezTo>
                <a:cubicBezTo>
                  <a:pt x="1266317" y="9525"/>
                  <a:pt x="1628775" y="301625"/>
                  <a:pt x="1628775" y="661924"/>
                </a:cubicBezTo>
                <a:cubicBezTo>
                  <a:pt x="1628775" y="1022350"/>
                  <a:pt x="1266317" y="1314450"/>
                  <a:pt x="819150" y="1314450"/>
                </a:cubicBezTo>
                <a:cubicBezTo>
                  <a:pt x="371983" y="1314450"/>
                  <a:pt x="9525" y="1022350"/>
                  <a:pt x="9525" y="661924"/>
                </a:cubicBez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5344881" y="2083140"/>
            <a:ext cx="1123064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400" spc="10" dirty="0" smtClean="0">
                <a:solidFill>
                  <a:srgbClr val="FFFFFF"/>
                </a:solidFill>
                <a:latin typeface="Calibri"/>
                <a:cs typeface="Calibri"/>
              </a:rPr>
              <a:t>Finalizar Venda</a:t>
            </a:r>
          </a:p>
        </p:txBody>
      </p:sp>
      <p:sp>
        <p:nvSpPr>
          <p:cNvPr id="10" name="object 10"/>
          <p:cNvSpPr/>
          <p:nvPr/>
        </p:nvSpPr>
        <p:spPr>
          <a:xfrm>
            <a:off x="7920101" y="38053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15334" y="38005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7" y="814393"/>
                </a:moveTo>
                <a:lnTo>
                  <a:pt x="4767" y="4768"/>
                </a:lnTo>
                <a:lnTo>
                  <a:pt x="1319217" y="4768"/>
                </a:lnTo>
                <a:lnTo>
                  <a:pt x="1319217" y="814393"/>
                </a:lnTo>
                <a:lnTo>
                  <a:pt x="4767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8161401" y="4110497"/>
            <a:ext cx="906274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Vendedor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2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7" y="349885"/>
            <a:ext cx="1887093" cy="779145"/>
          </a:xfrm>
          <a:prstGeom prst="rect">
            <a:avLst/>
          </a:prstGeom>
        </p:spPr>
      </p:pic>
      <p:pic>
        <p:nvPicPr>
          <p:cNvPr id="2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564" y="1461008"/>
            <a:ext cx="1455166" cy="864743"/>
          </a:xfrm>
          <a:prstGeom prst="rect">
            <a:avLst/>
          </a:prstGeom>
        </p:spPr>
      </p:pic>
      <p:pic>
        <p:nvPicPr>
          <p:cNvPr id="3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01" y="4614862"/>
            <a:ext cx="6457950" cy="2243137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34" y="4610095"/>
            <a:ext cx="6467484" cy="2247905"/>
          </a:xfrm>
          <a:prstGeom prst="rect">
            <a:avLst/>
          </a:prstGeom>
        </p:spPr>
      </p:pic>
      <p:sp>
        <p:nvSpPr>
          <p:cNvPr id="33" name="text 1"/>
          <p:cNvSpPr txBox="1"/>
          <p:nvPr/>
        </p:nvSpPr>
        <p:spPr>
          <a:xfrm>
            <a:off x="5646039" y="4674568"/>
            <a:ext cx="1657505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000" b="1" spc="10" dirty="0" smtClean="0">
                <a:latin typeface="Arial"/>
                <a:cs typeface="Arial"/>
              </a:rPr>
              <a:t>Finalizar venda</a:t>
            </a:r>
          </a:p>
          <a:p>
            <a:r>
              <a:rPr sz="1000" b="1" spc="10" dirty="0" err="1" smtClean="0">
                <a:latin typeface="Arial"/>
                <a:cs typeface="Arial"/>
              </a:rPr>
              <a:t>Evento</a:t>
            </a:r>
            <a:r>
              <a:rPr sz="1000" b="1" spc="10" dirty="0">
                <a:latin typeface="Arial"/>
                <a:cs typeface="Arial"/>
              </a:rPr>
              <a:t>: </a:t>
            </a:r>
            <a:r>
              <a:rPr lang="pt-BR" sz="1000"/>
              <a:t>Venda finalizada</a:t>
            </a:r>
            <a:r>
              <a:rPr lang="pt-BR" sz="1000"/>
              <a:t> 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Objetivo: </a:t>
            </a:r>
            <a:r>
              <a:rPr lang="pt-BR" sz="1000" spc="10" dirty="0" smtClean="0">
                <a:latin typeface="Arial"/>
                <a:cs typeface="Arial"/>
              </a:rPr>
              <a:t>Finalizar a venda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Trabalhadores envolvidos: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5646039" y="5284516"/>
            <a:ext cx="136557" cy="1384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5817489" y="5284516"/>
            <a:ext cx="561496" cy="1385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39" spc="10" dirty="0">
                <a:latin typeface="Arial"/>
                <a:cs typeface="Arial"/>
              </a:rPr>
              <a:t>Vendedor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103620" y="5589633"/>
            <a:ext cx="238815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o   </a:t>
            </a:r>
            <a:r>
              <a:rPr lang="pt-BR" sz="1000" spc="10" dirty="0" smtClean="0">
                <a:latin typeface="Arial"/>
                <a:cs typeface="Arial"/>
              </a:rPr>
              <a:t>Vendedor  finaliza a venda no sistema</a:t>
            </a:r>
            <a:endParaRPr sz="1000" dirty="0">
              <a:latin typeface="Arial"/>
              <a:cs typeface="Arial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 flipH="1" flipV="1">
            <a:off x="6829425" y="2667000"/>
            <a:ext cx="1452261" cy="99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Lira da Silva</dc:creator>
  <cp:lastModifiedBy>Thiago Meniche Grauth dos Santos</cp:lastModifiedBy>
  <cp:revision>7</cp:revision>
  <dcterms:created xsi:type="dcterms:W3CDTF">2019-04-23T08:14:59Z</dcterms:created>
  <dcterms:modified xsi:type="dcterms:W3CDTF">2019-05-06T23:20:54Z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</Properties>
</file>