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44881" y="2083140"/>
            <a:ext cx="1457130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Realizar Pagamento</a:t>
            </a: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647228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Cliente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161401" y="4110497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15074" y="2500376"/>
            <a:ext cx="1570482" cy="1297432"/>
          </a:xfrm>
          <a:custGeom>
            <a:avLst/>
            <a:gdLst/>
            <a:ahLst/>
            <a:cxnLst/>
            <a:rect l="l" t="t" r="r" b="b"/>
            <a:pathLst>
              <a:path w="1570482" h="1297432">
                <a:moveTo>
                  <a:pt x="52069" y="36703"/>
                </a:moveTo>
                <a:lnTo>
                  <a:pt x="1524507" y="1253363"/>
                </a:lnTo>
                <a:lnTo>
                  <a:pt x="1518539" y="1260729"/>
                </a:lnTo>
                <a:lnTo>
                  <a:pt x="45974" y="44069"/>
                </a:lnTo>
                <a:close/>
                <a:moveTo>
                  <a:pt x="34544" y="77851"/>
                </a:moveTo>
                <a:lnTo>
                  <a:pt x="0" y="0"/>
                </a:lnTo>
                <a:lnTo>
                  <a:pt x="83057" y="19050"/>
                </a:lnTo>
                <a:close/>
                <a:moveTo>
                  <a:pt x="1536065" y="1219581"/>
                </a:moveTo>
                <a:lnTo>
                  <a:pt x="1570482" y="1297432"/>
                </a:lnTo>
                <a:lnTo>
                  <a:pt x="1487424" y="127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3801" y="2519299"/>
            <a:ext cx="2067306" cy="1305687"/>
          </a:xfrm>
          <a:custGeom>
            <a:avLst/>
            <a:gdLst/>
            <a:ahLst/>
            <a:cxnLst/>
            <a:rect l="l" t="t" r="r" b="b"/>
            <a:pathLst>
              <a:path w="2067306" h="1305687">
                <a:moveTo>
                  <a:pt x="2011045" y="29972"/>
                </a:moveTo>
                <a:lnTo>
                  <a:pt x="51054" y="1267714"/>
                </a:lnTo>
                <a:lnTo>
                  <a:pt x="56133" y="1275842"/>
                </a:lnTo>
                <a:lnTo>
                  <a:pt x="2016252" y="37973"/>
                </a:lnTo>
                <a:close/>
                <a:moveTo>
                  <a:pt x="2023237" y="73025"/>
                </a:moveTo>
                <a:lnTo>
                  <a:pt x="2067306" y="0"/>
                </a:lnTo>
                <a:lnTo>
                  <a:pt x="1982597" y="8509"/>
                </a:lnTo>
                <a:close/>
                <a:moveTo>
                  <a:pt x="44069" y="1232789"/>
                </a:moveTo>
                <a:lnTo>
                  <a:pt x="0" y="1305687"/>
                </a:lnTo>
                <a:lnTo>
                  <a:pt x="84708" y="129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21" y="343535"/>
            <a:ext cx="1886838" cy="79184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502656" y="123342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4962515" y="1093328"/>
            <a:ext cx="1545295" cy="1384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00" dirty="0" smtClean="0">
                <a:latin typeface="Arial"/>
                <a:cs typeface="Arial"/>
              </a:rPr>
              <a:t>Escolher forma de pagamento</a:t>
            </a: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14" y="1817243"/>
            <a:ext cx="1467866" cy="51485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81705" y="966851"/>
            <a:ext cx="173863" cy="610616"/>
          </a:xfrm>
          <a:custGeom>
            <a:avLst/>
            <a:gdLst/>
            <a:ahLst/>
            <a:cxnLst/>
            <a:rect l="l" t="t" r="r" b="b"/>
            <a:pathLst>
              <a:path w="173863" h="610616">
                <a:moveTo>
                  <a:pt x="164719" y="610616"/>
                </a:moveTo>
                <a:lnTo>
                  <a:pt x="29337" y="62738"/>
                </a:lnTo>
                <a:lnTo>
                  <a:pt x="38608" y="60452"/>
                </a:lnTo>
                <a:lnTo>
                  <a:pt x="173863" y="608330"/>
                </a:lnTo>
                <a:close/>
                <a:moveTo>
                  <a:pt x="0" y="83058"/>
                </a:moveTo>
                <a:lnTo>
                  <a:pt x="18796" y="0"/>
                </a:lnTo>
                <a:lnTo>
                  <a:pt x="74041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2714526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Realizar pagamento</a:t>
            </a:r>
            <a:endParaRPr sz="1000" dirty="0">
              <a:latin typeface="Arial"/>
              <a:cs typeface="Arial"/>
            </a:endParaRPr>
          </a:p>
          <a:p>
            <a:r>
              <a:rPr sz="1000" b="1" spc="10" dirty="0">
                <a:latin typeface="Arial"/>
                <a:cs typeface="Arial"/>
              </a:rPr>
              <a:t>Evento: </a:t>
            </a:r>
            <a:r>
              <a:rPr lang="pt-BR" sz="1000"/>
              <a:t>Cliente realiza o pagamento dos produtos</a:t>
            </a:r>
            <a:r>
              <a:rPr lang="pt-BR" sz="1000"/>
              <a:t> 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O produto ser pago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2722220" cy="6061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 questiona a forma de pagamento</a:t>
            </a:r>
          </a:p>
          <a:p>
            <a:pPr marL="0">
              <a:lnSpc>
                <a:spcPct val="100000"/>
              </a:lnSpc>
            </a:pPr>
            <a:r>
              <a:rPr sz="939" spc="10" dirty="0" smtClean="0">
                <a:latin typeface="Arial"/>
                <a:cs typeface="Arial"/>
              </a:rPr>
              <a:t>o   </a:t>
            </a:r>
            <a:r>
              <a:rPr lang="pt-BR" sz="939" spc="10" dirty="0" smtClean="0">
                <a:latin typeface="Arial"/>
                <a:cs typeface="Arial"/>
              </a:rPr>
              <a:t> Vendedor gera ordem de pagamento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segue os passos de pagamento</a:t>
            </a:r>
          </a:p>
          <a:p>
            <a:pPr marL="0">
              <a:lnSpc>
                <a:spcPct val="100000"/>
              </a:lnSpc>
            </a:pPr>
            <a:r>
              <a:rPr sz="1000" spc="10" dirty="0" smtClean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entrega </a:t>
            </a:r>
            <a:r>
              <a:rPr lang="pt-BR" sz="1000" spc="10" smtClean="0">
                <a:latin typeface="Arial"/>
                <a:cs typeface="Arial"/>
              </a:rPr>
              <a:t>NF/cupom fiscal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453638" y="1539927"/>
            <a:ext cx="11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Recusado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5817489" y="2876550"/>
            <a:ext cx="126111" cy="921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Thiago Meniche Grauth dos Santos</cp:lastModifiedBy>
  <cp:revision>7</cp:revision>
  <dcterms:created xsi:type="dcterms:W3CDTF">2019-04-23T08:14:59Z</dcterms:created>
  <dcterms:modified xsi:type="dcterms:W3CDTF">2019-05-06T23:21:13Z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