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966" y="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/>
          <p:cNvSpPr/>
          <p:nvPr/>
        </p:nvSpPr>
        <p:spPr>
          <a:xfrm>
            <a:off x="5210175" y="1562100"/>
            <a:ext cx="1619250" cy="1304925"/>
          </a:xfrm>
          <a:custGeom>
            <a:avLst/>
            <a:gdLst/>
            <a:ahLst/>
            <a:cxnLst/>
            <a:rect l="l" t="t" r="r" b="b"/>
            <a:pathLst>
              <a:path w="1619250" h="1304925">
                <a:moveTo>
                  <a:pt x="0" y="652399"/>
                </a:moveTo>
                <a:cubicBezTo>
                  <a:pt x="0" y="292100"/>
                  <a:pt x="362458" y="0"/>
                  <a:pt x="809625" y="0"/>
                </a:cubicBezTo>
                <a:cubicBezTo>
                  <a:pt x="1256792" y="0"/>
                  <a:pt x="1619250" y="292100"/>
                  <a:pt x="1619250" y="652399"/>
                </a:cubicBezTo>
                <a:cubicBezTo>
                  <a:pt x="1619250" y="1012825"/>
                  <a:pt x="1256792" y="1304925"/>
                  <a:pt x="809625" y="1304925"/>
                </a:cubicBezTo>
                <a:cubicBezTo>
                  <a:pt x="362458" y="1304925"/>
                  <a:pt x="0" y="1012825"/>
                  <a:pt x="0" y="652399"/>
                </a:cubicBez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0650" y="1552575"/>
            <a:ext cx="1638300" cy="1323975"/>
          </a:xfrm>
          <a:custGeom>
            <a:avLst/>
            <a:gdLst/>
            <a:ahLst/>
            <a:cxnLst/>
            <a:rect l="l" t="t" r="r" b="b"/>
            <a:pathLst>
              <a:path w="1638300" h="1323975">
                <a:moveTo>
                  <a:pt x="9525" y="661924"/>
                </a:moveTo>
                <a:cubicBezTo>
                  <a:pt x="9525" y="301625"/>
                  <a:pt x="371983" y="9525"/>
                  <a:pt x="819150" y="9525"/>
                </a:cubicBezTo>
                <a:cubicBezTo>
                  <a:pt x="1266317" y="9525"/>
                  <a:pt x="1628775" y="301625"/>
                  <a:pt x="1628775" y="661924"/>
                </a:cubicBezTo>
                <a:cubicBezTo>
                  <a:pt x="1628775" y="1022350"/>
                  <a:pt x="1266317" y="1314450"/>
                  <a:pt x="819150" y="1314450"/>
                </a:cubicBezTo>
                <a:cubicBezTo>
                  <a:pt x="371983" y="1314450"/>
                  <a:pt x="9525" y="1022350"/>
                  <a:pt x="9525" y="661924"/>
                </a:cubicBez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81620" y="2071678"/>
            <a:ext cx="1245790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400" spc="10" dirty="0" smtClean="0">
                <a:solidFill>
                  <a:srgbClr val="FFFFFF"/>
                </a:solidFill>
                <a:latin typeface="Calibri"/>
                <a:cs typeface="Calibri"/>
              </a:rPr>
              <a:t>Receber Produto</a:t>
            </a:r>
            <a:endParaRPr lang="pt-BR" sz="1400" spc="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8451" y="71501"/>
            <a:ext cx="1314450" cy="800100"/>
          </a:xfrm>
          <a:custGeom>
            <a:avLst/>
            <a:gdLst/>
            <a:ahLst/>
            <a:cxnLst/>
            <a:rect l="l" t="t" r="r" b="b"/>
            <a:pathLst>
              <a:path w="1314450" h="800100">
                <a:moveTo>
                  <a:pt x="0" y="800100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0100"/>
                </a:lnTo>
                <a:lnTo>
                  <a:pt x="0" y="8001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683" y="66734"/>
            <a:ext cx="1323984" cy="809634"/>
          </a:xfrm>
          <a:custGeom>
            <a:avLst/>
            <a:gdLst/>
            <a:ahLst/>
            <a:cxnLst/>
            <a:rect l="l" t="t" r="r" b="b"/>
            <a:pathLst>
              <a:path w="1323984" h="809634">
                <a:moveTo>
                  <a:pt x="4768" y="804867"/>
                </a:moveTo>
                <a:lnTo>
                  <a:pt x="4768" y="4767"/>
                </a:lnTo>
                <a:lnTo>
                  <a:pt x="1319218" y="4767"/>
                </a:lnTo>
                <a:lnTo>
                  <a:pt x="1319218" y="804867"/>
                </a:lnTo>
                <a:lnTo>
                  <a:pt x="4768" y="804867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2528316" y="370221"/>
            <a:ext cx="654218" cy="5539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dirty="0" smtClean="0">
                <a:solidFill>
                  <a:schemeClr val="bg1"/>
                </a:solidFill>
                <a:latin typeface="Calibri"/>
                <a:cs typeface="Calibri"/>
              </a:rPr>
              <a:t>Cliente</a:t>
            </a:r>
          </a:p>
          <a:p>
            <a:pPr marL="0"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1326" y="38434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6558" y="38386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8" y="814393"/>
                </a:moveTo>
                <a:lnTo>
                  <a:pt x="4768" y="4768"/>
                </a:lnTo>
                <a:lnTo>
                  <a:pt x="1319218" y="4768"/>
                </a:lnTo>
                <a:lnTo>
                  <a:pt x="1319218" y="814393"/>
                </a:lnTo>
                <a:lnTo>
                  <a:pt x="4768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595880" y="4148851"/>
            <a:ext cx="766044" cy="276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800" spc="10" dirty="0" smtClean="0">
                <a:solidFill>
                  <a:srgbClr val="FFFFFF"/>
                </a:solidFill>
                <a:latin typeface="Calibri"/>
                <a:cs typeface="Calibri"/>
              </a:rPr>
              <a:t>Produto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20101" y="3805301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5334" y="3800533"/>
            <a:ext cx="1323984" cy="819159"/>
          </a:xfrm>
          <a:custGeom>
            <a:avLst/>
            <a:gdLst/>
            <a:ahLst/>
            <a:cxnLst/>
            <a:rect l="l" t="t" r="r" b="b"/>
            <a:pathLst>
              <a:path w="1323984" h="819159">
                <a:moveTo>
                  <a:pt x="4767" y="814393"/>
                </a:moveTo>
                <a:lnTo>
                  <a:pt x="4767" y="4768"/>
                </a:lnTo>
                <a:lnTo>
                  <a:pt x="1319217" y="4768"/>
                </a:lnTo>
                <a:lnTo>
                  <a:pt x="1319217" y="814393"/>
                </a:lnTo>
                <a:lnTo>
                  <a:pt x="4767" y="814393"/>
                </a:lnTo>
                <a:close/>
              </a:path>
            </a:pathLst>
          </a:custGeom>
          <a:ln w="9534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8161401" y="4110497"/>
            <a:ext cx="906274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Vendedor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46" y="1500174"/>
            <a:ext cx="1455166" cy="864743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01" y="4614862"/>
            <a:ext cx="6457950" cy="2243137"/>
          </a:xfrm>
          <a:prstGeom prst="rect">
            <a:avLst/>
          </a:prstGeom>
        </p:spPr>
      </p:pic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4610095"/>
            <a:ext cx="6467484" cy="2247905"/>
          </a:xfrm>
          <a:prstGeom prst="rect">
            <a:avLst/>
          </a:prstGeom>
        </p:spPr>
      </p:pic>
      <p:sp>
        <p:nvSpPr>
          <p:cNvPr id="33" name="text 1"/>
          <p:cNvSpPr txBox="1"/>
          <p:nvPr/>
        </p:nvSpPr>
        <p:spPr>
          <a:xfrm>
            <a:off x="5646039" y="4674568"/>
            <a:ext cx="1818447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000" b="1" spc="10" dirty="0" smtClean="0">
                <a:latin typeface="Arial"/>
                <a:cs typeface="Arial"/>
              </a:rPr>
              <a:t>Despachar produto</a:t>
            </a:r>
            <a:endParaRPr sz="1000" dirty="0">
              <a:latin typeface="Arial"/>
              <a:cs typeface="Arial"/>
            </a:endParaRPr>
          </a:p>
          <a:p>
            <a:r>
              <a:rPr sz="1000" b="1" spc="10" dirty="0">
                <a:latin typeface="Arial"/>
                <a:cs typeface="Arial"/>
              </a:rPr>
              <a:t>Evento</a:t>
            </a:r>
            <a:r>
              <a:rPr sz="1000" b="1" spc="10">
                <a:latin typeface="Arial"/>
                <a:cs typeface="Arial"/>
              </a:rPr>
              <a:t>: </a:t>
            </a:r>
            <a:r>
              <a:rPr lang="pt-BR" sz="1000" dirty="0" smtClean="0"/>
              <a:t>Cliente recebe o produto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err="1" smtClean="0">
                <a:latin typeface="Arial"/>
                <a:cs typeface="Arial"/>
              </a:rPr>
              <a:t>Objetivo</a:t>
            </a:r>
            <a:r>
              <a:rPr lang="pt-BR" sz="1000" b="1" spc="10" dirty="0" smtClean="0">
                <a:latin typeface="Arial"/>
                <a:cs typeface="Arial"/>
              </a:rPr>
              <a:t>:</a:t>
            </a:r>
            <a:r>
              <a:rPr sz="1000" spc="10" smtClean="0">
                <a:latin typeface="Arial"/>
                <a:cs typeface="Arial"/>
              </a:rPr>
              <a:t> </a:t>
            </a:r>
            <a:r>
              <a:rPr lang="pt-BR" sz="1000" spc="10" dirty="0" smtClean="0">
                <a:latin typeface="Arial"/>
                <a:cs typeface="Arial"/>
              </a:rPr>
              <a:t>Receber o produto</a:t>
            </a:r>
            <a:endParaRPr sz="1000" dirty="0" smtClean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b="1" spc="10" dirty="0" err="1" smtClean="0">
                <a:latin typeface="Arial"/>
                <a:cs typeface="Arial"/>
              </a:rPr>
              <a:t>Trabalhadores</a:t>
            </a:r>
            <a:r>
              <a:rPr sz="1000" b="1" spc="10" dirty="0" smtClean="0">
                <a:latin typeface="Arial"/>
                <a:cs typeface="Arial"/>
              </a:rPr>
              <a:t> </a:t>
            </a:r>
            <a:r>
              <a:rPr sz="1000" b="1" spc="10" dirty="0" err="1">
                <a:latin typeface="Arial"/>
                <a:cs typeface="Arial"/>
              </a:rPr>
              <a:t>envolvidos</a:t>
            </a:r>
            <a:r>
              <a:rPr sz="1000" b="1" spc="10" dirty="0" smtClean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5646039" y="5284516"/>
            <a:ext cx="136557" cy="1384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5817489" y="5284516"/>
            <a:ext cx="561496" cy="1385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39" spc="10" dirty="0">
                <a:latin typeface="Arial"/>
                <a:cs typeface="Arial"/>
              </a:rPr>
              <a:t>Vendedor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103620" y="5589633"/>
            <a:ext cx="3715120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separa o </a:t>
            </a:r>
            <a:r>
              <a:rPr lang="pt-BR" sz="1000" spc="10" dirty="0" smtClean="0">
                <a:latin typeface="Arial"/>
                <a:cs typeface="Arial"/>
              </a:rPr>
              <a:t>produto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</a:t>
            </a:r>
            <a:r>
              <a:rPr lang="pt-BR" sz="1000" spc="10" dirty="0" smtClean="0">
                <a:latin typeface="Arial"/>
                <a:cs typeface="Arial"/>
              </a:rPr>
              <a:t>pergunta qual o tipo de embrulho desejado</a:t>
            </a:r>
            <a:endParaRPr sz="100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000" spc="10" smtClean="0">
                <a:latin typeface="Arial"/>
                <a:cs typeface="Arial"/>
              </a:rPr>
              <a:t>o   </a:t>
            </a:r>
            <a:r>
              <a:rPr lang="pt-BR" sz="1000" spc="10" dirty="0" smtClean="0">
                <a:latin typeface="Arial"/>
                <a:cs typeface="Arial"/>
              </a:rPr>
              <a:t>Vendedor </a:t>
            </a:r>
            <a:r>
              <a:rPr lang="pt-BR" sz="1000" spc="10" dirty="0" smtClean="0">
                <a:latin typeface="Arial"/>
                <a:cs typeface="Arial"/>
              </a:rPr>
              <a:t>entrega o produto embalado junto com a nota fiscal</a:t>
            </a:r>
            <a:endParaRPr lang="pt-BR" sz="1000" spc="10" dirty="0" smtClean="0">
              <a:latin typeface="Arial"/>
              <a:cs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167306" y="1055028"/>
            <a:ext cx="1120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Pegar </a:t>
            </a:r>
            <a:r>
              <a:rPr lang="pt-BR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produto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V="1">
            <a:off x="3453638" y="2667000"/>
            <a:ext cx="1756537" cy="113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 flipV="1">
            <a:off x="6660261" y="2667000"/>
            <a:ext cx="1621425" cy="110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10"/>
          <p:cNvSpPr/>
          <p:nvPr/>
        </p:nvSpPr>
        <p:spPr>
          <a:xfrm>
            <a:off x="5274165" y="3757018"/>
            <a:ext cx="1314450" cy="809625"/>
          </a:xfrm>
          <a:custGeom>
            <a:avLst/>
            <a:gdLst/>
            <a:ahLst/>
            <a:cxnLst/>
            <a:rect l="l" t="t" r="r" b="b"/>
            <a:pathLst>
              <a:path w="1314450" h="809625">
                <a:moveTo>
                  <a:pt x="0" y="809625"/>
                </a:moveTo>
                <a:lnTo>
                  <a:pt x="0" y="0"/>
                </a:lnTo>
                <a:lnTo>
                  <a:pt x="1314450" y="0"/>
                </a:lnTo>
                <a:lnTo>
                  <a:pt x="1314450" y="809625"/>
                </a:lnTo>
                <a:lnTo>
                  <a:pt x="0" y="8096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5519991" y="4069123"/>
            <a:ext cx="647228" cy="272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770" spc="10" dirty="0" smtClean="0">
                <a:solidFill>
                  <a:srgbClr val="FFFFFF"/>
                </a:solidFill>
                <a:latin typeface="Calibri"/>
                <a:cs typeface="Calibri"/>
              </a:rPr>
              <a:t>Cliente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21" y="343535"/>
            <a:ext cx="1886838" cy="791845"/>
          </a:xfrm>
          <a:prstGeom prst="rect">
            <a:avLst/>
          </a:prstGeom>
        </p:spPr>
      </p:pic>
      <p:sp>
        <p:nvSpPr>
          <p:cNvPr id="43" name="object 15"/>
          <p:cNvSpPr/>
          <p:nvPr/>
        </p:nvSpPr>
        <p:spPr>
          <a:xfrm>
            <a:off x="5502656" y="1233424"/>
            <a:ext cx="76200" cy="492125"/>
          </a:xfrm>
          <a:custGeom>
            <a:avLst/>
            <a:gdLst/>
            <a:ahLst/>
            <a:cxnLst/>
            <a:rect l="l" t="t" r="r" b="b"/>
            <a:pathLst>
              <a:path w="76200" h="492125">
                <a:moveTo>
                  <a:pt x="44196" y="0"/>
                </a:moveTo>
                <a:lnTo>
                  <a:pt x="33020" y="428498"/>
                </a:lnTo>
                <a:lnTo>
                  <a:pt x="42545" y="428752"/>
                </a:lnTo>
                <a:lnTo>
                  <a:pt x="53721" y="127"/>
                </a:lnTo>
                <a:close/>
                <a:moveTo>
                  <a:pt x="0" y="415036"/>
                </a:moveTo>
                <a:lnTo>
                  <a:pt x="36195" y="492125"/>
                </a:lnTo>
                <a:lnTo>
                  <a:pt x="76200" y="416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cxnSp>
        <p:nvCxnSpPr>
          <p:cNvPr id="44" name="Conector de Seta Reta 37"/>
          <p:cNvCxnSpPr/>
          <p:nvPr/>
        </p:nvCxnSpPr>
        <p:spPr>
          <a:xfrm rot="5400000">
            <a:off x="5524496" y="328612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51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Lira da Silva</dc:creator>
  <cp:lastModifiedBy>INSS</cp:lastModifiedBy>
  <cp:revision>13</cp:revision>
  <dcterms:created xsi:type="dcterms:W3CDTF">2019-04-23T08:14:59Z</dcterms:created>
  <dcterms:modified xsi:type="dcterms:W3CDTF">2019-05-09T14:50:52Z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</Properties>
</file>