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55" autoAdjust="0"/>
  </p:normalViewPr>
  <p:slideViewPr>
    <p:cSldViewPr>
      <p:cViewPr>
        <p:scale>
          <a:sx n="100" d="100"/>
          <a:sy n="100" d="100"/>
        </p:scale>
        <p:origin x="444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545201" y="1981597"/>
            <a:ext cx="6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453058" y="2000240"/>
            <a:ext cx="1218410" cy="6924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600" spc="10" dirty="0" smtClean="0">
                <a:solidFill>
                  <a:srgbClr val="FFFFFF"/>
                </a:solidFill>
                <a:latin typeface="Calibri"/>
                <a:cs typeface="Calibri"/>
              </a:rPr>
              <a:t>Validar pedido</a:t>
            </a:r>
          </a:p>
          <a:p>
            <a:pPr marL="0">
              <a:lnSpc>
                <a:spcPct val="100000"/>
              </a:lnSpc>
            </a:pPr>
            <a:endParaRPr lang="pt-BR" sz="1200" spc="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647228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Cliente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33801" y="2519299"/>
            <a:ext cx="2067306" cy="1305687"/>
          </a:xfrm>
          <a:custGeom>
            <a:avLst/>
            <a:gdLst/>
            <a:ahLst/>
            <a:cxnLst/>
            <a:rect l="l" t="t" r="r" b="b"/>
            <a:pathLst>
              <a:path w="2067306" h="1305687">
                <a:moveTo>
                  <a:pt x="2011045" y="29972"/>
                </a:moveTo>
                <a:lnTo>
                  <a:pt x="51054" y="1267714"/>
                </a:lnTo>
                <a:lnTo>
                  <a:pt x="56133" y="1275842"/>
                </a:lnTo>
                <a:lnTo>
                  <a:pt x="2016252" y="37973"/>
                </a:lnTo>
                <a:close/>
                <a:moveTo>
                  <a:pt x="2023237" y="73025"/>
                </a:moveTo>
                <a:lnTo>
                  <a:pt x="2067306" y="0"/>
                </a:lnTo>
                <a:lnTo>
                  <a:pt x="1982597" y="8509"/>
                </a:lnTo>
                <a:close/>
                <a:moveTo>
                  <a:pt x="44069" y="1232789"/>
                </a:moveTo>
                <a:lnTo>
                  <a:pt x="0" y="1305687"/>
                </a:lnTo>
                <a:lnTo>
                  <a:pt x="84708" y="129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5921" y="343535"/>
            <a:ext cx="1886838" cy="7918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502656" y="123342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294932" y="1120203"/>
            <a:ext cx="112979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00" spc="10" dirty="0" smtClean="0">
                <a:latin typeface="Arial"/>
                <a:cs typeface="Arial"/>
              </a:rPr>
              <a:t>Contabilizar Produtos</a:t>
            </a:r>
          </a:p>
          <a:p>
            <a:pPr marL="0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3695563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Receber e verificar produtos selecionados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>
                <a:latin typeface="Arial"/>
                <a:cs typeface="Arial"/>
              </a:rPr>
              <a:t>: </a:t>
            </a:r>
            <a:r>
              <a:rPr lang="pt-BR" sz="1000" dirty="0" smtClean="0"/>
              <a:t>Vendedor </a:t>
            </a:r>
            <a:r>
              <a:rPr lang="pt-BR" sz="1000" dirty="0" smtClean="0"/>
              <a:t>valida produtos que foram entregues pelo cliente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smtClean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Validar Pedido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</a:t>
            </a:r>
            <a:r>
              <a:rPr sz="1000" b="1" spc="10" dirty="0" err="1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4827604" cy="4476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verifica se o produto está disponível no estoque</a:t>
            </a:r>
          </a:p>
          <a:p>
            <a:pPr marL="286131">
              <a:lnSpc>
                <a:spcPct val="100000"/>
              </a:lnSpc>
            </a:pPr>
            <a:r>
              <a:rPr sz="909" spc="10" dirty="0" smtClean="0">
                <a:latin typeface="Arial"/>
                <a:cs typeface="Arial"/>
              </a:rPr>
              <a:t>o   </a:t>
            </a:r>
            <a:r>
              <a:rPr sz="909" spc="10" dirty="0">
                <a:latin typeface="Arial"/>
                <a:cs typeface="Arial"/>
              </a:rPr>
              <a:t>Em caso de indisponibilidade do produto checar com </a:t>
            </a:r>
            <a:r>
              <a:rPr sz="909" spc="10" dirty="0" err="1" smtClean="0">
                <a:latin typeface="Arial"/>
                <a:cs typeface="Arial"/>
              </a:rPr>
              <a:t>fornecedor</a:t>
            </a:r>
            <a:r>
              <a:rPr sz="909" spc="10" dirty="0" smtClean="0">
                <a:latin typeface="Arial"/>
                <a:cs typeface="Arial"/>
              </a:rPr>
              <a:t> </a:t>
            </a:r>
            <a:r>
              <a:rPr sz="909" spc="10" dirty="0" err="1" smtClean="0">
                <a:latin typeface="Arial"/>
                <a:cs typeface="Arial"/>
              </a:rPr>
              <a:t>qual</a:t>
            </a:r>
            <a:r>
              <a:rPr sz="909" spc="10" dirty="0" smtClean="0">
                <a:latin typeface="Arial"/>
                <a:cs typeface="Arial"/>
              </a:rPr>
              <a:t> </a:t>
            </a:r>
            <a:r>
              <a:rPr lang="pt-BR" sz="909" spc="10" dirty="0" smtClean="0">
                <a:latin typeface="Arial"/>
                <a:cs typeface="Arial"/>
              </a:rPr>
              <a:t>é</a:t>
            </a:r>
            <a:r>
              <a:rPr sz="909" spc="10" dirty="0" smtClean="0">
                <a:latin typeface="Arial"/>
                <a:cs typeface="Arial"/>
              </a:rPr>
              <a:t> </a:t>
            </a:r>
            <a:r>
              <a:rPr sz="909" spc="10" dirty="0">
                <a:latin typeface="Arial"/>
                <a:cs typeface="Arial"/>
              </a:rPr>
              <a:t>a data mais</a:t>
            </a:r>
            <a:endParaRPr sz="900" dirty="0">
              <a:latin typeface="Arial"/>
              <a:cs typeface="Arial"/>
            </a:endParaRPr>
          </a:p>
          <a:p>
            <a:pPr marL="457581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próxima para </a:t>
            </a:r>
            <a:r>
              <a:rPr sz="1000" spc="10" smtClean="0">
                <a:latin typeface="Arial"/>
                <a:cs typeface="Arial"/>
              </a:rPr>
              <a:t>reposição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385648" y="1508353"/>
            <a:ext cx="11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Informar o valor do produto</a:t>
            </a:r>
          </a:p>
          <a:p>
            <a:endParaRPr lang="pt-BR" dirty="0"/>
          </a:p>
        </p:txBody>
      </p:sp>
      <p:sp>
        <p:nvSpPr>
          <p:cNvPr id="37" name="object 8"/>
          <p:cNvSpPr/>
          <p:nvPr/>
        </p:nvSpPr>
        <p:spPr>
          <a:xfrm>
            <a:off x="7779146" y="3840502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8002003" y="4148736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6838950" y="2325751"/>
            <a:ext cx="1314450" cy="1474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5943600" y="2876550"/>
            <a:ext cx="0" cy="9239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65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10</cp:revision>
  <dcterms:created xsi:type="dcterms:W3CDTF">2019-04-23T08:14:59Z</dcterms:created>
  <dcterms:modified xsi:type="dcterms:W3CDTF">2019-05-09T14:20:39Z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