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44881" y="2083140"/>
            <a:ext cx="1265924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Cancelar Compra</a:t>
            </a: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647228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Cliente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5074" y="2500376"/>
            <a:ext cx="1570482" cy="1297432"/>
          </a:xfrm>
          <a:custGeom>
            <a:avLst/>
            <a:gdLst/>
            <a:ahLst/>
            <a:cxnLst/>
            <a:rect l="l" t="t" r="r" b="b"/>
            <a:pathLst>
              <a:path w="1570482" h="1297432">
                <a:moveTo>
                  <a:pt x="52069" y="36703"/>
                </a:moveTo>
                <a:lnTo>
                  <a:pt x="1524507" y="1253363"/>
                </a:lnTo>
                <a:lnTo>
                  <a:pt x="1518539" y="1260729"/>
                </a:lnTo>
                <a:lnTo>
                  <a:pt x="45974" y="44069"/>
                </a:lnTo>
                <a:close/>
                <a:moveTo>
                  <a:pt x="34544" y="77851"/>
                </a:moveTo>
                <a:lnTo>
                  <a:pt x="0" y="0"/>
                </a:lnTo>
                <a:lnTo>
                  <a:pt x="83057" y="19050"/>
                </a:lnTo>
                <a:close/>
                <a:moveTo>
                  <a:pt x="1536065" y="1219581"/>
                </a:moveTo>
                <a:lnTo>
                  <a:pt x="1570482" y="1297432"/>
                </a:lnTo>
                <a:lnTo>
                  <a:pt x="1487424" y="127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21" y="343535"/>
            <a:ext cx="1886838" cy="7918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02656" y="123342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007905" y="1093328"/>
            <a:ext cx="1493999" cy="138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00" dirty="0" smtClean="0">
                <a:latin typeface="Arial"/>
                <a:cs typeface="Arial"/>
              </a:rPr>
              <a:t>Solicitação de Cancelamento</a:t>
            </a: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1888979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Cancelar compra</a:t>
            </a:r>
            <a:endParaRPr sz="1000" dirty="0">
              <a:latin typeface="Arial"/>
              <a:cs typeface="Arial"/>
            </a:endParaRPr>
          </a:p>
          <a:p>
            <a:r>
              <a:rPr sz="1000" b="1" spc="10" dirty="0">
                <a:latin typeface="Arial"/>
                <a:cs typeface="Arial"/>
              </a:rPr>
              <a:t>Evento: </a:t>
            </a:r>
            <a:r>
              <a:rPr lang="pt-BR" sz="1000"/>
              <a:t>Cliente desiste da compra</a:t>
            </a:r>
            <a:r>
              <a:rPr lang="pt-BR" sz="1000"/>
              <a:t> 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Cancelar compra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266707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 smtClean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Cliente solicita </a:t>
            </a:r>
            <a:r>
              <a:rPr lang="pt-BR" sz="1000" spc="10" smtClean="0">
                <a:latin typeface="Arial"/>
                <a:cs typeface="Arial"/>
              </a:rPr>
              <a:t>o cancelamento da </a:t>
            </a:r>
            <a:r>
              <a:rPr lang="pt-BR" sz="1000" spc="10" dirty="0" smtClean="0">
                <a:latin typeface="Arial"/>
                <a:cs typeface="Arial"/>
              </a:rPr>
              <a:t>compra.</a:t>
            </a:r>
            <a:endParaRPr sz="1000" dirty="0" smtClean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453638" y="1539927"/>
            <a:ext cx="112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5863100" y="2891790"/>
            <a:ext cx="34893" cy="9212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Thiago Meniche Grauth dos Santos</cp:lastModifiedBy>
  <cp:revision>8</cp:revision>
  <dcterms:created xsi:type="dcterms:W3CDTF">2019-04-23T08:14:59Z</dcterms:created>
  <dcterms:modified xsi:type="dcterms:W3CDTF">2019-05-06T23:19:30Z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