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DFB"/>
    <a:srgbClr val="DFF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1EEF-0FE6-423E-A50B-3A6297369C6A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B989-5037-4250-9E9E-3524EBA7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9E4E6C98-3C95-89F4-CC33-E80784413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93" r="3022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A3128-591E-4316-286A-18BAECC2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Impacto da construção de estações de metrô na valorização dos imóveis vizinhos</a:t>
            </a:r>
            <a:endParaRPr lang="en-US" sz="5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9304-986B-D2D6-B97C-477CC4E5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Guilherme Fernandes Alves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18/Oct/2023</a:t>
            </a:r>
            <a:endParaRPr lang="pt-BR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B0F77-AF63-4BF9-3A4C-13817E38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9" y="3660389"/>
            <a:ext cx="3726183" cy="29434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160FA81-96FD-BE53-CC59-52E620777ED3}"/>
              </a:ext>
            </a:extLst>
          </p:cNvPr>
          <p:cNvGrpSpPr/>
          <p:nvPr/>
        </p:nvGrpSpPr>
        <p:grpSpPr>
          <a:xfrm>
            <a:off x="798615" y="-381000"/>
            <a:ext cx="10518565" cy="252729"/>
            <a:chOff x="808142" y="279084"/>
            <a:chExt cx="10518565" cy="5119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159DCF-8325-D62F-C100-02BDDDA3B714}"/>
                </a:ext>
              </a:extLst>
            </p:cNvPr>
            <p:cNvSpPr/>
            <p:nvPr/>
          </p:nvSpPr>
          <p:spPr>
            <a:xfrm>
              <a:off x="808142" y="279084"/>
              <a:ext cx="10518565" cy="5045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967F0B-A46F-DFFF-00ED-44E7C1F41A2E}"/>
                </a:ext>
              </a:extLst>
            </p:cNvPr>
            <p:cNvSpPr/>
            <p:nvPr/>
          </p:nvSpPr>
          <p:spPr>
            <a:xfrm>
              <a:off x="817668" y="293371"/>
              <a:ext cx="4849707" cy="49761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F9A169A-090C-0EDF-E640-F06324F7F9D8}"/>
              </a:ext>
            </a:extLst>
          </p:cNvPr>
          <p:cNvSpPr/>
          <p:nvPr/>
        </p:nvSpPr>
        <p:spPr>
          <a:xfrm>
            <a:off x="836717" y="412611"/>
            <a:ext cx="2900279" cy="748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Clusterização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A4047-991C-D3E3-666F-EB903719B23D}"/>
              </a:ext>
            </a:extLst>
          </p:cNvPr>
          <p:cNvSpPr/>
          <p:nvPr/>
        </p:nvSpPr>
        <p:spPr>
          <a:xfrm>
            <a:off x="4645860" y="412611"/>
            <a:ext cx="2900279" cy="748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 IPTU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6F3D2-72C2-7CC2-C657-0A472ACF6D11}"/>
              </a:ext>
            </a:extLst>
          </p:cNvPr>
          <p:cNvSpPr/>
          <p:nvPr/>
        </p:nvSpPr>
        <p:spPr>
          <a:xfrm>
            <a:off x="8455003" y="412612"/>
            <a:ext cx="2900279" cy="748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Comparação estatística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3B1C8A-B952-492B-F3CB-C32F64651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4"/>
          <a:stretch/>
        </p:blipFill>
        <p:spPr bwMode="auto">
          <a:xfrm>
            <a:off x="4595883" y="3545996"/>
            <a:ext cx="3000233" cy="317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D759F7-B282-B932-0F71-B9DB3E7D466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6996" y="786684"/>
            <a:ext cx="90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3F531-77FB-70CC-0AE4-D6D98252502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46139" y="786684"/>
            <a:ext cx="908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B42DEB-C908-45C4-7FDE-4F4AE0BD3594}"/>
              </a:ext>
            </a:extLst>
          </p:cNvPr>
          <p:cNvSpPr/>
          <p:nvPr/>
        </p:nvSpPr>
        <p:spPr>
          <a:xfrm>
            <a:off x="928801" y="1308029"/>
            <a:ext cx="2716111" cy="2076338"/>
          </a:xfrm>
          <a:prstGeom prst="roundRect">
            <a:avLst>
              <a:gd name="adj" fmla="val 0"/>
            </a:avLst>
          </a:prstGeom>
          <a:solidFill>
            <a:srgbClr val="F5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400 zonas OD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K-</a:t>
            </a:r>
            <a:r>
              <a:rPr lang="pt-BR" sz="2400" dirty="0" err="1">
                <a:solidFill>
                  <a:schemeClr val="tx1"/>
                </a:solidFill>
              </a:rPr>
              <a:t>means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K ótimo = 13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B08F0C-7892-4984-50E1-20DE77C0942B}"/>
              </a:ext>
            </a:extLst>
          </p:cNvPr>
          <p:cNvSpPr/>
          <p:nvPr/>
        </p:nvSpPr>
        <p:spPr>
          <a:xfrm>
            <a:off x="4737943" y="1308029"/>
            <a:ext cx="2716111" cy="2076338"/>
          </a:xfrm>
          <a:prstGeom prst="roundRect">
            <a:avLst>
              <a:gd name="adj" fmla="val 0"/>
            </a:avLst>
          </a:prstGeom>
          <a:solidFill>
            <a:srgbClr val="F5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1997 - 2023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80 milhões pontos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30 GB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D6860A-9F95-49BE-613E-439519ACCEF2}"/>
              </a:ext>
            </a:extLst>
          </p:cNvPr>
          <p:cNvSpPr/>
          <p:nvPr/>
        </p:nvSpPr>
        <p:spPr>
          <a:xfrm>
            <a:off x="8547085" y="1308029"/>
            <a:ext cx="2716111" cy="2076338"/>
          </a:xfrm>
          <a:prstGeom prst="roundRect">
            <a:avLst>
              <a:gd name="adj" fmla="val 0"/>
            </a:avLst>
          </a:prstGeom>
          <a:solidFill>
            <a:srgbClr val="F5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Evolução Temporal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>
                <a:solidFill>
                  <a:schemeClr val="tx1"/>
                </a:solidFill>
              </a:rPr>
              <a:t>intra-clusters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vs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inter-cluster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028" name="Picture 4" descr="Z-Test Definition: Its Uses in Statistics Simply Explained With Example">
            <a:extLst>
              <a:ext uri="{FF2B5EF4-FFF2-40B4-BE49-F238E27FC236}">
                <a16:creationId xmlns:a16="http://schemas.microsoft.com/office/drawing/2014/main" id="{125FA688-423B-9AEB-4BB3-1F3633C7C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0"/>
          <a:stretch/>
        </p:blipFill>
        <p:spPr bwMode="auto">
          <a:xfrm>
            <a:off x="8387519" y="4215759"/>
            <a:ext cx="3035241" cy="1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72EAA-770C-2CD4-32E5-0F010EF8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69"/>
          <a:stretch/>
        </p:blipFill>
        <p:spPr>
          <a:xfrm>
            <a:off x="556496" y="65212"/>
            <a:ext cx="11079008" cy="6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46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Impacto da construção de estações de metrô na valorização dos imóveis vizinhos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da construção de estações de metrô na valorização dos imóveis vizinhos</dc:title>
  <dc:creator>Guilherme Fernandes Alves</dc:creator>
  <cp:lastModifiedBy>Guilherme Fernandes Alves</cp:lastModifiedBy>
  <cp:revision>1</cp:revision>
  <dcterms:created xsi:type="dcterms:W3CDTF">2023-10-18T00:47:52Z</dcterms:created>
  <dcterms:modified xsi:type="dcterms:W3CDTF">2023-10-18T02:02:39Z</dcterms:modified>
</cp:coreProperties>
</file>