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6"/>
  </p:notesMasterIdLst>
  <p:handoutMasterIdLst>
    <p:handoutMasterId r:id="rId7"/>
  </p:handoutMasterIdLst>
  <p:sldIdLst>
    <p:sldId id="294" r:id="rId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6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F4A78B-BA84-4228-AFB1-1C5A3C2CAEB1}" v="12" dt="2022-08-30T23:46:23.9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4967" autoAdjust="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Fernando" userId="838782ae745536b2" providerId="LiveId" clId="{1FF4A78B-BA84-4228-AFB1-1C5A3C2CAEB1}"/>
    <pc:docChg chg="undo custSel delSld modSld">
      <pc:chgData name="Marcos Fernando" userId="838782ae745536b2" providerId="LiveId" clId="{1FF4A78B-BA84-4228-AFB1-1C5A3C2CAEB1}" dt="2022-08-30T23:48:47.220" v="499" actId="20577"/>
      <pc:docMkLst>
        <pc:docMk/>
      </pc:docMkLst>
      <pc:sldChg chg="addSp delSp modSp mod">
        <pc:chgData name="Marcos Fernando" userId="838782ae745536b2" providerId="LiveId" clId="{1FF4A78B-BA84-4228-AFB1-1C5A3C2CAEB1}" dt="2022-08-30T23:48:47.220" v="499" actId="20577"/>
        <pc:sldMkLst>
          <pc:docMk/>
          <pc:sldMk cId="783914445" sldId="294"/>
        </pc:sldMkLst>
        <pc:spChg chg="mod">
          <ac:chgData name="Marcos Fernando" userId="838782ae745536b2" providerId="LiveId" clId="{1FF4A78B-BA84-4228-AFB1-1C5A3C2CAEB1}" dt="2022-08-30T23:48:47.220" v="499" actId="20577"/>
          <ac:spMkLst>
            <pc:docMk/>
            <pc:sldMk cId="783914445" sldId="294"/>
            <ac:spMk id="4" creationId="{55E27C7C-4B68-4BBC-BF36-8959D8493E4A}"/>
          </ac:spMkLst>
        </pc:spChg>
        <pc:spChg chg="del mod">
          <ac:chgData name="Marcos Fernando" userId="838782ae745536b2" providerId="LiveId" clId="{1FF4A78B-BA84-4228-AFB1-1C5A3C2CAEB1}" dt="2022-08-30T23:47:24.400" v="468" actId="478"/>
          <ac:spMkLst>
            <pc:docMk/>
            <pc:sldMk cId="783914445" sldId="294"/>
            <ac:spMk id="9" creationId="{4FC290B8-BF94-4636-BFAB-9FD67F4AAC6D}"/>
          </ac:spMkLst>
        </pc:spChg>
        <pc:spChg chg="add mod">
          <ac:chgData name="Marcos Fernando" userId="838782ae745536b2" providerId="LiveId" clId="{1FF4A78B-BA84-4228-AFB1-1C5A3C2CAEB1}" dt="2022-08-30T23:46:52.747" v="462" actId="207"/>
          <ac:spMkLst>
            <pc:docMk/>
            <pc:sldMk cId="783914445" sldId="294"/>
            <ac:spMk id="16" creationId="{411D533C-A3ED-8241-FC57-5DE86FD8BCA6}"/>
          </ac:spMkLst>
        </pc:spChg>
        <pc:spChg chg="add mod">
          <ac:chgData name="Marcos Fernando" userId="838782ae745536b2" providerId="LiveId" clId="{1FF4A78B-BA84-4228-AFB1-1C5A3C2CAEB1}" dt="2022-08-30T23:47:37.490" v="470" actId="1076"/>
          <ac:spMkLst>
            <pc:docMk/>
            <pc:sldMk cId="783914445" sldId="294"/>
            <ac:spMk id="17" creationId="{E00EE6E1-01F6-A760-02EB-05647C7B6F09}"/>
          </ac:spMkLst>
        </pc:spChg>
        <pc:spChg chg="add mod">
          <ac:chgData name="Marcos Fernando" userId="838782ae745536b2" providerId="LiveId" clId="{1FF4A78B-BA84-4228-AFB1-1C5A3C2CAEB1}" dt="2022-08-30T23:47:05.410" v="466" actId="207"/>
          <ac:spMkLst>
            <pc:docMk/>
            <pc:sldMk cId="783914445" sldId="294"/>
            <ac:spMk id="18" creationId="{3CFFD158-C15B-9BF3-29BB-7E03094248F5}"/>
          </ac:spMkLst>
        </pc:spChg>
        <pc:spChg chg="add del mod">
          <ac:chgData name="Marcos Fernando" userId="838782ae745536b2" providerId="LiveId" clId="{1FF4A78B-BA84-4228-AFB1-1C5A3C2CAEB1}" dt="2022-08-30T23:44:23.521" v="345"/>
          <ac:spMkLst>
            <pc:docMk/>
            <pc:sldMk cId="783914445" sldId="294"/>
            <ac:spMk id="19" creationId="{0889BEB8-5A89-9881-AB97-724B238A91FD}"/>
          </ac:spMkLst>
        </pc:spChg>
        <pc:spChg chg="add mod">
          <ac:chgData name="Marcos Fernando" userId="838782ae745536b2" providerId="LiveId" clId="{1FF4A78B-BA84-4228-AFB1-1C5A3C2CAEB1}" dt="2022-08-30T23:46:59.400" v="464" actId="207"/>
          <ac:spMkLst>
            <pc:docMk/>
            <pc:sldMk cId="783914445" sldId="294"/>
            <ac:spMk id="20" creationId="{068A5E34-6675-F6A6-61C3-7E33D5A28DC0}"/>
          </ac:spMkLst>
        </pc:spChg>
        <pc:spChg chg="add mod">
          <ac:chgData name="Marcos Fernando" userId="838782ae745536b2" providerId="LiveId" clId="{1FF4A78B-BA84-4228-AFB1-1C5A3C2CAEB1}" dt="2022-08-30T23:47:03.010" v="465" actId="207"/>
          <ac:spMkLst>
            <pc:docMk/>
            <pc:sldMk cId="783914445" sldId="294"/>
            <ac:spMk id="21" creationId="{E4A26F07-8C48-D1C7-AB8B-1D54ECE34825}"/>
          </ac:spMkLst>
        </pc:spChg>
        <pc:picChg chg="add del mod">
          <ac:chgData name="Marcos Fernando" userId="838782ae745536b2" providerId="LiveId" clId="{1FF4A78B-BA84-4228-AFB1-1C5A3C2CAEB1}" dt="2022-08-30T23:19:25.223" v="8" actId="478"/>
          <ac:picMkLst>
            <pc:docMk/>
            <pc:sldMk cId="783914445" sldId="294"/>
            <ac:picMk id="3" creationId="{FFC0C5B7-847C-20D1-56AB-E794CD2F3307}"/>
          </ac:picMkLst>
        </pc:picChg>
        <pc:picChg chg="mod">
          <ac:chgData name="Marcos Fernando" userId="838782ae745536b2" providerId="LiveId" clId="{1FF4A78B-BA84-4228-AFB1-1C5A3C2CAEB1}" dt="2022-08-30T23:27:17.212" v="45" actId="1076"/>
          <ac:picMkLst>
            <pc:docMk/>
            <pc:sldMk cId="783914445" sldId="294"/>
            <ac:picMk id="5" creationId="{0176168B-61FC-8A25-5CAD-BF5C2A11D013}"/>
          </ac:picMkLst>
        </pc:picChg>
        <pc:picChg chg="mod">
          <ac:chgData name="Marcos Fernando" userId="838782ae745536b2" providerId="LiveId" clId="{1FF4A78B-BA84-4228-AFB1-1C5A3C2CAEB1}" dt="2022-08-30T23:47:32.560" v="469" actId="1076"/>
          <ac:picMkLst>
            <pc:docMk/>
            <pc:sldMk cId="783914445" sldId="294"/>
            <ac:picMk id="6" creationId="{09C93320-21F2-3189-8B11-DB81D74244E3}"/>
          </ac:picMkLst>
        </pc:picChg>
        <pc:picChg chg="mod">
          <ac:chgData name="Marcos Fernando" userId="838782ae745536b2" providerId="LiveId" clId="{1FF4A78B-BA84-4228-AFB1-1C5A3C2CAEB1}" dt="2022-08-30T23:27:19.998" v="46" actId="1076"/>
          <ac:picMkLst>
            <pc:docMk/>
            <pc:sldMk cId="783914445" sldId="294"/>
            <ac:picMk id="7" creationId="{64A13F0D-9A3B-9171-52EA-6349878BAE8F}"/>
          </ac:picMkLst>
        </pc:picChg>
        <pc:picChg chg="mod">
          <ac:chgData name="Marcos Fernando" userId="838782ae745536b2" providerId="LiveId" clId="{1FF4A78B-BA84-4228-AFB1-1C5A3C2CAEB1}" dt="2022-08-30T23:40:18.958" v="241" actId="1076"/>
          <ac:picMkLst>
            <pc:docMk/>
            <pc:sldMk cId="783914445" sldId="294"/>
            <ac:picMk id="10" creationId="{25E808C2-1FFE-805D-69ED-2AD32E112E5E}"/>
          </ac:picMkLst>
        </pc:picChg>
        <pc:picChg chg="mod">
          <ac:chgData name="Marcos Fernando" userId="838782ae745536b2" providerId="LiveId" clId="{1FF4A78B-BA84-4228-AFB1-1C5A3C2CAEB1}" dt="2022-08-30T23:27:27.902" v="49" actId="1076"/>
          <ac:picMkLst>
            <pc:docMk/>
            <pc:sldMk cId="783914445" sldId="294"/>
            <ac:picMk id="11" creationId="{C5B261C3-4432-1802-554A-231C369E9DEF}"/>
          </ac:picMkLst>
        </pc:picChg>
        <pc:picChg chg="add mod">
          <ac:chgData name="Marcos Fernando" userId="838782ae745536b2" providerId="LiveId" clId="{1FF4A78B-BA84-4228-AFB1-1C5A3C2CAEB1}" dt="2022-08-30T23:27:33.569" v="51" actId="1076"/>
          <ac:picMkLst>
            <pc:docMk/>
            <pc:sldMk cId="783914445" sldId="294"/>
            <ac:picMk id="12" creationId="{CA87597D-A365-5339-F4DD-B05AE35415FA}"/>
          </ac:picMkLst>
        </pc:picChg>
        <pc:picChg chg="add mod">
          <ac:chgData name="Marcos Fernando" userId="838782ae745536b2" providerId="LiveId" clId="{1FF4A78B-BA84-4228-AFB1-1C5A3C2CAEB1}" dt="2022-08-30T23:28:08.042" v="59" actId="1076"/>
          <ac:picMkLst>
            <pc:docMk/>
            <pc:sldMk cId="783914445" sldId="294"/>
            <ac:picMk id="13" creationId="{22834717-5103-7D3E-23B0-4417286B7748}"/>
          </ac:picMkLst>
        </pc:picChg>
        <pc:picChg chg="add mod">
          <ac:chgData name="Marcos Fernando" userId="838782ae745536b2" providerId="LiveId" clId="{1FF4A78B-BA84-4228-AFB1-1C5A3C2CAEB1}" dt="2022-08-30T23:27:42.242" v="55" actId="1076"/>
          <ac:picMkLst>
            <pc:docMk/>
            <pc:sldMk cId="783914445" sldId="294"/>
            <ac:picMk id="14" creationId="{2CACDF46-F7A7-990E-E88A-C407959B43E8}"/>
          </ac:picMkLst>
        </pc:picChg>
        <pc:picChg chg="add mod">
          <ac:chgData name="Marcos Fernando" userId="838782ae745536b2" providerId="LiveId" clId="{1FF4A78B-BA84-4228-AFB1-1C5A3C2CAEB1}" dt="2022-08-30T23:28:24.093" v="63" actId="1076"/>
          <ac:picMkLst>
            <pc:docMk/>
            <pc:sldMk cId="783914445" sldId="294"/>
            <ac:picMk id="15" creationId="{DCEB82EB-14E6-C248-D874-BC6C4C5C67E0}"/>
          </ac:picMkLst>
        </pc:picChg>
      </pc:sldChg>
      <pc:sldChg chg="del">
        <pc:chgData name="Marcos Fernando" userId="838782ae745536b2" providerId="LiveId" clId="{1FF4A78B-BA84-4228-AFB1-1C5A3C2CAEB1}" dt="2022-08-30T23:47:43.342" v="471" actId="47"/>
        <pc:sldMkLst>
          <pc:docMk/>
          <pc:sldMk cId="365334912" sldId="30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6FC8CEB-C80F-46BD-B99E-255BECA998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733F07-BCE0-4400-BC6B-726CE4E7F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BDA13-F8D8-41D0-8E6B-471638B8BD96}" type="datetime1">
              <a:rPr lang="pt-BR" smtClean="0"/>
              <a:t>30/08/2022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68A428-68AB-4094-9470-9CAAA6137E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EA42BF-DF41-406A-B3D9-B3E053794E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7A895-E1A7-469B-8C31-C63ED8EFE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297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D470D-E53E-48B4-9550-11EF0B015998}" type="datetime1">
              <a:rPr lang="pt-BR" smtClean="0"/>
              <a:pPr/>
              <a:t>30/08/2022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20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6" name="Elemento 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6" name="Elemento 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5" name="Espaço reservado para tex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pt-BR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Imagem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ço Reservado para Imagem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2" name="Espaço Reservado para Imagem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1" name="Espaço Reservado para Imagem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0" name="Espaço Reservado para Imagem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8" name="Elemento grá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0" name="Elemento grá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2" name="Elemento grá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do Slide 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emento grá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1" name="Elemento grá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3" name="Elemento grá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mente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Cargo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lemento grá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3" name="Elemento grá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7" name="Elemento grá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á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9" name="Elemento grá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beçalho da seçã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lemento grá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5" name="Elemento grá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6" name="Elemento grá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7" name="Elemento grá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1" name="Elemento grá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3" name="Elemento grá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ítulo e Conteúd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Cargo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Elemento grá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1" name="Elemento grá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á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2" name="Elemento grá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5000" dirty="0">
                <a:solidFill>
                  <a:srgbClr val="7030A0"/>
                </a:solidFill>
                <a:latin typeface="Bahnschrift SemiBold SemiConden" panose="020B0502040204020203" pitchFamily="34" charset="0"/>
              </a:rPr>
              <a:t>Mushnet.room – </a:t>
            </a:r>
            <a:r>
              <a:rPr lang="pt-BR" sz="3800" dirty="0">
                <a:solidFill>
                  <a:srgbClr val="7030A0"/>
                </a:solidFill>
                <a:latin typeface="Bahnschrift SemiBold SemiConden" panose="020B0502040204020203" pitchFamily="34" charset="0"/>
              </a:rPr>
              <a:t>Diagrama de Visão </a:t>
            </a:r>
            <a:r>
              <a:rPr lang="pt-BR" sz="3800">
                <a:solidFill>
                  <a:srgbClr val="7030A0"/>
                </a:solidFill>
                <a:latin typeface="Bahnschrift SemiBold SemiConden" panose="020B0502040204020203" pitchFamily="34" charset="0"/>
              </a:rPr>
              <a:t>de Negócio</a:t>
            </a:r>
            <a:endParaRPr lang="pt-BR" sz="3800" dirty="0">
              <a:solidFill>
                <a:srgbClr val="7030A0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5" name="Imagem 4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0176168B-61FC-8A25-5CAD-BF5C2A11D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217" y="1843905"/>
            <a:ext cx="1894495" cy="1894495"/>
          </a:xfrm>
          <a:prstGeom prst="rect">
            <a:avLst/>
          </a:prstGeom>
        </p:spPr>
      </p:pic>
      <p:pic>
        <p:nvPicPr>
          <p:cNvPr id="6" name="Imagem 5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09C93320-21F2-3189-8B11-DB81D7424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380" y="3267834"/>
            <a:ext cx="2164160" cy="2164160"/>
          </a:xfrm>
          <a:prstGeom prst="rect">
            <a:avLst/>
          </a:prstGeom>
        </p:spPr>
      </p:pic>
      <p:pic>
        <p:nvPicPr>
          <p:cNvPr id="7" name="Imagem 6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64A13F0D-9A3B-9171-52EA-6349878BAE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370" y="1609486"/>
            <a:ext cx="2164162" cy="2164160"/>
          </a:xfrm>
          <a:prstGeom prst="rect">
            <a:avLst/>
          </a:prstGeom>
        </p:spPr>
      </p:pic>
      <p:pic>
        <p:nvPicPr>
          <p:cNvPr id="10" name="Imagem 9" descr="Interface gráfica do usuário, Teams&#10;&#10;Descrição gerada automaticamente com confiança média">
            <a:extLst>
              <a:ext uri="{FF2B5EF4-FFF2-40B4-BE49-F238E27FC236}">
                <a16:creationId xmlns:a16="http://schemas.microsoft.com/office/drawing/2014/main" id="{25E808C2-1FFE-805D-69ED-2AD32E112E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867" y="3383835"/>
            <a:ext cx="2164161" cy="2164161"/>
          </a:xfrm>
          <a:prstGeom prst="rect">
            <a:avLst/>
          </a:prstGeom>
        </p:spPr>
      </p:pic>
      <p:pic>
        <p:nvPicPr>
          <p:cNvPr id="11" name="Imagem 10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C5B261C3-4432-1802-554A-231C369E9D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172" y="1728055"/>
            <a:ext cx="1986628" cy="1986628"/>
          </a:xfrm>
          <a:prstGeom prst="rect">
            <a:avLst/>
          </a:prstGeom>
        </p:spPr>
      </p:pic>
      <p:pic>
        <p:nvPicPr>
          <p:cNvPr id="12" name="Imagem 11" descr="Forma, Seta&#10;&#10;Descrição gerada automaticamente">
            <a:extLst>
              <a:ext uri="{FF2B5EF4-FFF2-40B4-BE49-F238E27FC236}">
                <a16:creationId xmlns:a16="http://schemas.microsoft.com/office/drawing/2014/main" id="{CA87597D-A365-5339-F4DD-B05AE35415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 flipV="1">
            <a:off x="3060663" y="2455419"/>
            <a:ext cx="1464756" cy="147328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2834717-5103-7D3E-23B0-4417286B77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592025">
            <a:off x="4898190" y="4542977"/>
            <a:ext cx="1481456" cy="130465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CACDF46-F7A7-990E-E88A-C407959B43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 flipH="1">
            <a:off x="7213256" y="2376302"/>
            <a:ext cx="1390689" cy="1404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CEB82EB-14E6-C248-D874-BC6C4C5C67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9278773" y="4662505"/>
            <a:ext cx="1481456" cy="1304657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411D533C-A3ED-8241-FC57-5DE86FD8BCA6}"/>
              </a:ext>
            </a:extLst>
          </p:cNvPr>
          <p:cNvSpPr txBox="1"/>
          <p:nvPr/>
        </p:nvSpPr>
        <p:spPr>
          <a:xfrm>
            <a:off x="1343590" y="3650775"/>
            <a:ext cx="1307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7030A0"/>
                </a:solidFill>
                <a:latin typeface="Bahnschrift SemiBold SemiConden" panose="020B0502040204020203" pitchFamily="34" charset="0"/>
              </a:rPr>
              <a:t>Você fecha negócio conosco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00EE6E1-01F6-A760-02EB-05647C7B6F09}"/>
              </a:ext>
            </a:extLst>
          </p:cNvPr>
          <p:cNvSpPr txBox="1"/>
          <p:nvPr/>
        </p:nvSpPr>
        <p:spPr>
          <a:xfrm>
            <a:off x="3086764" y="5278801"/>
            <a:ext cx="1665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7030A0"/>
                </a:solidFill>
                <a:latin typeface="Bahnschrift SemiBold SemiConden" panose="020B0502040204020203" pitchFamily="34" charset="0"/>
              </a:rPr>
              <a:t>Analisamos seus dados para seleção de produto 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CFFD158-C15B-9BF3-29BB-7E03094248F5}"/>
              </a:ext>
            </a:extLst>
          </p:cNvPr>
          <p:cNvSpPr txBox="1"/>
          <p:nvPr/>
        </p:nvSpPr>
        <p:spPr>
          <a:xfrm>
            <a:off x="5155479" y="3461830"/>
            <a:ext cx="1538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7030A0"/>
                </a:solidFill>
                <a:latin typeface="Bahnschrift SemiBold SemiConden" panose="020B0502040204020203" pitchFamily="34" charset="0"/>
              </a:rPr>
              <a:t>Realizamos a instalação dos sensores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68A5E34-6675-F6A6-61C3-7E33D5A28DC0}"/>
              </a:ext>
            </a:extLst>
          </p:cNvPr>
          <p:cNvSpPr txBox="1"/>
          <p:nvPr/>
        </p:nvSpPr>
        <p:spPr>
          <a:xfrm>
            <a:off x="7594516" y="5278801"/>
            <a:ext cx="1464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7030A0"/>
                </a:solidFill>
                <a:latin typeface="Bahnschrift SemiBold SemiConden" panose="020B0502040204020203" pitchFamily="34" charset="0"/>
              </a:rPr>
              <a:t>Fazemos a validação de cadastro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4A26F07-8C48-D1C7-AB8B-1D54ECE34825}"/>
              </a:ext>
            </a:extLst>
          </p:cNvPr>
          <p:cNvSpPr txBox="1"/>
          <p:nvPr/>
        </p:nvSpPr>
        <p:spPr>
          <a:xfrm>
            <a:off x="9687866" y="3764114"/>
            <a:ext cx="165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7030A0"/>
                </a:solidFill>
                <a:latin typeface="Bahnschrift SemiBold SemiConden" panose="020B0502040204020203" pitchFamily="34" charset="0"/>
              </a:rPr>
              <a:t>Você usufrui do mushsignal</a:t>
            </a:r>
          </a:p>
        </p:txBody>
      </p:sp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05_TF89338750_Win32" id="{1CB48142-8517-4003-B668-CE7E661AA971}" vid="{B3AC07E0-17CA-4DA2-9021-6D13D4C7D87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Galáxia</Template>
  <TotalTime>64</TotalTime>
  <Words>35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Bahnschrift SemiBold SemiConden</vt:lpstr>
      <vt:lpstr>Calibri</vt:lpstr>
      <vt:lpstr>Univers</vt:lpstr>
      <vt:lpstr>GradientUnivers</vt:lpstr>
      <vt:lpstr>Mushnet.room – Diagrama de Visão de Negócio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Marcos Fernando</dc:creator>
  <cp:lastModifiedBy>Marcos Fernando</cp:lastModifiedBy>
  <cp:revision>1</cp:revision>
  <dcterms:created xsi:type="dcterms:W3CDTF">2022-08-30T17:50:36Z</dcterms:created>
  <dcterms:modified xsi:type="dcterms:W3CDTF">2022-08-30T23:48:47Z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