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F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7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5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49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2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7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1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24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E778-1746-42C5-9FEC-FAC1D26242A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3BCD-F65C-4DAD-8D79-CF6FF93967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2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26256" y="300251"/>
            <a:ext cx="373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Área dos Polígonos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832514" y="2183642"/>
            <a:ext cx="955343" cy="9689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91320" y="1660422"/>
            <a:ext cx="173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Quadrado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10687" y="2406527"/>
            <a:ext cx="900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A=l²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12292" y="3152633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36729" y="2406527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37295" y="1660422"/>
            <a:ext cx="429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Retângulo  e  paralelogramo</a:t>
            </a:r>
            <a:endParaRPr lang="pt-BR" sz="2800" dirty="0"/>
          </a:p>
        </p:txBody>
      </p:sp>
      <p:sp>
        <p:nvSpPr>
          <p:cNvPr id="12" name="Retângulo 11"/>
          <p:cNvSpPr/>
          <p:nvPr/>
        </p:nvSpPr>
        <p:spPr>
          <a:xfrm>
            <a:off x="3612108" y="2122227"/>
            <a:ext cx="1910686" cy="855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/>
          <p:cNvSpPr/>
          <p:nvPr/>
        </p:nvSpPr>
        <p:spPr>
          <a:xfrm>
            <a:off x="5770728" y="2122227"/>
            <a:ext cx="2279176" cy="855288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369558" y="2966170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b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90249" y="2288261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h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049904" y="2288261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h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712423" y="2929747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320352" y="3489390"/>
            <a:ext cx="121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A=b*h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432878" y="1674070"/>
            <a:ext cx="154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Triângulo</a:t>
            </a:r>
            <a:endParaRPr lang="pt-BR" sz="2800" dirty="0"/>
          </a:p>
        </p:txBody>
      </p:sp>
      <p:sp>
        <p:nvSpPr>
          <p:cNvPr id="20" name="Triângulo isósceles 19"/>
          <p:cNvSpPr/>
          <p:nvPr/>
        </p:nvSpPr>
        <p:spPr>
          <a:xfrm>
            <a:off x="9780894" y="2220064"/>
            <a:ext cx="912126" cy="100771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387384" y="2462312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h</a:t>
            </a:r>
            <a:endParaRPr lang="pt-BR" sz="2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007220" y="3191357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628494" y="3742815"/>
            <a:ext cx="1216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A=b*h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      2</a:t>
            </a:r>
            <a:endParaRPr lang="pt-BR" sz="2800" dirty="0"/>
          </a:p>
        </p:txBody>
      </p:sp>
      <p:sp>
        <p:nvSpPr>
          <p:cNvPr id="25" name="Retângulo 24"/>
          <p:cNvSpPr/>
          <p:nvPr/>
        </p:nvSpPr>
        <p:spPr>
          <a:xfrm>
            <a:off x="10007221" y="4192741"/>
            <a:ext cx="685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02860" y="4262665"/>
            <a:ext cx="146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Losango</a:t>
            </a:r>
            <a:endParaRPr lang="pt-BR" sz="2800" dirty="0"/>
          </a:p>
        </p:txBody>
      </p:sp>
      <p:sp>
        <p:nvSpPr>
          <p:cNvPr id="28" name="Losango 27"/>
          <p:cNvSpPr/>
          <p:nvPr/>
        </p:nvSpPr>
        <p:spPr>
          <a:xfrm>
            <a:off x="200168" y="4785885"/>
            <a:ext cx="2315569" cy="1546550"/>
          </a:xfrm>
          <a:prstGeom prst="diamond">
            <a:avLst/>
          </a:prstGeom>
          <a:solidFill>
            <a:srgbClr val="3AF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152632" y="5317980"/>
            <a:ext cx="1216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A=D*d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      2</a:t>
            </a:r>
            <a:endParaRPr lang="pt-BR" sz="2800" dirty="0"/>
          </a:p>
        </p:txBody>
      </p:sp>
      <p:sp>
        <p:nvSpPr>
          <p:cNvPr id="30" name="Retângulo 29"/>
          <p:cNvSpPr/>
          <p:nvPr/>
        </p:nvSpPr>
        <p:spPr>
          <a:xfrm>
            <a:off x="3612108" y="5772173"/>
            <a:ext cx="685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60059" y="6272087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</a:t>
            </a:r>
            <a:endParaRPr lang="pt-BR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76500" y="5274713"/>
            <a:ext cx="39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</a:t>
            </a:r>
            <a:endParaRPr lang="pt-BR" sz="28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343934" y="5317980"/>
            <a:ext cx="1585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l - Lado</a:t>
            </a:r>
          </a:p>
          <a:p>
            <a:r>
              <a:rPr lang="pt-BR" sz="2800" dirty="0" smtClean="0"/>
              <a:t>h - Altura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697319" y="5317980"/>
            <a:ext cx="3015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 – Diagonal maior</a:t>
            </a:r>
          </a:p>
          <a:p>
            <a:r>
              <a:rPr lang="pt-BR" sz="2800" dirty="0"/>
              <a:t>d</a:t>
            </a:r>
            <a:r>
              <a:rPr lang="pt-BR" sz="2800" dirty="0" smtClean="0"/>
              <a:t> – Diagonal menor</a:t>
            </a:r>
          </a:p>
        </p:txBody>
      </p:sp>
    </p:spTree>
    <p:extLst>
      <p:ext uri="{BB962C8B-B14F-4D97-AF65-F5344CB8AC3E}">
        <p14:creationId xmlns:p14="http://schemas.microsoft.com/office/powerpoint/2010/main" val="2168835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</dc:creator>
  <cp:lastModifiedBy>Gui</cp:lastModifiedBy>
  <cp:revision>2</cp:revision>
  <dcterms:created xsi:type="dcterms:W3CDTF">2024-06-24T16:57:27Z</dcterms:created>
  <dcterms:modified xsi:type="dcterms:W3CDTF">2024-06-24T17:03:45Z</dcterms:modified>
</cp:coreProperties>
</file>