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82181-C85F-4615-A8BD-5C3B9D1AF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F1748-F32F-44E0-BC2F-50ED7E86A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40F75BE-DA6A-4BEA-A3C8-14937102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0E0-6AFF-4871-898B-C987C27ABC32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02E487-9CC1-4A44-8B13-D8177BB7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791A6F-62D6-4BAC-97E4-C76FFFB5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477-386E-4463-951B-5B3753A1FE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91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88CAC-5A28-442D-A0A6-C523E2C6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B0868F0-0975-40CF-8391-35FA5A1F4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6CA4F0-2DFB-428F-A8C2-98C76614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0E0-6AFF-4871-898B-C987C27ABC32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DD07F0-5263-4D5B-93B7-52B91D01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F20B7B-E95B-4E51-BC9F-C0543EDF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477-386E-4463-951B-5B3753A1FE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828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68FCBB-7D97-4990-ACF3-D2A2CA534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8457082-6383-4441-89FC-F17A08AE6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31C456-9488-4ABC-A991-44EA5250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0E0-6AFF-4871-898B-C987C27ABC32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778813-4011-403F-88CD-CA707EA9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C32B60-786D-44B3-84D5-69960F85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477-386E-4463-951B-5B3753A1FE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999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D08B8-B69E-474D-B02F-9D0E4083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2B6454-C322-42A6-8EFE-4FD04BD4B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250FEE-8F71-49D6-A338-F14523E3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0E0-6AFF-4871-898B-C987C27ABC32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E9A11C-9B32-4760-A132-2B87996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4AE85E-D6F7-4D9D-ABA8-98A75D83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477-386E-4463-951B-5B3753A1FE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90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8D50B-FB8C-42C1-B647-6AB1D63B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9BAC46C-ECDD-4BA1-BEDF-22707B9E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C3F59F-03B4-4AA3-A2B9-D97DDC2A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0E0-6AFF-4871-898B-C987C27ABC32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21DF407-B78F-4685-9D0A-3EA800D5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35E361-2BC4-4DF8-97EA-5F80A3B2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477-386E-4463-951B-5B3753A1FE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09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03F41-A4F3-4E56-942B-98E53879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BAB457-8583-43C2-BEE6-5678C62FD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433B2D3-5EA9-4F41-9D92-25CCDC60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4189A7B-BB14-4D24-86C0-DB9BA4E4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0E0-6AFF-4871-898B-C987C27ABC32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AA2693F-9C59-46B3-B9E6-0E590810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71A7EF-1073-4FB9-898E-9D4829C1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477-386E-4463-951B-5B3753A1FE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88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13427-2DEC-4E8E-88AC-024BDA12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473B2C-B44D-4790-B1DB-E11F3054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A672588-5AFF-400C-9D3F-6D69A9E8C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DBD9512-F264-4E46-976C-FEFCF72A0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BFFD99C-71EB-4231-B14F-F67857990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46ED1FA-60C9-45FB-BE08-7FDC0EAA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0E0-6AFF-4871-898B-C987C27ABC32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0AE4BAC-0A33-440F-B8E9-DE435369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181168E-BBB7-4906-8933-E3FD6280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477-386E-4463-951B-5B3753A1FE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47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B92BB-556F-4C0A-9F00-1FB9D6DA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B499522-B166-41E4-AA56-DD91F425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0E0-6AFF-4871-898B-C987C27ABC32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FD7E00F-9233-4AA5-A4CC-D731FAE3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EBB990D-E48E-4EB1-867F-0115BD6F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477-386E-4463-951B-5B3753A1FE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991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2654683-F407-48CA-AC9D-E818D6F0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0E0-6AFF-4871-898B-C987C27ABC32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2EF5356-C654-4F30-A5C1-1118964C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2EF9FAC-4E07-4CE0-957D-7F0172BD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477-386E-4463-951B-5B3753A1FE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94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F6ECC-C125-439E-AB68-92A0158A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13A601-2AC2-4533-A6A2-3614D9AF6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896499-A8F9-4610-9151-3ED729E8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71F769E-2645-4A3F-B66A-0A72364C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0E0-6AFF-4871-898B-C987C27ABC32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0E03772-8898-49F6-A6D9-3B574CF8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AB34562-79B6-494E-8D15-55363CBD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477-386E-4463-951B-5B3753A1FE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0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10595-A6A7-4349-BE1E-CAED3721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613D51F-DBA2-4C8B-A924-5B7327497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0A70B7D-D93B-447C-999E-845F476C5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D8C0C8-69FF-4FF1-A715-F97E9491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0E0-6AFF-4871-898B-C987C27ABC32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00C5FF-2446-486F-899A-BE3C3918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C527679-8E07-432F-82FF-D8A6A62A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477-386E-4463-951B-5B3753A1FE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137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1EECAD7-85E5-4317-9D0C-E1297531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E9FE3F5-4DA4-43B0-93AC-D02323197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0279B7-6D40-47A3-9B91-915783E5A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D80E0-6AFF-4871-898B-C987C27ABC32}" type="datetimeFigureOut">
              <a:rPr lang="pt-PT" smtClean="0"/>
              <a:t>22/05/2019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1A4F98-276A-4489-907D-78A4F7263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954C74-FB95-4A6C-A1D4-92B6A8541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E477-386E-4463-951B-5B3753A1FE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067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leaves">
            <a:extLst>
              <a:ext uri="{FF2B5EF4-FFF2-40B4-BE49-F238E27FC236}">
                <a16:creationId xmlns:a16="http://schemas.microsoft.com/office/drawing/2014/main" id="{16911220-7D1D-4FFA-B27B-9D6AC185E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1399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C0630F2-3B5E-456F-A94D-AFE5FCEC56C4}"/>
              </a:ext>
            </a:extLst>
          </p:cNvPr>
          <p:cNvSpPr/>
          <p:nvPr/>
        </p:nvSpPr>
        <p:spPr>
          <a:xfrm>
            <a:off x="-140677" y="-98473"/>
            <a:ext cx="12492333" cy="7137902"/>
          </a:xfrm>
          <a:prstGeom prst="rect">
            <a:avLst/>
          </a:prstGeom>
          <a:solidFill>
            <a:srgbClr val="000000">
              <a:alpha val="61961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4D3546-6629-4083-8A35-1D341EC5571D}"/>
              </a:ext>
            </a:extLst>
          </p:cNvPr>
          <p:cNvSpPr txBox="1"/>
          <p:nvPr/>
        </p:nvSpPr>
        <p:spPr>
          <a:xfrm>
            <a:off x="1511272" y="1468624"/>
            <a:ext cx="9169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“FROM THE FIELDS TO THE NETWORK”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F027A7-4DC5-4EBA-8D65-CC9AA0A9279C}"/>
              </a:ext>
            </a:extLst>
          </p:cNvPr>
          <p:cNvSpPr txBox="1"/>
          <p:nvPr/>
        </p:nvSpPr>
        <p:spPr>
          <a:xfrm>
            <a:off x="1414473" y="3626570"/>
            <a:ext cx="936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USING DEEP LEARNING TO DETECT DISEASES IN CROPS 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A158161-0943-4690-B2A4-39B5B1F6BB14}"/>
              </a:ext>
            </a:extLst>
          </p:cNvPr>
          <p:cNvGrpSpPr/>
          <p:nvPr/>
        </p:nvGrpSpPr>
        <p:grpSpPr>
          <a:xfrm>
            <a:off x="1944128" y="6027113"/>
            <a:ext cx="8303745" cy="929370"/>
            <a:chOff x="2130902" y="6056653"/>
            <a:chExt cx="8375112" cy="929370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57E8D06-1743-44F0-B97A-088E4FB8A192}"/>
                </a:ext>
              </a:extLst>
            </p:cNvPr>
            <p:cNvSpPr txBox="1"/>
            <p:nvPr/>
          </p:nvSpPr>
          <p:spPr>
            <a:xfrm>
              <a:off x="2130902" y="6056653"/>
              <a:ext cx="37138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FILIPA SÁ DA COSTA | 20180051       JOÃO FERNANDES | 20180061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5BC6167-2990-408A-93D9-371A285842A8}"/>
                </a:ext>
              </a:extLst>
            </p:cNvPr>
            <p:cNvSpPr txBox="1"/>
            <p:nvPr/>
          </p:nvSpPr>
          <p:spPr>
            <a:xfrm>
              <a:off x="6649389" y="6062693"/>
              <a:ext cx="38566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20180056 | GUILHERME MARTINS</a:t>
              </a:r>
            </a:p>
            <a:p>
              <a:r>
                <a:rPr lang="pt-PT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20180044 | LIAH ROSENFELD</a:t>
              </a:r>
            </a:p>
            <a:p>
              <a:endParaRPr lang="pt-PT" dirty="0"/>
            </a:p>
          </p:txBody>
        </p:sp>
        <p:pic>
          <p:nvPicPr>
            <p:cNvPr id="10" name="Gráfico 9" descr="Flores num vaso">
              <a:extLst>
                <a:ext uri="{FF2B5EF4-FFF2-40B4-BE49-F238E27FC236}">
                  <a16:creationId xmlns:a16="http://schemas.microsoft.com/office/drawing/2014/main" id="{BAEABC91-6E5A-4630-A73B-9DB74090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85470" y="6097351"/>
              <a:ext cx="523221" cy="523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5345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Office PowerPoint</Application>
  <PresentationFormat>Ecrã Panorâmico</PresentationFormat>
  <Paragraphs>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Filipa Costa</dc:creator>
  <cp:lastModifiedBy>Filipa Costa</cp:lastModifiedBy>
  <cp:revision>3</cp:revision>
  <dcterms:created xsi:type="dcterms:W3CDTF">2019-05-22T16:59:18Z</dcterms:created>
  <dcterms:modified xsi:type="dcterms:W3CDTF">2019-05-22T17:22:39Z</dcterms:modified>
</cp:coreProperties>
</file>