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39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16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79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328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543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746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430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87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82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52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65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14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19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49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98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CD3E37-506D-46DE-B8C4-E5C1EB0F82D4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52DE-3025-45B5-86AC-5BB007717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22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Aparelhos Móveis e Redes Sociais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Aprendendo a usar smartphones e redes sociais para se conectar com o mundo</a:t>
            </a:r>
          </a:p>
        </p:txBody>
      </p:sp>
    </p:spTree>
    <p:extLst>
      <p:ext uri="{BB962C8B-B14F-4D97-AF65-F5344CB8AC3E}">
        <p14:creationId xmlns:p14="http://schemas.microsoft.com/office/powerpoint/2010/main" val="11110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8330" y="189406"/>
            <a:ext cx="6631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 smtClean="0"/>
              <a:t>O Básico do Smartphone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2811406" y="897292"/>
            <a:ext cx="6345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Aprendendo a usar as funções principais de um celular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47524" y="1422921"/>
            <a:ext cx="39277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Como Ligar/Desligar e Reiniciar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"Mostre onde está o botão de ligar e desligar, e como segurá-lo por alguns segundos para ligar/desligar o aparelho."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614556" y="1426062"/>
            <a:ext cx="43711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Navegação pelo Menu e Aplicativos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"Mostre a tela inicial, onde ficam os ícones dos aplicativos, e como deslizar o dedo pela tela para navegar entre as páginas."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47524" y="3171737"/>
            <a:ext cx="3927764" cy="149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Ajustar o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"Mostre os botões de volume na lateral do celular e como usá-los para aumentar ou diminuir o som."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614556" y="3171737"/>
            <a:ext cx="4724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Conectar à Internet (Wi-Fi)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"Ensine como ativar e conectar o Wi-Fi, acessando as configurações do celular. Mostre como selecionar uma rede disponível e inserir a senha."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614556" y="5031708"/>
            <a:ext cx="47243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Usar a Câmera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"Mostre como abrir o aplicativo de câmera, tirar fotos e gravar vídeos, além de onde encontrar as fotos na galeria."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47524" y="4926063"/>
            <a:ext cx="41920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Fazer e Receber Chamadas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"Explique como abrir o aplicativo de telefone, selecionar um contato e fazer uma ligação, além de como atender chamadas."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00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01021" y="189407"/>
            <a:ext cx="88216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000" dirty="0" smtClean="0"/>
              <a:t>Comunicação com o Smartphone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66254" y="1080653"/>
            <a:ext cx="699308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Aplicativos de Mensagens (</a:t>
            </a:r>
            <a:r>
              <a:rPr lang="pt-BR" b="1" dirty="0" err="1" smtClean="0"/>
              <a:t>Ex</a:t>
            </a:r>
            <a:r>
              <a:rPr lang="pt-BR" b="1" dirty="0" smtClean="0"/>
              <a:t>: </a:t>
            </a:r>
            <a:r>
              <a:rPr lang="pt-BR" b="1" dirty="0" err="1" smtClean="0"/>
              <a:t>WhatsApp</a:t>
            </a:r>
            <a:r>
              <a:rPr lang="pt-BR" b="1" dirty="0" smtClean="0"/>
              <a:t>)</a:t>
            </a:r>
          </a:p>
          <a:p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"O </a:t>
            </a:r>
            <a:r>
              <a:rPr lang="pt-BR" dirty="0" err="1" smtClean="0"/>
              <a:t>WhatsApp</a:t>
            </a:r>
            <a:r>
              <a:rPr lang="pt-BR" dirty="0" smtClean="0"/>
              <a:t> é um dos principais meios de comunicação por mensagem. Mostre como abrir o aplicativo, enviar uma mensagem e responder.“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Passo a passo</a:t>
            </a:r>
            <a:r>
              <a:rPr lang="pt-BR" dirty="0" smtClean="0"/>
              <a:t>: Use um exemplo simples de envio de mensagem (toque no ícone de bate-papo, selecione um contato, digite e envie).</a:t>
            </a:r>
          </a:p>
          <a:p>
            <a:endParaRPr lang="pt-BR" b="1" dirty="0" smtClean="0"/>
          </a:p>
          <a:p>
            <a:r>
              <a:rPr lang="pt-BR" b="1" dirty="0" smtClean="0"/>
              <a:t>Chamadas de Vídeo: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"Como realizar chamadas de vídeo para ver e falar com familiares e amigos. Mostre onde tocar para iniciar uma chamada no </a:t>
            </a:r>
            <a:r>
              <a:rPr lang="pt-BR" dirty="0" err="1" smtClean="0"/>
              <a:t>WhatsApp</a:t>
            </a:r>
            <a:r>
              <a:rPr lang="pt-BR" dirty="0" smtClean="0"/>
              <a:t> ou outro aplicativo."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Demonstração visual</a:t>
            </a:r>
            <a:r>
              <a:rPr lang="pt-BR" dirty="0" smtClean="0"/>
              <a:t>: Passos visuais de como iniciar uma chamada de vídeo no </a:t>
            </a:r>
            <a:r>
              <a:rPr lang="pt-BR" dirty="0" err="1" smtClean="0"/>
              <a:t>WhatsApp</a:t>
            </a:r>
            <a:r>
              <a:rPr lang="pt-BR" dirty="0" smtClean="0"/>
              <a:t>, com ícones de chamada destacados.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335" y="1433945"/>
            <a:ext cx="4914902" cy="47590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128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40199" y="106280"/>
            <a:ext cx="35333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Redes Sociais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2251892" y="814166"/>
            <a:ext cx="6909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Aprendendo a se conectar e compartilhar nas redes sociais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8600" y="1438924"/>
            <a:ext cx="79906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O que São e Como Funcionam (</a:t>
            </a:r>
            <a:r>
              <a:rPr lang="pt-BR" b="1" dirty="0" err="1" smtClean="0"/>
              <a:t>Ex</a:t>
            </a:r>
            <a:r>
              <a:rPr lang="pt-BR" b="1" dirty="0" smtClean="0"/>
              <a:t>: </a:t>
            </a:r>
            <a:r>
              <a:rPr lang="pt-BR" b="1" dirty="0" err="1" smtClean="0"/>
              <a:t>Facebook</a:t>
            </a:r>
            <a:r>
              <a:rPr lang="pt-BR" b="1" dirty="0" smtClean="0"/>
              <a:t>, </a:t>
            </a:r>
            <a:r>
              <a:rPr lang="pt-BR" b="1" dirty="0" err="1" smtClean="0"/>
              <a:t>Instagram</a:t>
            </a:r>
            <a:r>
              <a:rPr lang="pt-BR" b="1" dirty="0" smtClean="0"/>
              <a:t>):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"As redes sociais permitem que você se conecte e compartilhe fotos, vídeos e mensagens com seus amigos e familiares."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Exemplos práticos</a:t>
            </a:r>
            <a:r>
              <a:rPr lang="pt-BR" dirty="0" smtClean="0"/>
              <a:t>: Mostre como postar uma foto no </a:t>
            </a:r>
            <a:r>
              <a:rPr lang="pt-BR" dirty="0" err="1" smtClean="0"/>
              <a:t>Facebook</a:t>
            </a:r>
            <a:r>
              <a:rPr lang="pt-BR" dirty="0" smtClean="0"/>
              <a:t> ou seguir familiares no </a:t>
            </a:r>
            <a:r>
              <a:rPr lang="pt-BR" dirty="0" err="1" smtClean="0"/>
              <a:t>Instagram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 smtClean="0"/>
              <a:t>Segurança e Privacidade ao Usar Redes Sociais: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"É importante saber configurar a privacidade para que suas postagens sejam vistas apenas por quem você deseja. Ensine como ajustar as configurações de privacidade."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Dica</a:t>
            </a:r>
            <a:r>
              <a:rPr lang="pt-BR" dirty="0" smtClean="0"/>
              <a:t>: "Nunca compartilhe informações pessoais, como senhas ou endereços, em público."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209" y="2009049"/>
            <a:ext cx="3801874" cy="366106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46505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48701" y="168625"/>
            <a:ext cx="40094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Prática Guiada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15191" y="1402278"/>
            <a:ext cx="85898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Incentivar o Uso Durante a Aula</a:t>
            </a:r>
            <a:r>
              <a:rPr lang="pt-BR" b="1" dirty="0" smtClean="0"/>
              <a:t>: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Explicação</a:t>
            </a:r>
            <a:r>
              <a:rPr lang="pt-BR" dirty="0"/>
              <a:t>: "Vamos todos abrir o </a:t>
            </a:r>
            <a:r>
              <a:rPr lang="pt-BR" dirty="0" err="1"/>
              <a:t>WhatsApp</a:t>
            </a:r>
            <a:r>
              <a:rPr lang="pt-BR" dirty="0"/>
              <a:t> e enviar uma mensagem para um familiar. Se já souber usar o </a:t>
            </a:r>
            <a:r>
              <a:rPr lang="pt-BR" dirty="0" err="1"/>
              <a:t>WhatsApp</a:t>
            </a:r>
            <a:r>
              <a:rPr lang="pt-BR" dirty="0"/>
              <a:t>, tente fazer uma chamada </a:t>
            </a:r>
            <a:endParaRPr lang="pt-BR" dirty="0" smtClean="0"/>
          </a:p>
          <a:p>
            <a:r>
              <a:rPr lang="pt-BR" dirty="0" smtClean="0"/>
              <a:t>de </a:t>
            </a:r>
            <a:r>
              <a:rPr lang="pt-BR" dirty="0"/>
              <a:t>vídeo."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Exemplo </a:t>
            </a:r>
            <a:r>
              <a:rPr lang="pt-BR" b="1" dirty="0"/>
              <a:t>prático</a:t>
            </a:r>
            <a:r>
              <a:rPr lang="pt-BR" dirty="0"/>
              <a:t>: Durante a aula, oriente-os a praticar cada passo com a ajuda do mentor.</a:t>
            </a:r>
          </a:p>
          <a:p>
            <a:endParaRPr lang="pt-BR" b="1" dirty="0" smtClean="0"/>
          </a:p>
          <a:p>
            <a:r>
              <a:rPr lang="pt-BR" b="1" dirty="0" smtClean="0"/>
              <a:t>Postar </a:t>
            </a:r>
            <a:r>
              <a:rPr lang="pt-BR" b="1" dirty="0"/>
              <a:t>Algo Simples: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/>
              <a:t>: "Vamos abrir o </a:t>
            </a:r>
            <a:r>
              <a:rPr lang="pt-BR" dirty="0" err="1"/>
              <a:t>Facebook</a:t>
            </a:r>
            <a:r>
              <a:rPr lang="pt-BR" dirty="0"/>
              <a:t> ou </a:t>
            </a:r>
            <a:r>
              <a:rPr lang="pt-BR" dirty="0" err="1"/>
              <a:t>Instagram</a:t>
            </a:r>
            <a:r>
              <a:rPr lang="pt-BR" dirty="0"/>
              <a:t> e postar uma mensagem simples, como uma foto ou texto desejando bom dia."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Instruções </a:t>
            </a:r>
            <a:r>
              <a:rPr lang="pt-BR" b="1" dirty="0"/>
              <a:t>detalhadas</a:t>
            </a:r>
            <a:r>
              <a:rPr lang="pt-BR" dirty="0"/>
              <a:t>: Ofereça apoio durante cada etapa, orientando como tirar uma foto e compartilhar.</a:t>
            </a:r>
          </a:p>
        </p:txBody>
      </p:sp>
    </p:spTree>
    <p:extLst>
      <p:ext uri="{BB962C8B-B14F-4D97-AF65-F5344CB8AC3E}">
        <p14:creationId xmlns:p14="http://schemas.microsoft.com/office/powerpoint/2010/main" val="3166975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549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</vt:lpstr>
      <vt:lpstr>Aparelhos Móveis e Redes Sociais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Aparelhos Móveis e Redes Sociais</dc:title>
  <dc:creator>Clarice</dc:creator>
  <cp:lastModifiedBy>Clarice</cp:lastModifiedBy>
  <cp:revision>7</cp:revision>
  <dcterms:created xsi:type="dcterms:W3CDTF">2024-09-20T17:45:46Z</dcterms:created>
  <dcterms:modified xsi:type="dcterms:W3CDTF">2024-09-21T13:50:23Z</dcterms:modified>
</cp:coreProperties>
</file>