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99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91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5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26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4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538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799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88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3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78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7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63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28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4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49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8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A0ED4C-D5A9-4BFB-815C-303C268576DF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D69D-4484-4B5B-BAFC-07BE99EC5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45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Informática Básica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Desvendando as funções principais de um computador</a:t>
            </a:r>
          </a:p>
        </p:txBody>
      </p:sp>
    </p:spTree>
    <p:extLst>
      <p:ext uri="{BB962C8B-B14F-4D97-AF65-F5344CB8AC3E}">
        <p14:creationId xmlns:p14="http://schemas.microsoft.com/office/powerpoint/2010/main" val="1665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162268" y="1488961"/>
            <a:ext cx="73637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Como Abrir e Fechar Programas: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"Ensine os alunos a identificar ícones de programas na área de trabalho e na barra de tarefas (localizada na parte inferior da tela). Mostre como clicar duas vezes em um ícone para abrir o programa e, ao terminar, como fechar usando o botão 'X' no canto superior direito da janela."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Demonstração prática</a:t>
            </a:r>
            <a:r>
              <a:rPr lang="pt-BR" dirty="0" smtClean="0"/>
              <a:t>: Abra o </a:t>
            </a:r>
            <a:r>
              <a:rPr lang="pt-BR" b="1" dirty="0" smtClean="0"/>
              <a:t>Bloco de Notas</a:t>
            </a:r>
            <a:r>
              <a:rPr lang="pt-BR" dirty="0" smtClean="0"/>
              <a:t> (ou outro programa simples) e peça que cada aluno o faça em seu próprio computador. Depois, feche o programa junto com eles, reforçando o uso do botão 'X'.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Atividade interativa</a:t>
            </a:r>
            <a:r>
              <a:rPr lang="pt-BR" dirty="0" smtClean="0"/>
              <a:t>: "Peça para os alunos abrirem e fecharem três programas diferentes (como navegador, bloco de notas, e calculadora) para reforçar o aprendizado."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17540" y="158234"/>
            <a:ext cx="74446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Navegação no Computador</a:t>
            </a:r>
            <a:endParaRPr lang="pt-BR" sz="4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1" y="2755946"/>
            <a:ext cx="2978117" cy="19903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297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17540" y="158234"/>
            <a:ext cx="74446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Navegação no Computador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540659" y="1530387"/>
            <a:ext cx="81984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Usar a Barra de Tarefas: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"Mostre a barra de tarefas na parte inferior da tela, onde os programas abertos aparecem. Ensine a alternar entre programas clicando nos ícones na barra, sem precisar fechá-los e reabri-los."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Demonstração prática</a:t>
            </a:r>
            <a:r>
              <a:rPr lang="pt-BR" dirty="0" smtClean="0"/>
              <a:t>: Abra dois programas ao mesmo tempo (por exemplo, navegador e calculadora) e mostre como alternar entre eles pela barra de tarefas.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Atividade interativa</a:t>
            </a:r>
            <a:r>
              <a:rPr lang="pt-BR" dirty="0" smtClean="0"/>
              <a:t>: "Peça aos alunos para alternarem entre dois programas abertos usando a barra de tarefas."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7" y="5218063"/>
            <a:ext cx="10058400" cy="2541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68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08586" y="137452"/>
            <a:ext cx="57743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Internet e Navegação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467591" y="1336377"/>
            <a:ext cx="86452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 que é um Navegador (</a:t>
            </a:r>
            <a:r>
              <a:rPr lang="pt-BR" b="1" dirty="0" err="1"/>
              <a:t>Ex</a:t>
            </a:r>
            <a:r>
              <a:rPr lang="pt-BR" b="1" dirty="0"/>
              <a:t>: Google </a:t>
            </a:r>
            <a:r>
              <a:rPr lang="pt-BR" b="1" dirty="0" err="1"/>
              <a:t>Chrome</a:t>
            </a:r>
            <a:r>
              <a:rPr lang="pt-BR" b="1" dirty="0"/>
              <a:t>):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/>
              <a:t>: "Explique que o navegador é uma ferramenta para acessar a internet. Mostre o ícone do Google </a:t>
            </a:r>
            <a:r>
              <a:rPr lang="pt-BR" dirty="0" err="1"/>
              <a:t>Chrome</a:t>
            </a:r>
            <a:r>
              <a:rPr lang="pt-BR" dirty="0"/>
              <a:t> e como abri-lo."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Ícone</a:t>
            </a:r>
            <a:r>
              <a:rPr lang="pt-BR" dirty="0"/>
              <a:t>: Logotipo do Google </a:t>
            </a:r>
            <a:r>
              <a:rPr lang="pt-BR" dirty="0" err="1"/>
              <a:t>Chrome</a:t>
            </a:r>
            <a:r>
              <a:rPr lang="pt-BR" dirty="0"/>
              <a:t> ou outro navegador.</a:t>
            </a:r>
          </a:p>
          <a:p>
            <a:endParaRPr lang="pt-BR" b="1" dirty="0" smtClean="0"/>
          </a:p>
          <a:p>
            <a:r>
              <a:rPr lang="pt-BR" b="1" dirty="0" smtClean="0"/>
              <a:t>Como </a:t>
            </a:r>
            <a:r>
              <a:rPr lang="pt-BR" b="1" dirty="0"/>
              <a:t>Fazer Pesquisas no Google: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/>
              <a:t>: "Mostre como acessar o Google, digitar palavras-chave na barra de busca e clicar em 'Pesquisar'."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Dica </a:t>
            </a:r>
            <a:r>
              <a:rPr lang="pt-BR" b="1" dirty="0"/>
              <a:t>prática</a:t>
            </a:r>
            <a:r>
              <a:rPr lang="pt-BR" dirty="0"/>
              <a:t>: Peça aos alunos para pesquisarem algo simples, como uma receita.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147" y="2592873"/>
            <a:ext cx="3133725" cy="1457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57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507349" y="179016"/>
            <a:ext cx="46826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Segurança Online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550718" y="1294813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Reconhecer Sites Confiáveis: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/>
              <a:t>: "Ensine a verificar se o site tem um cadeado ao lado do endereço (HTTPS), o que indica segurança."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Ícone</a:t>
            </a:r>
            <a:r>
              <a:rPr lang="pt-BR" dirty="0"/>
              <a:t>: Imagem de um site com o cadeado de segurança.</a:t>
            </a:r>
          </a:p>
          <a:p>
            <a:endParaRPr lang="pt-BR" b="1" dirty="0" smtClean="0"/>
          </a:p>
          <a:p>
            <a:r>
              <a:rPr lang="pt-BR" b="1" dirty="0" smtClean="0"/>
              <a:t>Como </a:t>
            </a:r>
            <a:r>
              <a:rPr lang="pt-BR" b="1" dirty="0"/>
              <a:t>Evitar Golpes e Proteger Senhas: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/>
              <a:t>: "Explique que nunca devem fornecer dados pessoais ou bancários em sites desconhecidos. Mostre como criar senhas fortes."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Dica </a:t>
            </a:r>
            <a:r>
              <a:rPr lang="pt-BR" b="1" dirty="0"/>
              <a:t>prática</a:t>
            </a:r>
            <a:r>
              <a:rPr lang="pt-BR" dirty="0"/>
              <a:t>: Peça que testem criar senhas usando combinações de letras, números e símbolos.</a:t>
            </a:r>
          </a:p>
        </p:txBody>
      </p:sp>
    </p:spTree>
    <p:extLst>
      <p:ext uri="{BB962C8B-B14F-4D97-AF65-F5344CB8AC3E}">
        <p14:creationId xmlns:p14="http://schemas.microsoft.com/office/powerpoint/2010/main" val="2904920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420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Informática Básica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Básica</dc:title>
  <dc:creator>Clarice</dc:creator>
  <cp:lastModifiedBy>Clarice</cp:lastModifiedBy>
  <cp:revision>6</cp:revision>
  <dcterms:created xsi:type="dcterms:W3CDTF">2024-09-21T12:21:45Z</dcterms:created>
  <dcterms:modified xsi:type="dcterms:W3CDTF">2024-09-21T14:08:12Z</dcterms:modified>
</cp:coreProperties>
</file>