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E988-155F-4E1B-ABD8-C683BE880B5E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A857-10EA-475C-A6EB-31127F1B3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84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E988-155F-4E1B-ABD8-C683BE880B5E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A857-10EA-475C-A6EB-31127F1B3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11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E988-155F-4E1B-ABD8-C683BE880B5E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A857-10EA-475C-A6EB-31127F1B3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058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E988-155F-4E1B-ABD8-C683BE880B5E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A857-10EA-475C-A6EB-31127F1B3D8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816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E988-155F-4E1B-ABD8-C683BE880B5E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A857-10EA-475C-A6EB-31127F1B3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459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E988-155F-4E1B-ABD8-C683BE880B5E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A857-10EA-475C-A6EB-31127F1B3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087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E988-155F-4E1B-ABD8-C683BE880B5E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A857-10EA-475C-A6EB-31127F1B3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820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E988-155F-4E1B-ABD8-C683BE880B5E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A857-10EA-475C-A6EB-31127F1B3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77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E988-155F-4E1B-ABD8-C683BE880B5E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A857-10EA-475C-A6EB-31127F1B3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77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E988-155F-4E1B-ABD8-C683BE880B5E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A857-10EA-475C-A6EB-31127F1B3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66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E988-155F-4E1B-ABD8-C683BE880B5E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A857-10EA-475C-A6EB-31127F1B3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46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E988-155F-4E1B-ABD8-C683BE880B5E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A857-10EA-475C-A6EB-31127F1B3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88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E988-155F-4E1B-ABD8-C683BE880B5E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A857-10EA-475C-A6EB-31127F1B3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71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E988-155F-4E1B-ABD8-C683BE880B5E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A857-10EA-475C-A6EB-31127F1B3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24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E988-155F-4E1B-ABD8-C683BE880B5E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A857-10EA-475C-A6EB-31127F1B3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82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E988-155F-4E1B-ABD8-C683BE880B5E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A857-10EA-475C-A6EB-31127F1B3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9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E988-155F-4E1B-ABD8-C683BE880B5E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A857-10EA-475C-A6EB-31127F1B3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4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10E988-155F-4E1B-ABD8-C683BE880B5E}" type="datetimeFigureOut">
              <a:rPr lang="pt-BR" smtClean="0"/>
              <a:t>21/09/2024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6A857-10EA-475C-A6EB-31127F1B3D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140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350254" cy="3329581"/>
          </a:xfrm>
        </p:spPr>
        <p:txBody>
          <a:bodyPr/>
          <a:lstStyle/>
          <a:p>
            <a:r>
              <a:rPr lang="pt-BR" dirty="0"/>
              <a:t>Inteligência Artificial e Tecnologias do Futuro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350254" cy="861420"/>
          </a:xfrm>
        </p:spPr>
        <p:txBody>
          <a:bodyPr/>
          <a:lstStyle/>
          <a:p>
            <a:r>
              <a:rPr lang="pt-BR" dirty="0"/>
              <a:t>Descubra como as novas tecnologias vão impactar o seu dia a dia</a:t>
            </a:r>
          </a:p>
        </p:txBody>
      </p:sp>
    </p:spTree>
    <p:extLst>
      <p:ext uri="{BB962C8B-B14F-4D97-AF65-F5344CB8AC3E}">
        <p14:creationId xmlns:p14="http://schemas.microsoft.com/office/powerpoint/2010/main" val="27612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433582" y="220580"/>
            <a:ext cx="28825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O que é IA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477982" y="1107777"/>
            <a:ext cx="81568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Explicação Básica da Inteligência Artificial: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 smtClean="0"/>
              <a:t>: "IA é quando uma máquina ou programa é capaz de aprender e realizar tarefas de forma inteligente, como se fosse uma pessoa."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Exemplo</a:t>
            </a:r>
            <a:r>
              <a:rPr lang="pt-BR" dirty="0" smtClean="0"/>
              <a:t>: "Assistentes virtuais, como Siri e </a:t>
            </a:r>
            <a:r>
              <a:rPr lang="pt-BR" dirty="0" err="1" smtClean="0"/>
              <a:t>Alexa</a:t>
            </a:r>
            <a:r>
              <a:rPr lang="pt-BR" dirty="0" smtClean="0"/>
              <a:t>, usam IA para entender e responder suas perguntas."</a:t>
            </a:r>
          </a:p>
          <a:p>
            <a:endParaRPr lang="pt-BR" b="1" dirty="0" smtClean="0"/>
          </a:p>
          <a:p>
            <a:r>
              <a:rPr lang="pt-BR" b="1" dirty="0" smtClean="0"/>
              <a:t>Exemplos Práticos de IA: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 smtClean="0"/>
              <a:t>: "Você já usou IA quando pediu algo para um assistente de voz, ou quando o </a:t>
            </a:r>
            <a:r>
              <a:rPr lang="pt-BR" dirty="0" err="1" smtClean="0"/>
              <a:t>YouTube</a:t>
            </a:r>
            <a:r>
              <a:rPr lang="pt-BR" dirty="0" smtClean="0"/>
              <a:t> recomenda vídeos baseados no que você gosta."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66" y="4157661"/>
            <a:ext cx="3620671" cy="24093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8955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419107" y="230971"/>
            <a:ext cx="62360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Tecnologias Emergentes</a:t>
            </a:r>
            <a:endParaRPr lang="pt-BR" sz="4000" dirty="0"/>
          </a:p>
        </p:txBody>
      </p:sp>
      <p:sp>
        <p:nvSpPr>
          <p:cNvPr id="4" name="Retângulo 3"/>
          <p:cNvSpPr/>
          <p:nvPr/>
        </p:nvSpPr>
        <p:spPr>
          <a:xfrm>
            <a:off x="902130" y="1579419"/>
            <a:ext cx="83646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Realidade Aumentada (RA), Impressão 3D, Veículos Autônomos: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 smtClean="0"/>
              <a:t>: "Realidade Aumentada permite que você veja informações digitais sobrepostas no mundo real. A Impressão 3D pode criar objetos físicos, e veículos autônomos são carros que dirigem sozinhos."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Vídeo curto</a:t>
            </a:r>
            <a:r>
              <a:rPr lang="pt-BR" dirty="0" smtClean="0"/>
              <a:t>: Mostre exemplos práticos dessas tecnologias em vídeos rápidos.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35" y="3887743"/>
            <a:ext cx="5026749" cy="282439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09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850769" y="147843"/>
            <a:ext cx="75200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Como Isso Afeta o Dia a Dia</a:t>
            </a:r>
            <a:r>
              <a:rPr lang="pt-BR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81891" y="1222077"/>
            <a:ext cx="83750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IA no Cotidiano: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 smtClean="0"/>
              <a:t>: "Assistentes de voz podem ajudar com lembretes de compromissos ou medicamentos. As recomendações personalizadas podem sugerir filmes e músicas que você goste."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Exemplo prático</a:t>
            </a:r>
            <a:r>
              <a:rPr lang="pt-BR" dirty="0" smtClean="0"/>
              <a:t>: Mostrar como pedir à </a:t>
            </a:r>
            <a:r>
              <a:rPr lang="pt-BR" dirty="0" err="1" smtClean="0"/>
              <a:t>Alexa</a:t>
            </a:r>
            <a:r>
              <a:rPr lang="pt-BR" dirty="0" smtClean="0"/>
              <a:t> para lembrar de tomar remédios.</a:t>
            </a:r>
          </a:p>
          <a:p>
            <a:endParaRPr lang="pt-BR" b="1" dirty="0" smtClean="0"/>
          </a:p>
          <a:p>
            <a:r>
              <a:rPr lang="pt-BR" b="1" dirty="0" smtClean="0"/>
              <a:t>Tecnologias que Melhoram a Vida da Terceira Idade: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 smtClean="0"/>
              <a:t>: "Dispositivos inteligentes podem ajudar a monitorar a saúde e até fazer chamadas de emergência automaticamente."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953" y="4458546"/>
            <a:ext cx="3938155" cy="23137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695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45290" y="85498"/>
            <a:ext cx="59041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smtClean="0"/>
              <a:t>Curiosidades do Futuro</a:t>
            </a:r>
            <a:endParaRPr lang="pt-BR" sz="4000" dirty="0"/>
          </a:p>
        </p:txBody>
      </p:sp>
      <p:sp>
        <p:nvSpPr>
          <p:cNvPr id="3" name="Retângulo 2"/>
          <p:cNvSpPr/>
          <p:nvPr/>
        </p:nvSpPr>
        <p:spPr>
          <a:xfrm>
            <a:off x="488698" y="1517075"/>
            <a:ext cx="82607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Robótica e Automação: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 smtClean="0"/>
              <a:t>: "Robôs podem ajudar em tarefas domésticas, como limpar a casa, ou até atuar como companhias inteligentes."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Exemplo prático</a:t>
            </a:r>
            <a:r>
              <a:rPr lang="pt-BR" dirty="0" smtClean="0"/>
              <a:t>: Robôs aspiradores de pó ou cuidadores robóticos.</a:t>
            </a:r>
          </a:p>
          <a:p>
            <a:endParaRPr lang="pt-BR" b="1" dirty="0" smtClean="0"/>
          </a:p>
          <a:p>
            <a:r>
              <a:rPr lang="pt-BR" b="1" dirty="0" smtClean="0"/>
              <a:t>Saúde Digital (Monitoramento Remoto, Telemedicina):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endParaRPr lang="pt-B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smtClean="0"/>
              <a:t>Explicação</a:t>
            </a:r>
            <a:r>
              <a:rPr lang="pt-BR" dirty="0" smtClean="0"/>
              <a:t>: "A telemedicina permite consultas médicas à distância, enquanto o monitoramento remoto pode observar a saúde sem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573" y="4332030"/>
            <a:ext cx="4515972" cy="23682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2747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</TotalTime>
  <Words>315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Íon</vt:lpstr>
      <vt:lpstr>Inteligência Artificial e Tecnologias do Futuro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 e Tecnologias do Futuro</dc:title>
  <dc:creator>Clarice</dc:creator>
  <cp:lastModifiedBy>Clarice</cp:lastModifiedBy>
  <cp:revision>4</cp:revision>
  <dcterms:created xsi:type="dcterms:W3CDTF">2024-09-21T14:09:26Z</dcterms:created>
  <dcterms:modified xsi:type="dcterms:W3CDTF">2024-09-21T14:39:43Z</dcterms:modified>
</cp:coreProperties>
</file>