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963-D2DD-4A78-AC4B-C6AD0F346B05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EA3E-44D2-4B9A-947F-AB6214859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06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963-D2DD-4A78-AC4B-C6AD0F346B05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EA3E-44D2-4B9A-947F-AB6214859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41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963-D2DD-4A78-AC4B-C6AD0F346B05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EA3E-44D2-4B9A-947F-AB6214859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886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963-D2DD-4A78-AC4B-C6AD0F346B05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EA3E-44D2-4B9A-947F-AB6214859D6C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0903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963-D2DD-4A78-AC4B-C6AD0F346B05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EA3E-44D2-4B9A-947F-AB6214859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888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963-D2DD-4A78-AC4B-C6AD0F346B05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EA3E-44D2-4B9A-947F-AB6214859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987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963-D2DD-4A78-AC4B-C6AD0F346B05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EA3E-44D2-4B9A-947F-AB6214859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628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963-D2DD-4A78-AC4B-C6AD0F346B05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EA3E-44D2-4B9A-947F-AB6214859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714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963-D2DD-4A78-AC4B-C6AD0F346B05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EA3E-44D2-4B9A-947F-AB6214859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25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963-D2DD-4A78-AC4B-C6AD0F346B05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EA3E-44D2-4B9A-947F-AB6214859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963-D2DD-4A78-AC4B-C6AD0F346B05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EA3E-44D2-4B9A-947F-AB6214859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34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963-D2DD-4A78-AC4B-C6AD0F346B05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EA3E-44D2-4B9A-947F-AB6214859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15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963-D2DD-4A78-AC4B-C6AD0F346B05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EA3E-44D2-4B9A-947F-AB6214859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84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963-D2DD-4A78-AC4B-C6AD0F346B05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EA3E-44D2-4B9A-947F-AB6214859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36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963-D2DD-4A78-AC4B-C6AD0F346B05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EA3E-44D2-4B9A-947F-AB6214859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02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963-D2DD-4A78-AC4B-C6AD0F346B05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EA3E-44D2-4B9A-947F-AB6214859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90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963-D2DD-4A78-AC4B-C6AD0F346B05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EA3E-44D2-4B9A-947F-AB6214859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27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413963-D2DD-4A78-AC4B-C6AD0F346B05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DEA3E-44D2-4B9A-947F-AB6214859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235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BEM-VINDOS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Mentoria</a:t>
            </a:r>
            <a:r>
              <a:rPr lang="pt-BR" dirty="0"/>
              <a:t> Tech para a Terceira Idade: Conectando Gerações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22" y="0"/>
            <a:ext cx="6212033" cy="34787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1820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à Tecnologia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Objetivo</a:t>
            </a:r>
            <a:r>
              <a:rPr lang="pt-BR" dirty="0"/>
              <a:t>: "Mostrar a importância e os benefícios de usar tecnologia no </a:t>
            </a:r>
            <a:r>
              <a:rPr lang="pt-BR" dirty="0" smtClean="0"/>
              <a:t>dia </a:t>
            </a:r>
            <a:r>
              <a:rPr lang="pt-BR" dirty="0"/>
              <a:t>a dia, como facilitar a comunicação, o acesso a informações e a realização de tarefas práticas</a:t>
            </a:r>
            <a:r>
              <a:rPr lang="pt-BR" dirty="0" smtClean="0"/>
              <a:t>.“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Objetivo</a:t>
            </a:r>
            <a: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"Mostrar a importância e os benefícios de usar tecnologia no dia a dia, como facilitar a comunicação, o acesso a informações e a realização de tarefas práticas."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99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Melhorar a comunicação com familiares e </a:t>
            </a:r>
            <a:r>
              <a:rPr lang="pt-BR" dirty="0" smtClean="0"/>
              <a:t>amigos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88" y="1966137"/>
            <a:ext cx="8679233" cy="46826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67830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Aproveitar a tecnologia para entretenimento e informações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330" y="1853249"/>
            <a:ext cx="7740000" cy="46834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63371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Aumentar a independência nas tarefas diárias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83" y="1853248"/>
            <a:ext cx="8387742" cy="4716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78699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Você Vai Aprender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b="1" dirty="0"/>
              <a:t>Navegação Básica no Celular/Computador:</a:t>
            </a:r>
            <a:endParaRPr lang="pt-BR" sz="2800" dirty="0"/>
          </a:p>
          <a:p>
            <a:pPr marL="0" indent="0">
              <a:buNone/>
            </a:pPr>
            <a:r>
              <a:rPr lang="pt-BR" sz="2800" dirty="0" smtClean="0"/>
              <a:t>Como </a:t>
            </a:r>
            <a:r>
              <a:rPr lang="pt-BR" sz="2800" dirty="0"/>
              <a:t>acessar aplicativos e usar o teclado</a:t>
            </a:r>
            <a:r>
              <a:rPr lang="pt-BR" sz="2800" dirty="0" smtClean="0"/>
              <a:t>.</a:t>
            </a:r>
            <a:endParaRPr lang="pt-BR" sz="2800" dirty="0"/>
          </a:p>
          <a:p>
            <a:r>
              <a:rPr lang="pt-BR" sz="2800" b="1" dirty="0"/>
              <a:t>Usar Redes Sociais para Comunicação com Familiares:</a:t>
            </a:r>
            <a:endParaRPr lang="pt-BR" sz="2800" dirty="0"/>
          </a:p>
          <a:p>
            <a:pPr marL="0" indent="0">
              <a:buNone/>
            </a:pPr>
            <a:r>
              <a:rPr lang="pt-BR" sz="2800" dirty="0" smtClean="0"/>
              <a:t>Aprenda </a:t>
            </a:r>
            <a:r>
              <a:rPr lang="pt-BR" sz="2800" dirty="0"/>
              <a:t>a usar </a:t>
            </a:r>
            <a:r>
              <a:rPr lang="pt-BR" sz="2800" dirty="0" err="1"/>
              <a:t>WhatsApp</a:t>
            </a:r>
            <a:r>
              <a:rPr lang="pt-BR" sz="2800" dirty="0"/>
              <a:t> e </a:t>
            </a:r>
            <a:r>
              <a:rPr lang="pt-BR" sz="2800" dirty="0" err="1"/>
              <a:t>Facebook</a:t>
            </a:r>
            <a:r>
              <a:rPr lang="pt-BR" sz="2800" dirty="0"/>
              <a:t> para conversar com seus familiares</a:t>
            </a:r>
            <a:r>
              <a:rPr lang="pt-BR" sz="2800" dirty="0" smtClean="0"/>
              <a:t>.</a:t>
            </a:r>
            <a:endParaRPr lang="pt-BR" sz="2800" dirty="0"/>
          </a:p>
          <a:p>
            <a:r>
              <a:rPr lang="pt-BR" sz="2800" b="1" dirty="0"/>
              <a:t>Pesquisa e Segurança Online:</a:t>
            </a:r>
            <a:endParaRPr lang="pt-BR" sz="2800" dirty="0"/>
          </a:p>
          <a:p>
            <a:pPr marL="0" indent="0">
              <a:buNone/>
            </a:pPr>
            <a:r>
              <a:rPr lang="pt-BR" sz="2800" dirty="0" smtClean="0"/>
              <a:t>Como </a:t>
            </a:r>
            <a:r>
              <a:rPr lang="pt-BR" sz="2800" dirty="0"/>
              <a:t>fazer buscas no Google e manter seus dados seguros</a:t>
            </a:r>
            <a:r>
              <a:rPr lang="pt-BR" sz="2800" dirty="0" smtClean="0"/>
              <a:t>.</a:t>
            </a:r>
            <a:endParaRPr lang="pt-BR" sz="2800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111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Será o Curso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Descrição do Formato das Aulas: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O </a:t>
            </a:r>
            <a:r>
              <a:rPr lang="pt-BR" dirty="0"/>
              <a:t>curso será prático, com tutoriais e tempo para você explorar no seu próprio ritmo</a:t>
            </a:r>
            <a:r>
              <a:rPr lang="pt-BR" dirty="0" smtClean="0"/>
              <a:t>.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Formato</a:t>
            </a:r>
            <a:r>
              <a:rPr lang="pt-BR" dirty="0"/>
              <a:t>: Aulas semanais com acompanhamento de mentores.</a:t>
            </a:r>
          </a:p>
          <a:p>
            <a:endParaRPr lang="pt-BR" b="1" dirty="0" smtClean="0"/>
          </a:p>
          <a:p>
            <a:r>
              <a:rPr lang="pt-BR" b="1" dirty="0" smtClean="0"/>
              <a:t>Enfatizar </a:t>
            </a:r>
            <a:r>
              <a:rPr lang="pt-BR" b="1" dirty="0"/>
              <a:t>a Prática e a Paciência: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O </a:t>
            </a:r>
            <a:r>
              <a:rPr lang="pt-BR" dirty="0"/>
              <a:t>aprendizado será feito no seu ritmo, com bastante paciência e repetição dos conceitos</a:t>
            </a:r>
            <a:r>
              <a:rPr lang="pt-BR" dirty="0" smtClean="0"/>
              <a:t>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8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Suporte e Ajuda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Mentores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"Estaremos sempre à disposição para tirar dúvidas e orientar."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b="1" dirty="0"/>
              <a:t>Família e Amigos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“Eles </a:t>
            </a:r>
            <a:r>
              <a:rPr lang="pt-BR" dirty="0"/>
              <a:t>podem ajudar você a praticar </a:t>
            </a:r>
            <a:r>
              <a:rPr lang="pt-BR" dirty="0" smtClean="0"/>
              <a:t>  em </a:t>
            </a:r>
            <a:r>
              <a:rPr lang="pt-BR" dirty="0"/>
              <a:t>casa."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95" y="3443111"/>
            <a:ext cx="4490204" cy="29780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3476880"/>
            <a:ext cx="4363143" cy="29105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011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Cada novo aprendizado será uma vitória. Vamos celebrar suas conquistas!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25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8087803</TotalTime>
  <Words>253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Íon</vt:lpstr>
      <vt:lpstr>BEM-VINDOS </vt:lpstr>
      <vt:lpstr>Introdução à Tecnologia</vt:lpstr>
      <vt:lpstr>Melhorar a comunicação com familiares e amigos</vt:lpstr>
      <vt:lpstr>Aproveitar a tecnologia para entretenimento e informações</vt:lpstr>
      <vt:lpstr>Aumentar a independência nas tarefas diárias</vt:lpstr>
      <vt:lpstr>O que Você Vai Aprender</vt:lpstr>
      <vt:lpstr>Como Será o Curso</vt:lpstr>
      <vt:lpstr>Suporte e Ajuda</vt:lpstr>
      <vt:lpstr>OBRIGADO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BEM-VINDOS</dc:title>
  <dc:creator>Clarice</dc:creator>
  <cp:lastModifiedBy>Clarice</cp:lastModifiedBy>
  <cp:revision>9</cp:revision>
  <dcterms:created xsi:type="dcterms:W3CDTF">2009-05-04T03:47:33Z</dcterms:created>
  <dcterms:modified xsi:type="dcterms:W3CDTF">2024-09-21T13:55:56Z</dcterms:modified>
</cp:coreProperties>
</file>