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9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0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81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4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4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9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3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1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59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0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3E2A7-BEB8-478A-B525-A61EEB254B9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4A68-3511-4636-88C3-11B296925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35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Mentoria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Tech para a Terceira Idade: Conectando Gerações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4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</a:t>
            </a:r>
            <a:r>
              <a:rPr lang="pt-BR" dirty="0" smtClean="0"/>
              <a:t>dos Mentores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Apoiar a terceira idade na jornada </a:t>
            </a:r>
            <a:r>
              <a:rPr lang="pt-BR" sz="1800" dirty="0" smtClean="0"/>
              <a:t>digital.</a:t>
            </a:r>
            <a:br>
              <a:rPr lang="pt-BR" sz="1800" dirty="0" smtClean="0"/>
            </a:br>
            <a:r>
              <a:rPr lang="pt-BR" sz="1800" dirty="0" smtClean="0"/>
              <a:t>Capacitação </a:t>
            </a:r>
            <a:r>
              <a:rPr lang="pt-BR" sz="1800" dirty="0"/>
              <a:t>para ensinar tecnologia de forma acessível e inclusiva.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Objetivo </a:t>
            </a:r>
            <a:r>
              <a:rPr lang="pt-BR" sz="2800" dirty="0"/>
              <a:t>do Treinamento</a:t>
            </a:r>
            <a:endParaRPr lang="pt-BR" sz="2800" dirty="0" smtClean="0"/>
          </a:p>
          <a:p>
            <a:r>
              <a:rPr lang="pt-BR" dirty="0" smtClean="0"/>
              <a:t>Desenvolver </a:t>
            </a:r>
            <a:r>
              <a:rPr lang="pt-BR" dirty="0"/>
              <a:t>habilidades de comunicação com foco em clareza e paciência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Ensinar </a:t>
            </a:r>
            <a:r>
              <a:rPr lang="pt-BR" dirty="0"/>
              <a:t>a adaptação do conteúdo ao ritmo e às necessidades dos idosos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Fornecer </a:t>
            </a:r>
            <a:r>
              <a:rPr lang="pt-BR" dirty="0"/>
              <a:t>técnicas práticas para superar barreiras e frustrações no aprendizado tecnológico.</a:t>
            </a:r>
          </a:p>
        </p:txBody>
      </p:sp>
    </p:spTree>
    <p:extLst>
      <p:ext uri="{BB962C8B-B14F-4D97-AF65-F5344CB8AC3E}">
        <p14:creationId xmlns:p14="http://schemas.microsoft.com/office/powerpoint/2010/main" val="34010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Mentor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Paciência</a:t>
            </a:r>
          </a:p>
          <a:p>
            <a:pPr marL="0" indent="0">
              <a:buNone/>
            </a:pPr>
            <a:r>
              <a:rPr lang="pt-BR" dirty="0" smtClean="0"/>
              <a:t>	Ensinar </a:t>
            </a:r>
            <a:r>
              <a:rPr lang="pt-BR" dirty="0"/>
              <a:t>com calma, respeitando o tempo de cada </a:t>
            </a:r>
            <a:r>
              <a:rPr lang="pt-BR" dirty="0" smtClean="0"/>
              <a:t>aluno.</a:t>
            </a:r>
          </a:p>
          <a:p>
            <a:r>
              <a:rPr lang="pt-BR" dirty="0" smtClean="0"/>
              <a:t>Empatia</a:t>
            </a:r>
          </a:p>
          <a:p>
            <a:pPr marL="0" indent="0">
              <a:buNone/>
            </a:pPr>
            <a:r>
              <a:rPr lang="pt-BR" dirty="0" smtClean="0"/>
              <a:t>	Compreender </a:t>
            </a:r>
            <a:r>
              <a:rPr lang="pt-BR" dirty="0"/>
              <a:t>os medos e dificuldades do aluno em relação à </a:t>
            </a:r>
            <a:r>
              <a:rPr lang="pt-BR" dirty="0" smtClean="0"/>
              <a:t>	tecnologia.</a:t>
            </a:r>
          </a:p>
          <a:p>
            <a:r>
              <a:rPr lang="pt-BR" dirty="0" smtClean="0"/>
              <a:t>Comunicação Clara</a:t>
            </a:r>
          </a:p>
          <a:p>
            <a:pPr marL="0" indent="0">
              <a:buNone/>
            </a:pPr>
            <a:r>
              <a:rPr lang="pt-BR" dirty="0" smtClean="0"/>
              <a:t>	Falar </a:t>
            </a:r>
            <a:r>
              <a:rPr lang="pt-BR" dirty="0"/>
              <a:t>de maneira simples e objetiva, sem usar termos técnicos </a:t>
            </a:r>
            <a:r>
              <a:rPr lang="pt-BR" dirty="0" smtClean="0"/>
              <a:t>	complicados.</a:t>
            </a:r>
          </a:p>
          <a:p>
            <a:r>
              <a:rPr lang="pt-BR" dirty="0" smtClean="0"/>
              <a:t>Adaptação </a:t>
            </a:r>
            <a:r>
              <a:rPr lang="pt-BR" dirty="0"/>
              <a:t>ao </a:t>
            </a:r>
            <a:r>
              <a:rPr lang="pt-BR" dirty="0" smtClean="0"/>
              <a:t>Ritmo</a:t>
            </a:r>
          </a:p>
          <a:p>
            <a:pPr marL="0" indent="0">
              <a:buNone/>
            </a:pPr>
            <a:r>
              <a:rPr lang="pt-BR" dirty="0" smtClean="0"/>
              <a:t>	Cada </a:t>
            </a:r>
            <a:r>
              <a:rPr lang="pt-BR" dirty="0"/>
              <a:t>pessoa aprende de forma diferente. O mentor deve ser </a:t>
            </a:r>
            <a:r>
              <a:rPr lang="pt-BR" dirty="0" smtClean="0"/>
              <a:t>	flexível </a:t>
            </a:r>
            <a:r>
              <a:rPr lang="pt-BR" dirty="0"/>
              <a:t>e ajustar o ritmo de ensino às necessidades </a:t>
            </a:r>
            <a:r>
              <a:rPr lang="pt-BR" dirty="0" smtClean="0"/>
              <a:t>individuais.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7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Aprendizagem Ativa: </a:t>
            </a:r>
            <a:r>
              <a:rPr lang="pt-BR" dirty="0" smtClean="0"/>
              <a:t>Demonstração </a:t>
            </a:r>
            <a:r>
              <a:rPr lang="pt-BR" dirty="0"/>
              <a:t>e </a:t>
            </a:r>
            <a:r>
              <a:rPr lang="pt-BR" dirty="0" smtClean="0"/>
              <a:t>Prática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Mostre</a:t>
            </a:r>
            <a:r>
              <a:rPr lang="pt-BR" dirty="0"/>
              <a:t>, depois permita que o aluno pratique. A demonstração </a:t>
            </a:r>
            <a:r>
              <a:rPr lang="pt-BR" dirty="0" smtClean="0"/>
              <a:t>	seguida </a:t>
            </a:r>
            <a:r>
              <a:rPr lang="pt-BR" dirty="0"/>
              <a:t>de prática ativa ajuda o idoso a fixar o </a:t>
            </a:r>
            <a:r>
              <a:rPr lang="pt-BR" dirty="0" smtClean="0"/>
              <a:t>conteúdo.</a:t>
            </a:r>
          </a:p>
          <a:p>
            <a:r>
              <a:rPr lang="pt-BR" dirty="0" smtClean="0"/>
              <a:t>Repetição </a:t>
            </a:r>
            <a:r>
              <a:rPr lang="pt-BR" dirty="0"/>
              <a:t>e Reforço de </a:t>
            </a:r>
            <a:r>
              <a:rPr lang="pt-BR" dirty="0" smtClean="0"/>
              <a:t>Conceitos</a:t>
            </a:r>
          </a:p>
          <a:p>
            <a:pPr marL="0" indent="0">
              <a:buNone/>
            </a:pPr>
            <a:r>
              <a:rPr lang="pt-BR" dirty="0" smtClean="0"/>
              <a:t>	Repita </a:t>
            </a:r>
            <a:r>
              <a:rPr lang="pt-BR" dirty="0"/>
              <a:t>as instruções várias vezes e reforce os pontos principais. A </a:t>
            </a:r>
            <a:r>
              <a:rPr lang="pt-BR" dirty="0" smtClean="0"/>
              <a:t>	repetição </a:t>
            </a:r>
            <a:r>
              <a:rPr lang="pt-BR" dirty="0"/>
              <a:t>ajuda na retenção de </a:t>
            </a:r>
            <a:r>
              <a:rPr lang="pt-BR" dirty="0" smtClean="0"/>
              <a:t>informações.</a:t>
            </a:r>
          </a:p>
          <a:p>
            <a:r>
              <a:rPr lang="pt-BR" dirty="0" smtClean="0"/>
              <a:t>Respeitar </a:t>
            </a:r>
            <a:r>
              <a:rPr lang="pt-BR" dirty="0"/>
              <a:t>Limites de Tempo e </a:t>
            </a:r>
            <a:r>
              <a:rPr lang="pt-BR" dirty="0" smtClean="0"/>
              <a:t>Conhecimento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Respeite </a:t>
            </a:r>
            <a:r>
              <a:rPr lang="pt-BR" dirty="0"/>
              <a:t>o ritmo do aluno. Cada pessoa tem sua própria curva de </a:t>
            </a:r>
            <a:r>
              <a:rPr lang="pt-BR" dirty="0" smtClean="0"/>
              <a:t>	aprendizado</a:t>
            </a:r>
            <a:r>
              <a:rPr lang="pt-BR" dirty="0"/>
              <a:t>. Não apresse o </a:t>
            </a:r>
            <a:r>
              <a:rPr lang="pt-BR" dirty="0" smtClean="0"/>
              <a:t>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3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Comuns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Superar o Medo da Tecnologia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	Explicação</a:t>
            </a:r>
            <a:r>
              <a:rPr lang="pt-BR" dirty="0"/>
              <a:t>: "Muitos idosos sentem que a tecnologia é complicada e </a:t>
            </a:r>
            <a:r>
              <a:rPr lang="pt-BR" dirty="0" smtClean="0"/>
              <a:t>	têm </a:t>
            </a:r>
            <a:r>
              <a:rPr lang="pt-BR" dirty="0"/>
              <a:t>medo de errar. É essencial tranquilizá-los e mostrar que erros são </a:t>
            </a:r>
            <a:r>
              <a:rPr lang="pt-BR" dirty="0" smtClean="0"/>
              <a:t>	parte </a:t>
            </a:r>
            <a:r>
              <a:rPr lang="pt-BR" dirty="0"/>
              <a:t>do processo de aprendizagem."</a:t>
            </a:r>
          </a:p>
          <a:p>
            <a:pPr marL="0" indent="0">
              <a:buNone/>
            </a:pPr>
            <a:r>
              <a:rPr lang="pt-BR" b="1" dirty="0" smtClean="0"/>
              <a:t>	Dica</a:t>
            </a:r>
            <a:r>
              <a:rPr lang="pt-BR" dirty="0"/>
              <a:t>: Fale sobre o valor de criar um ambiente seguro, onde o idoso se </a:t>
            </a:r>
            <a:r>
              <a:rPr lang="pt-BR" dirty="0" smtClean="0"/>
              <a:t>	sinta </a:t>
            </a:r>
            <a:r>
              <a:rPr lang="pt-BR" dirty="0"/>
              <a:t>à vontade para errar e aprender.</a:t>
            </a:r>
          </a:p>
          <a:p>
            <a:r>
              <a:rPr lang="pt-BR" b="1" dirty="0"/>
              <a:t>Gerenciar Frustrações e Oferecer Suporte Emocional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	Explicação</a:t>
            </a:r>
            <a:r>
              <a:rPr lang="pt-BR" dirty="0"/>
              <a:t>: "Frustrações são comuns, principalmente quando algo </a:t>
            </a:r>
            <a:r>
              <a:rPr lang="pt-BR" dirty="0" smtClean="0"/>
              <a:t>	parece </a:t>
            </a:r>
            <a:r>
              <a:rPr lang="pt-BR" dirty="0"/>
              <a:t>difícil de entender. O mentor deve estar atento a sinais de </a:t>
            </a:r>
            <a:r>
              <a:rPr lang="pt-BR" dirty="0" smtClean="0"/>
              <a:t>	frustração </a:t>
            </a:r>
            <a:r>
              <a:rPr lang="pt-BR" dirty="0"/>
              <a:t>e oferecer apoio emocional."</a:t>
            </a:r>
          </a:p>
          <a:p>
            <a:pPr marL="0" indent="0">
              <a:buNone/>
            </a:pPr>
            <a:r>
              <a:rPr lang="pt-BR" b="1" dirty="0" smtClean="0"/>
              <a:t>	Dica</a:t>
            </a:r>
            <a:r>
              <a:rPr lang="pt-BR" dirty="0"/>
              <a:t>: Sugira que os mentores façam pausas quando perceberem que </a:t>
            </a:r>
            <a:r>
              <a:rPr lang="pt-BR" dirty="0" smtClean="0"/>
              <a:t>	o </a:t>
            </a:r>
            <a:r>
              <a:rPr lang="pt-BR" dirty="0"/>
              <a:t>aluno está frustrado e ofereçam palavras de encorajamento.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3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Interações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/>
              <a:t>Como Explicar Algo Básico (</a:t>
            </a:r>
            <a:r>
              <a:rPr lang="pt-BR" b="1" dirty="0" err="1"/>
              <a:t>Ex</a:t>
            </a:r>
            <a:r>
              <a:rPr lang="pt-BR" b="1" dirty="0"/>
              <a:t>: Abrir um </a:t>
            </a:r>
            <a:r>
              <a:rPr lang="pt-BR" b="1" dirty="0" smtClean="0"/>
              <a:t>Aplicativo)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Explicação</a:t>
            </a:r>
            <a:r>
              <a:rPr lang="pt-BR" dirty="0"/>
              <a:t>: "Mostre como abrir um aplicativo em um smartphone. Use termos simples e seja visual</a:t>
            </a:r>
            <a:r>
              <a:rPr lang="pt-BR" dirty="0" smtClean="0"/>
              <a:t>.“</a:t>
            </a:r>
          </a:p>
          <a:p>
            <a:pPr marL="0" indent="0">
              <a:buNone/>
            </a:pPr>
            <a:r>
              <a:rPr lang="pt-BR" b="1" dirty="0" smtClean="0"/>
              <a:t>Pergunta </a:t>
            </a:r>
            <a:r>
              <a:rPr lang="pt-BR" b="1" dirty="0"/>
              <a:t>que ajuda</a:t>
            </a:r>
            <a:r>
              <a:rPr lang="pt-BR" dirty="0"/>
              <a:t>: "Você consegue ver o ícone verde aqui? Tente tocar nele suavemente."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Como Fazer uma Busca no Google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Explicação</a:t>
            </a:r>
            <a:r>
              <a:rPr lang="pt-BR" dirty="0"/>
              <a:t>: "Ensine como fazer uma pesquisa simples no Google, como 'notícias de hoje</a:t>
            </a:r>
            <a:r>
              <a:rPr lang="pt-BR" dirty="0" smtClean="0"/>
              <a:t>'.“</a:t>
            </a:r>
          </a:p>
          <a:p>
            <a:pPr marL="0" indent="0">
              <a:buNone/>
            </a:pPr>
            <a:r>
              <a:rPr lang="pt-BR" b="1" dirty="0" smtClean="0"/>
              <a:t>Pergunta </a:t>
            </a:r>
            <a:r>
              <a:rPr lang="pt-BR" b="1" dirty="0"/>
              <a:t>que ajuda</a:t>
            </a:r>
            <a:r>
              <a:rPr lang="pt-BR" dirty="0"/>
              <a:t>: "O que você gostaria de procurar? Vamos digitar juntos."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3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Dicas </a:t>
            </a:r>
            <a:r>
              <a:rPr lang="pt-BR" b="1" dirty="0" smtClean="0"/>
              <a:t>Finais: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	Paciência</a:t>
            </a:r>
            <a:r>
              <a:rPr lang="pt-BR" dirty="0"/>
              <a:t>: "Cada idoso tem seu tempo. O importante é não </a:t>
            </a:r>
            <a:r>
              <a:rPr lang="pt-BR" dirty="0" smtClean="0"/>
              <a:t>	apressar.“</a:t>
            </a:r>
          </a:p>
          <a:p>
            <a:pPr marL="0" indent="0">
              <a:buNone/>
            </a:pPr>
            <a:r>
              <a:rPr lang="pt-BR" b="1" dirty="0" smtClean="0"/>
              <a:t>	Empatia</a:t>
            </a:r>
            <a:r>
              <a:rPr lang="pt-BR" dirty="0"/>
              <a:t>: "Compreenda as dificuldades e os medos. Ofereça </a:t>
            </a:r>
            <a:r>
              <a:rPr lang="pt-BR" dirty="0" smtClean="0"/>
              <a:t>	suporte </a:t>
            </a:r>
            <a:r>
              <a:rPr lang="pt-BR" dirty="0"/>
              <a:t>emocional</a:t>
            </a:r>
            <a:r>
              <a:rPr lang="pt-BR" dirty="0" smtClean="0"/>
              <a:t>.“</a:t>
            </a:r>
          </a:p>
          <a:p>
            <a:pPr marL="0" indent="0">
              <a:buNone/>
            </a:pPr>
            <a:r>
              <a:rPr lang="pt-BR" b="1" dirty="0" smtClean="0"/>
              <a:t>	Repetição</a:t>
            </a:r>
            <a:r>
              <a:rPr lang="pt-BR" dirty="0"/>
              <a:t>: "Reforce os conceitos sempre que necessário</a:t>
            </a:r>
            <a:r>
              <a:rPr lang="pt-BR" dirty="0" smtClean="0"/>
              <a:t>.“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2400" b="1" dirty="0" smtClean="0"/>
              <a:t>"Vocês </a:t>
            </a:r>
            <a:r>
              <a:rPr lang="pt-BR" sz="2400" b="1" dirty="0"/>
              <a:t>têm um papel fundamental na inclusão digital da terceira idade. Lembrem-se: cada pequeno progresso é uma vitória."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3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165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Gabriola</vt:lpstr>
      <vt:lpstr>Wingdings 3</vt:lpstr>
      <vt:lpstr>Íon</vt:lpstr>
      <vt:lpstr>Mentoria Tech para a Terceira Idade: Conectando Gerações </vt:lpstr>
      <vt:lpstr>Treinamento dos Mentores Apoiar a terceira idade na jornada digital. Capacitação para ensinar tecnologia de forma acessível e inclusiva.</vt:lpstr>
      <vt:lpstr>Perfil do Mentor</vt:lpstr>
      <vt:lpstr>Técnicas de Ensino</vt:lpstr>
      <vt:lpstr>Desafios Comuns</vt:lpstr>
      <vt:lpstr>Exemplos de Interações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Mentoria Tech para a Terceira Idade: Conectando Gerações</dc:title>
  <dc:creator>Clarice</dc:creator>
  <cp:lastModifiedBy>Clarice</cp:lastModifiedBy>
  <cp:revision>9</cp:revision>
  <dcterms:created xsi:type="dcterms:W3CDTF">2024-09-17T20:54:20Z</dcterms:created>
  <dcterms:modified xsi:type="dcterms:W3CDTF">2024-09-17T22:10:03Z</dcterms:modified>
</cp:coreProperties>
</file>