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4" r:id="rId5"/>
    <p:sldId id="265" r:id="rId6"/>
    <p:sldId id="266" r:id="rId7"/>
    <p:sldId id="263" r:id="rId8"/>
    <p:sldId id="262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1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9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50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2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77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2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67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2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4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9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49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F35A-F5E1-4EEC-A0F9-AF47F86D729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17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013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15" y="728285"/>
            <a:ext cx="8202170" cy="54014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3830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8" y="794970"/>
            <a:ext cx="7802064" cy="52680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1788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406AC7-667D-4EB5-816E-F66F7E353017}"/>
              </a:ext>
            </a:extLst>
          </p:cNvPr>
          <p:cNvSpPr txBox="1"/>
          <p:nvPr/>
        </p:nvSpPr>
        <p:spPr>
          <a:xfrm>
            <a:off x="351235" y="82100"/>
            <a:ext cx="11262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</a:rPr>
              <a:t>Desenho Solução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09" y="102768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406AC7-667D-4EB5-816E-F66F7E353017}"/>
              </a:ext>
            </a:extLst>
          </p:cNvPr>
          <p:cNvSpPr txBox="1"/>
          <p:nvPr/>
        </p:nvSpPr>
        <p:spPr>
          <a:xfrm>
            <a:off x="351235" y="82100"/>
            <a:ext cx="11262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</a:rPr>
              <a:t>Desenho Solução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09" y="93867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3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406AC7-667D-4EB5-816E-F66F7E353017}"/>
              </a:ext>
            </a:extLst>
          </p:cNvPr>
          <p:cNvSpPr txBox="1"/>
          <p:nvPr/>
        </p:nvSpPr>
        <p:spPr>
          <a:xfrm>
            <a:off x="351235" y="82100"/>
            <a:ext cx="11262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</a:rPr>
              <a:t>Desenho Solução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09" y="101150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406AC7-667D-4EB5-816E-F66F7E353017}"/>
              </a:ext>
            </a:extLst>
          </p:cNvPr>
          <p:cNvSpPr txBox="1"/>
          <p:nvPr/>
        </p:nvSpPr>
        <p:spPr>
          <a:xfrm>
            <a:off x="351235" y="82100"/>
            <a:ext cx="11262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</a:rPr>
              <a:t>Desenho Solução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09" y="112479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79835C6B-0333-4A6D-A066-CE9D7657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5" y="2000168"/>
            <a:ext cx="11262949" cy="3922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406AC7-667D-4EB5-816E-F66F7E353017}"/>
              </a:ext>
            </a:extLst>
          </p:cNvPr>
          <p:cNvSpPr txBox="1"/>
          <p:nvPr/>
        </p:nvSpPr>
        <p:spPr>
          <a:xfrm>
            <a:off x="464525" y="676275"/>
            <a:ext cx="11262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355192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2801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6732C00-EC9E-486B-A068-C083A2D77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111145"/>
            <a:ext cx="8229600" cy="5515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3639A5-B74D-458B-BA2E-44F6DDF23E1F}"/>
              </a:ext>
            </a:extLst>
          </p:cNvPr>
          <p:cNvSpPr txBox="1"/>
          <p:nvPr/>
        </p:nvSpPr>
        <p:spPr>
          <a:xfrm>
            <a:off x="1771650" y="138674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Diagrama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794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" r="1690" b="557"/>
          <a:stretch/>
        </p:blipFill>
        <p:spPr>
          <a:xfrm>
            <a:off x="2302505" y="150223"/>
            <a:ext cx="7586989" cy="65575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6095999" y="2416628"/>
            <a:ext cx="3387635" cy="25341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3056709"/>
            <a:ext cx="1338755" cy="100148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4456611"/>
            <a:ext cx="1338755" cy="10014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1479370"/>
            <a:ext cx="1338755" cy="100148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5666016"/>
            <a:ext cx="1338755" cy="10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7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</Words>
  <Application>Microsoft Office PowerPoint</Application>
  <PresentationFormat>Personalizar</PresentationFormat>
  <Paragraphs>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Alcarde</cp:lastModifiedBy>
  <cp:revision>6</cp:revision>
  <dcterms:created xsi:type="dcterms:W3CDTF">2020-05-04T19:34:20Z</dcterms:created>
  <dcterms:modified xsi:type="dcterms:W3CDTF">2020-05-05T21:06:38Z</dcterms:modified>
</cp:coreProperties>
</file>