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</p:sldMasterIdLst>
  <p:notesMasterIdLst>
    <p:notesMasterId r:id="rId30"/>
  </p:notesMasterIdLst>
  <p:handoutMasterIdLst>
    <p:handoutMasterId r:id="rId31"/>
  </p:handoutMasterIdLst>
  <p:sldIdLst>
    <p:sldId id="268" r:id="rId5"/>
    <p:sldId id="759" r:id="rId6"/>
    <p:sldId id="886" r:id="rId7"/>
    <p:sldId id="904" r:id="rId8"/>
    <p:sldId id="771" r:id="rId9"/>
    <p:sldId id="747" r:id="rId10"/>
    <p:sldId id="751" r:id="rId11"/>
    <p:sldId id="752" r:id="rId12"/>
    <p:sldId id="753" r:id="rId13"/>
    <p:sldId id="909" r:id="rId14"/>
    <p:sldId id="756" r:id="rId15"/>
    <p:sldId id="770" r:id="rId16"/>
    <p:sldId id="913" r:id="rId17"/>
    <p:sldId id="914" r:id="rId18"/>
    <p:sldId id="915" r:id="rId19"/>
    <p:sldId id="767" r:id="rId20"/>
    <p:sldId id="912" r:id="rId21"/>
    <p:sldId id="911" r:id="rId22"/>
    <p:sldId id="906" r:id="rId23"/>
    <p:sldId id="910" r:id="rId24"/>
    <p:sldId id="762" r:id="rId25"/>
    <p:sldId id="761" r:id="rId26"/>
    <p:sldId id="769" r:id="rId27"/>
    <p:sldId id="908" r:id="rId28"/>
    <p:sldId id="764" r:id="rId29"/>
  </p:sldIdLst>
  <p:sldSz cx="9144000" cy="6858000" type="screen4x3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98EFE5-428D-4384-B855-30C32E6E3433}">
          <p14:sldIdLst>
            <p14:sldId id="268"/>
            <p14:sldId id="759"/>
            <p14:sldId id="886"/>
            <p14:sldId id="904"/>
            <p14:sldId id="771"/>
            <p14:sldId id="747"/>
            <p14:sldId id="751"/>
            <p14:sldId id="752"/>
            <p14:sldId id="753"/>
            <p14:sldId id="909"/>
            <p14:sldId id="756"/>
            <p14:sldId id="770"/>
            <p14:sldId id="913"/>
            <p14:sldId id="914"/>
            <p14:sldId id="915"/>
            <p14:sldId id="767"/>
            <p14:sldId id="912"/>
            <p14:sldId id="911"/>
            <p14:sldId id="906"/>
            <p14:sldId id="910"/>
            <p14:sldId id="762"/>
            <p14:sldId id="761"/>
            <p14:sldId id="769"/>
            <p14:sldId id="908"/>
            <p14:sldId id="7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352AF-0838-4E1B-B58A-9A35F48366EB}" v="6" dt="2023-03-14T15:25:01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86441" autoAdjust="0"/>
  </p:normalViewPr>
  <p:slideViewPr>
    <p:cSldViewPr snapToGrid="0">
      <p:cViewPr varScale="1">
        <p:scale>
          <a:sx n="126" d="100"/>
          <a:sy n="126" d="100"/>
        </p:scale>
        <p:origin x="1002" y="132"/>
      </p:cViewPr>
      <p:guideLst/>
    </p:cSldViewPr>
  </p:slideViewPr>
  <p:outlineViewPr>
    <p:cViewPr>
      <p:scale>
        <a:sx n="33" d="100"/>
        <a:sy n="33" d="100"/>
      </p:scale>
      <p:origin x="0" y="-19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25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ídio Oliveira" userId="2e6e6f6d-fff9-46ef-9091-884c6980c73a" providerId="ADAL" clId="{804246CE-1FE5-4F92-9AC1-6A14077EB9F2}"/>
    <pc:docChg chg="undo custSel addSld delSld modSld sldOrd modSection">
      <pc:chgData name="Ilídio Oliveira" userId="2e6e6f6d-fff9-46ef-9091-884c6980c73a" providerId="ADAL" clId="{804246CE-1FE5-4F92-9AC1-6A14077EB9F2}" dt="2022-04-05T14:31:49.767" v="352" actId="47"/>
      <pc:docMkLst>
        <pc:docMk/>
      </pc:docMkLst>
      <pc:sldChg chg="modSp mod">
        <pc:chgData name="Ilídio Oliveira" userId="2e6e6f6d-fff9-46ef-9091-884c6980c73a" providerId="ADAL" clId="{804246CE-1FE5-4F92-9AC1-6A14077EB9F2}" dt="2022-04-04T17:10:15.513" v="7" actId="20577"/>
        <pc:sldMkLst>
          <pc:docMk/>
          <pc:sldMk cId="1763317527" sldId="268"/>
        </pc:sldMkLst>
        <pc:spChg chg="mod">
          <ac:chgData name="Ilídio Oliveira" userId="2e6e6f6d-fff9-46ef-9091-884c6980c73a" providerId="ADAL" clId="{804246CE-1FE5-4F92-9AC1-6A14077EB9F2}" dt="2022-04-04T17:10:15.513" v="7" actId="20577"/>
          <ac:spMkLst>
            <pc:docMk/>
            <pc:sldMk cId="1763317527" sldId="268"/>
            <ac:spMk id="3" creationId="{00000000-0000-0000-0000-000000000000}"/>
          </ac:spMkLst>
        </pc:spChg>
      </pc:sldChg>
      <pc:sldChg chg="del">
        <pc:chgData name="Ilídio Oliveira" userId="2e6e6f6d-fff9-46ef-9091-884c6980c73a" providerId="ADAL" clId="{804246CE-1FE5-4F92-9AC1-6A14077EB9F2}" dt="2022-04-04T17:10:40.595" v="8" actId="47"/>
        <pc:sldMkLst>
          <pc:docMk/>
          <pc:sldMk cId="580139956" sldId="750"/>
        </pc:sldMkLst>
      </pc:sldChg>
      <pc:sldChg chg="addSp delSp modSp mod modClrScheme chgLayout">
        <pc:chgData name="Ilídio Oliveira" userId="2e6e6f6d-fff9-46ef-9091-884c6980c73a" providerId="ADAL" clId="{804246CE-1FE5-4F92-9AC1-6A14077EB9F2}" dt="2022-04-05T13:00:27.384" v="165" actId="1076"/>
        <pc:sldMkLst>
          <pc:docMk/>
          <pc:sldMk cId="2397033696" sldId="753"/>
        </pc:sldMkLst>
        <pc:spChg chg="mod ord">
          <ac:chgData name="Ilídio Oliveira" userId="2e6e6f6d-fff9-46ef-9091-884c6980c73a" providerId="ADAL" clId="{804246CE-1FE5-4F92-9AC1-6A14077EB9F2}" dt="2022-04-05T12:59:18.894" v="144" actId="700"/>
          <ac:spMkLst>
            <pc:docMk/>
            <pc:sldMk cId="2397033696" sldId="753"/>
            <ac:spMk id="2" creationId="{00000000-0000-0000-0000-000000000000}"/>
          </ac:spMkLst>
        </pc:spChg>
        <pc:spChg chg="mod ord">
          <ac:chgData name="Ilídio Oliveira" userId="2e6e6f6d-fff9-46ef-9091-884c6980c73a" providerId="ADAL" clId="{804246CE-1FE5-4F92-9AC1-6A14077EB9F2}" dt="2022-04-05T12:59:18.894" v="144" actId="700"/>
          <ac:spMkLst>
            <pc:docMk/>
            <pc:sldMk cId="2397033696" sldId="753"/>
            <ac:spMk id="3" creationId="{00000000-0000-0000-0000-000000000000}"/>
          </ac:spMkLst>
        </pc:spChg>
        <pc:spChg chg="del">
          <ac:chgData name="Ilídio Oliveira" userId="2e6e6f6d-fff9-46ef-9091-884c6980c73a" providerId="ADAL" clId="{804246CE-1FE5-4F92-9AC1-6A14077EB9F2}" dt="2022-04-05T12:59:18.894" v="144" actId="700"/>
          <ac:spMkLst>
            <pc:docMk/>
            <pc:sldMk cId="2397033696" sldId="753"/>
            <ac:spMk id="4" creationId="{00000000-0000-0000-0000-000000000000}"/>
          </ac:spMkLst>
        </pc:spChg>
        <pc:spChg chg="add del mod">
          <ac:chgData name="Ilídio Oliveira" userId="2e6e6f6d-fff9-46ef-9091-884c6980c73a" providerId="ADAL" clId="{804246CE-1FE5-4F92-9AC1-6A14077EB9F2}" dt="2022-04-05T12:59:32.257" v="148"/>
          <ac:spMkLst>
            <pc:docMk/>
            <pc:sldMk cId="2397033696" sldId="753"/>
            <ac:spMk id="7" creationId="{39893A8D-9223-4E28-9AD8-0D81F9DB19F9}"/>
          </ac:spMkLst>
        </pc:spChg>
        <pc:spChg chg="add mod">
          <ac:chgData name="Ilídio Oliveira" userId="2e6e6f6d-fff9-46ef-9091-884c6980c73a" providerId="ADAL" clId="{804246CE-1FE5-4F92-9AC1-6A14077EB9F2}" dt="2022-04-05T13:00:11.849" v="161" actId="115"/>
          <ac:spMkLst>
            <pc:docMk/>
            <pc:sldMk cId="2397033696" sldId="753"/>
            <ac:spMk id="12" creationId="{AA829C09-3BA5-49E1-AEAD-4350A328F5A4}"/>
          </ac:spMkLst>
        </pc:spChg>
        <pc:spChg chg="add mod">
          <ac:chgData name="Ilídio Oliveira" userId="2e6e6f6d-fff9-46ef-9091-884c6980c73a" providerId="ADAL" clId="{804246CE-1FE5-4F92-9AC1-6A14077EB9F2}" dt="2022-04-05T13:00:27.384" v="165" actId="1076"/>
          <ac:spMkLst>
            <pc:docMk/>
            <pc:sldMk cId="2397033696" sldId="753"/>
            <ac:spMk id="13" creationId="{628FEE2F-DBFC-46D0-9222-61EAC52F6FCD}"/>
          </ac:spMkLst>
        </pc:spChg>
        <pc:spChg chg="mod ord">
          <ac:chgData name="Ilídio Oliveira" userId="2e6e6f6d-fff9-46ef-9091-884c6980c73a" providerId="ADAL" clId="{804246CE-1FE5-4F92-9AC1-6A14077EB9F2}" dt="2022-04-05T12:59:18.915" v="145" actId="27636"/>
          <ac:spMkLst>
            <pc:docMk/>
            <pc:sldMk cId="2397033696" sldId="753"/>
            <ac:spMk id="14" creationId="{00000000-0000-0000-0000-000000000000}"/>
          </ac:spMkLst>
        </pc:spChg>
        <pc:spChg chg="del mod ord">
          <ac:chgData name="Ilídio Oliveira" userId="2e6e6f6d-fff9-46ef-9091-884c6980c73a" providerId="ADAL" clId="{804246CE-1FE5-4F92-9AC1-6A14077EB9F2}" dt="2022-04-05T12:59:23.394" v="147" actId="478"/>
          <ac:spMkLst>
            <pc:docMk/>
            <pc:sldMk cId="2397033696" sldId="753"/>
            <ac:spMk id="15" creationId="{00000000-0000-0000-0000-000000000000}"/>
          </ac:spMkLst>
        </pc:spChg>
        <pc:picChg chg="mod">
          <ac:chgData name="Ilídio Oliveira" userId="2e6e6f6d-fff9-46ef-9091-884c6980c73a" providerId="ADAL" clId="{804246CE-1FE5-4F92-9AC1-6A14077EB9F2}" dt="2022-04-04T17:12:43.214" v="36" actId="14100"/>
          <ac:picMkLst>
            <pc:docMk/>
            <pc:sldMk cId="2397033696" sldId="753"/>
            <ac:picMk id="8" creationId="{FEBBE858-79F5-433B-9EE7-4A4BB0E51978}"/>
          </ac:picMkLst>
        </pc:picChg>
      </pc:sldChg>
      <pc:sldChg chg="add del ord">
        <pc:chgData name="Ilídio Oliveira" userId="2e6e6f6d-fff9-46ef-9091-884c6980c73a" providerId="ADAL" clId="{804246CE-1FE5-4F92-9AC1-6A14077EB9F2}" dt="2022-04-05T13:00:30.886" v="166" actId="47"/>
        <pc:sldMkLst>
          <pc:docMk/>
          <pc:sldMk cId="2256205835" sldId="754"/>
        </pc:sldMkLst>
      </pc:sldChg>
      <pc:sldChg chg="addSp modSp mod modClrScheme chgLayout">
        <pc:chgData name="Ilídio Oliveira" userId="2e6e6f6d-fff9-46ef-9091-884c6980c73a" providerId="ADAL" clId="{804246CE-1FE5-4F92-9AC1-6A14077EB9F2}" dt="2022-04-05T13:01:19.994" v="173" actId="12"/>
        <pc:sldMkLst>
          <pc:docMk/>
          <pc:sldMk cId="1975047792" sldId="756"/>
        </pc:sldMkLst>
        <pc:spChg chg="mod ord">
          <ac:chgData name="Ilídio Oliveira" userId="2e6e6f6d-fff9-46ef-9091-884c6980c73a" providerId="ADAL" clId="{804246CE-1FE5-4F92-9AC1-6A14077EB9F2}" dt="2022-04-05T13:00:58.270" v="168" actId="700"/>
          <ac:spMkLst>
            <pc:docMk/>
            <pc:sldMk cId="1975047792" sldId="756"/>
            <ac:spMk id="2" creationId="{00000000-0000-0000-0000-000000000000}"/>
          </ac:spMkLst>
        </pc:spChg>
        <pc:spChg chg="mod ord">
          <ac:chgData name="Ilídio Oliveira" userId="2e6e6f6d-fff9-46ef-9091-884c6980c73a" providerId="ADAL" clId="{804246CE-1FE5-4F92-9AC1-6A14077EB9F2}" dt="2022-04-05T13:00:58.270" v="168" actId="700"/>
          <ac:spMkLst>
            <pc:docMk/>
            <pc:sldMk cId="1975047792" sldId="756"/>
            <ac:spMk id="3" creationId="{00000000-0000-0000-0000-000000000000}"/>
          </ac:spMkLst>
        </pc:spChg>
        <pc:spChg chg="add mod ord">
          <ac:chgData name="Ilídio Oliveira" userId="2e6e6f6d-fff9-46ef-9091-884c6980c73a" providerId="ADAL" clId="{804246CE-1FE5-4F92-9AC1-6A14077EB9F2}" dt="2022-04-05T13:00:58.270" v="168" actId="700"/>
          <ac:spMkLst>
            <pc:docMk/>
            <pc:sldMk cId="1975047792" sldId="756"/>
            <ac:spMk id="5" creationId="{AE939927-A189-41EB-BAA9-A0A262C3D971}"/>
          </ac:spMkLst>
        </pc:spChg>
        <pc:spChg chg="mod ord">
          <ac:chgData name="Ilídio Oliveira" userId="2e6e6f6d-fff9-46ef-9091-884c6980c73a" providerId="ADAL" clId="{804246CE-1FE5-4F92-9AC1-6A14077EB9F2}" dt="2022-04-05T13:00:58.270" v="168" actId="700"/>
          <ac:spMkLst>
            <pc:docMk/>
            <pc:sldMk cId="1975047792" sldId="756"/>
            <ac:spMk id="78" creationId="{00000000-0000-0000-0000-000000000000}"/>
          </ac:spMkLst>
        </pc:spChg>
        <pc:spChg chg="mod ord">
          <ac:chgData name="Ilídio Oliveira" userId="2e6e6f6d-fff9-46ef-9091-884c6980c73a" providerId="ADAL" clId="{804246CE-1FE5-4F92-9AC1-6A14077EB9F2}" dt="2022-04-05T13:01:19.994" v="173" actId="12"/>
          <ac:spMkLst>
            <pc:docMk/>
            <pc:sldMk cId="1975047792" sldId="756"/>
            <ac:spMk id="79" creationId="{00000000-0000-0000-0000-000000000000}"/>
          </ac:spMkLst>
        </pc:spChg>
        <pc:picChg chg="mod">
          <ac:chgData name="Ilídio Oliveira" userId="2e6e6f6d-fff9-46ef-9091-884c6980c73a" providerId="ADAL" clId="{804246CE-1FE5-4F92-9AC1-6A14077EB9F2}" dt="2022-04-05T13:01:09.799" v="172" actId="1076"/>
          <ac:picMkLst>
            <pc:docMk/>
            <pc:sldMk cId="1975047792" sldId="756"/>
            <ac:picMk id="4" creationId="{00000000-0000-0000-0000-000000000000}"/>
          </ac:picMkLst>
        </pc:picChg>
      </pc:sldChg>
      <pc:sldChg chg="del">
        <pc:chgData name="Ilídio Oliveira" userId="2e6e6f6d-fff9-46ef-9091-884c6980c73a" providerId="ADAL" clId="{804246CE-1FE5-4F92-9AC1-6A14077EB9F2}" dt="2022-04-05T13:01:30.582" v="174" actId="47"/>
        <pc:sldMkLst>
          <pc:docMk/>
          <pc:sldMk cId="2645188078" sldId="757"/>
        </pc:sldMkLst>
      </pc:sldChg>
      <pc:sldChg chg="del">
        <pc:chgData name="Ilídio Oliveira" userId="2e6e6f6d-fff9-46ef-9091-884c6980c73a" providerId="ADAL" clId="{804246CE-1FE5-4F92-9AC1-6A14077EB9F2}" dt="2022-04-05T14:31:49.767" v="352" actId="47"/>
        <pc:sldMkLst>
          <pc:docMk/>
          <pc:sldMk cId="677402293" sldId="758"/>
        </pc:sldMkLst>
      </pc:sldChg>
      <pc:sldChg chg="delSp modSp mod">
        <pc:chgData name="Ilídio Oliveira" userId="2e6e6f6d-fff9-46ef-9091-884c6980c73a" providerId="ADAL" clId="{804246CE-1FE5-4F92-9AC1-6A14077EB9F2}" dt="2022-04-04T17:22:54.375" v="125"/>
        <pc:sldMkLst>
          <pc:docMk/>
          <pc:sldMk cId="880807285" sldId="764"/>
        </pc:sldMkLst>
        <pc:spChg chg="del mod">
          <ac:chgData name="Ilídio Oliveira" userId="2e6e6f6d-fff9-46ef-9091-884c6980c73a" providerId="ADAL" clId="{804246CE-1FE5-4F92-9AC1-6A14077EB9F2}" dt="2022-04-04T17:22:54.375" v="125"/>
          <ac:spMkLst>
            <pc:docMk/>
            <pc:sldMk cId="880807285" sldId="764"/>
            <ac:spMk id="7" creationId="{201052F6-9A5A-487C-9FA7-8C065246E673}"/>
          </ac:spMkLst>
        </pc:spChg>
        <pc:spChg chg="mod">
          <ac:chgData name="Ilídio Oliveira" userId="2e6e6f6d-fff9-46ef-9091-884c6980c73a" providerId="ADAL" clId="{804246CE-1FE5-4F92-9AC1-6A14077EB9F2}" dt="2022-04-04T17:20:17.156" v="123" actId="6549"/>
          <ac:spMkLst>
            <pc:docMk/>
            <pc:sldMk cId="880807285" sldId="764"/>
            <ac:spMk id="10" creationId="{00000000-0000-0000-0000-000000000000}"/>
          </ac:spMkLst>
        </pc:spChg>
      </pc:sldChg>
      <pc:sldChg chg="modSp mod">
        <pc:chgData name="Ilídio Oliveira" userId="2e6e6f6d-fff9-46ef-9091-884c6980c73a" providerId="ADAL" clId="{804246CE-1FE5-4F92-9AC1-6A14077EB9F2}" dt="2022-04-04T17:15:44.841" v="65" actId="6549"/>
        <pc:sldMkLst>
          <pc:docMk/>
          <pc:sldMk cId="2118868984" sldId="767"/>
        </pc:sldMkLst>
        <pc:spChg chg="mod">
          <ac:chgData name="Ilídio Oliveira" userId="2e6e6f6d-fff9-46ef-9091-884c6980c73a" providerId="ADAL" clId="{804246CE-1FE5-4F92-9AC1-6A14077EB9F2}" dt="2022-04-04T17:15:44.841" v="65" actId="6549"/>
          <ac:spMkLst>
            <pc:docMk/>
            <pc:sldMk cId="2118868984" sldId="767"/>
            <ac:spMk id="8" creationId="{00000000-0000-0000-0000-000000000000}"/>
          </ac:spMkLst>
        </pc:spChg>
      </pc:sldChg>
      <pc:sldChg chg="modSp mod">
        <pc:chgData name="Ilídio Oliveira" userId="2e6e6f6d-fff9-46ef-9091-884c6980c73a" providerId="ADAL" clId="{804246CE-1FE5-4F92-9AC1-6A14077EB9F2}" dt="2022-04-04T17:18:01.483" v="119" actId="6549"/>
        <pc:sldMkLst>
          <pc:docMk/>
          <pc:sldMk cId="3586657050" sldId="769"/>
        </pc:sldMkLst>
        <pc:spChg chg="mod">
          <ac:chgData name="Ilídio Oliveira" userId="2e6e6f6d-fff9-46ef-9091-884c6980c73a" providerId="ADAL" clId="{804246CE-1FE5-4F92-9AC1-6A14077EB9F2}" dt="2022-04-04T17:17:20.027" v="66" actId="6549"/>
          <ac:spMkLst>
            <pc:docMk/>
            <pc:sldMk cId="3586657050" sldId="769"/>
            <ac:spMk id="2" creationId="{986EEE53-45BD-4FDC-BD1E-0E050FF676B1}"/>
          </ac:spMkLst>
        </pc:spChg>
        <pc:spChg chg="mod">
          <ac:chgData name="Ilídio Oliveira" userId="2e6e6f6d-fff9-46ef-9091-884c6980c73a" providerId="ADAL" clId="{804246CE-1FE5-4F92-9AC1-6A14077EB9F2}" dt="2022-04-04T17:17:42.602" v="88" actId="20577"/>
          <ac:spMkLst>
            <pc:docMk/>
            <pc:sldMk cId="3586657050" sldId="769"/>
            <ac:spMk id="3" creationId="{78EC145E-DA44-4447-9205-8F7FB4BD4727}"/>
          </ac:spMkLst>
        </pc:spChg>
        <pc:spChg chg="mod">
          <ac:chgData name="Ilídio Oliveira" userId="2e6e6f6d-fff9-46ef-9091-884c6980c73a" providerId="ADAL" clId="{804246CE-1FE5-4F92-9AC1-6A14077EB9F2}" dt="2022-04-04T17:18:01.483" v="119" actId="6549"/>
          <ac:spMkLst>
            <pc:docMk/>
            <pc:sldMk cId="3586657050" sldId="769"/>
            <ac:spMk id="8" creationId="{A6FACD73-E348-4AB4-B1AB-FAD926F913D9}"/>
          </ac:spMkLst>
        </pc:spChg>
      </pc:sldChg>
      <pc:sldChg chg="addSp modSp mod">
        <pc:chgData name="Ilídio Oliveira" userId="2e6e6f6d-fff9-46ef-9091-884c6980c73a" providerId="ADAL" clId="{804246CE-1FE5-4F92-9AC1-6A14077EB9F2}" dt="2022-04-04T17:23:21.524" v="128"/>
        <pc:sldMkLst>
          <pc:docMk/>
          <pc:sldMk cId="1647308227" sldId="770"/>
        </pc:sldMkLst>
        <pc:spChg chg="add mod">
          <ac:chgData name="Ilídio Oliveira" userId="2e6e6f6d-fff9-46ef-9091-884c6980c73a" providerId="ADAL" clId="{804246CE-1FE5-4F92-9AC1-6A14077EB9F2}" dt="2022-04-04T17:23:21.524" v="128"/>
          <ac:spMkLst>
            <pc:docMk/>
            <pc:sldMk cId="1647308227" sldId="770"/>
            <ac:spMk id="9" creationId="{02E965C3-E799-47DA-B122-535A017C318E}"/>
          </ac:spMkLst>
        </pc:spChg>
      </pc:sldChg>
      <pc:sldChg chg="modSp mod">
        <pc:chgData name="Ilídio Oliveira" userId="2e6e6f6d-fff9-46ef-9091-884c6980c73a" providerId="ADAL" clId="{804246CE-1FE5-4F92-9AC1-6A14077EB9F2}" dt="2022-04-04T17:11:21.741" v="35" actId="313"/>
        <pc:sldMkLst>
          <pc:docMk/>
          <pc:sldMk cId="3652986779" sldId="771"/>
        </pc:sldMkLst>
        <pc:spChg chg="mod">
          <ac:chgData name="Ilídio Oliveira" userId="2e6e6f6d-fff9-46ef-9091-884c6980c73a" providerId="ADAL" clId="{804246CE-1FE5-4F92-9AC1-6A14077EB9F2}" dt="2022-04-04T17:11:21.741" v="35" actId="313"/>
          <ac:spMkLst>
            <pc:docMk/>
            <pc:sldMk cId="3652986779" sldId="771"/>
            <ac:spMk id="2" creationId="{5749C2A8-F52A-416B-821E-F07FD4B8562F}"/>
          </ac:spMkLst>
        </pc:spChg>
      </pc:sldChg>
      <pc:sldChg chg="delSp del mod">
        <pc:chgData name="Ilídio Oliveira" userId="2e6e6f6d-fff9-46ef-9091-884c6980c73a" providerId="ADAL" clId="{804246CE-1FE5-4F92-9AC1-6A14077EB9F2}" dt="2022-04-05T14:30:55.665" v="351" actId="47"/>
        <pc:sldMkLst>
          <pc:docMk/>
          <pc:sldMk cId="1120278176" sldId="905"/>
        </pc:sldMkLst>
        <pc:spChg chg="del">
          <ac:chgData name="Ilídio Oliveira" userId="2e6e6f6d-fff9-46ef-9091-884c6980c73a" providerId="ADAL" clId="{804246CE-1FE5-4F92-9AC1-6A14077EB9F2}" dt="2022-04-05T14:30:27.893" v="342" actId="21"/>
          <ac:spMkLst>
            <pc:docMk/>
            <pc:sldMk cId="1120278176" sldId="905"/>
            <ac:spMk id="10" creationId="{DC0E6DB3-043E-4F3F-9CB0-56D26F805CF8}"/>
          </ac:spMkLst>
        </pc:spChg>
      </pc:sldChg>
      <pc:sldChg chg="modSp mod ord">
        <pc:chgData name="Ilídio Oliveira" userId="2e6e6f6d-fff9-46ef-9091-884c6980c73a" providerId="ADAL" clId="{804246CE-1FE5-4F92-9AC1-6A14077EB9F2}" dt="2022-04-05T13:00:39.434" v="167" actId="14100"/>
        <pc:sldMkLst>
          <pc:docMk/>
          <pc:sldMk cId="3168600530" sldId="909"/>
        </pc:sldMkLst>
        <pc:picChg chg="mod">
          <ac:chgData name="Ilídio Oliveira" userId="2e6e6f6d-fff9-46ef-9091-884c6980c73a" providerId="ADAL" clId="{804246CE-1FE5-4F92-9AC1-6A14077EB9F2}" dt="2022-04-05T13:00:39.434" v="167" actId="14100"/>
          <ac:picMkLst>
            <pc:docMk/>
            <pc:sldMk cId="3168600530" sldId="909"/>
            <ac:picMk id="10" creationId="{3851EBDC-1DFA-46A7-9BDC-DDAF6D13A644}"/>
          </ac:picMkLst>
        </pc:picChg>
      </pc:sldChg>
      <pc:sldChg chg="addSp delSp modSp new mod ord setBg">
        <pc:chgData name="Ilídio Oliveira" userId="2e6e6f6d-fff9-46ef-9091-884c6980c73a" providerId="ADAL" clId="{804246CE-1FE5-4F92-9AC1-6A14077EB9F2}" dt="2022-04-05T13:53:30.923" v="311"/>
        <pc:sldMkLst>
          <pc:docMk/>
          <pc:sldMk cId="3199645159" sldId="913"/>
        </pc:sldMkLst>
        <pc:spChg chg="mod">
          <ac:chgData name="Ilídio Oliveira" userId="2e6e6f6d-fff9-46ef-9091-884c6980c73a" providerId="ADAL" clId="{804246CE-1FE5-4F92-9AC1-6A14077EB9F2}" dt="2022-04-05T13:02:58.409" v="209" actId="20577"/>
          <ac:spMkLst>
            <pc:docMk/>
            <pc:sldMk cId="3199645159" sldId="913"/>
            <ac:spMk id="2" creationId="{22252CE0-364C-48CB-B05F-6BE4A7D3D391}"/>
          </ac:spMkLst>
        </pc:spChg>
        <pc:spChg chg="del">
          <ac:chgData name="Ilídio Oliveira" userId="2e6e6f6d-fff9-46ef-9091-884c6980c73a" providerId="ADAL" clId="{804246CE-1FE5-4F92-9AC1-6A14077EB9F2}" dt="2022-04-04T17:36:51.421" v="130"/>
          <ac:spMkLst>
            <pc:docMk/>
            <pc:sldMk cId="3199645159" sldId="913"/>
            <ac:spMk id="3" creationId="{ADC28845-3F0E-47BF-995B-41AC55AD31C4}"/>
          </ac:spMkLst>
        </pc:spChg>
        <pc:spChg chg="mod">
          <ac:chgData name="Ilídio Oliveira" userId="2e6e6f6d-fff9-46ef-9091-884c6980c73a" providerId="ADAL" clId="{804246CE-1FE5-4F92-9AC1-6A14077EB9F2}" dt="2022-04-05T13:02:37.764" v="183" actId="207"/>
          <ac:spMkLst>
            <pc:docMk/>
            <pc:sldMk cId="3199645159" sldId="913"/>
            <ac:spMk id="4" creationId="{BA5BC4B8-3566-4BC8-9C48-D1FFAA163B77}"/>
          </ac:spMkLst>
        </pc:spChg>
        <pc:spChg chg="add mod">
          <ac:chgData name="Ilídio Oliveira" userId="2e6e6f6d-fff9-46ef-9091-884c6980c73a" providerId="ADAL" clId="{804246CE-1FE5-4F92-9AC1-6A14077EB9F2}" dt="2022-04-05T13:03:54.239" v="246" actId="1076"/>
          <ac:spMkLst>
            <pc:docMk/>
            <pc:sldMk cId="3199645159" sldId="913"/>
            <ac:spMk id="7" creationId="{F54E184E-9AE3-4179-B061-1A0A4A3ACA02}"/>
          </ac:spMkLst>
        </pc:spChg>
        <pc:spChg chg="add mod">
          <ac:chgData name="Ilídio Oliveira" userId="2e6e6f6d-fff9-46ef-9091-884c6980c73a" providerId="ADAL" clId="{804246CE-1FE5-4F92-9AC1-6A14077EB9F2}" dt="2022-04-05T13:04:35.967" v="309" actId="1076"/>
          <ac:spMkLst>
            <pc:docMk/>
            <pc:sldMk cId="3199645159" sldId="913"/>
            <ac:spMk id="9" creationId="{65D58004-EF80-4E77-9129-531FBEBCC4FE}"/>
          </ac:spMkLst>
        </pc:spChg>
        <pc:picChg chg="add mod">
          <ac:chgData name="Ilídio Oliveira" userId="2e6e6f6d-fff9-46ef-9091-884c6980c73a" providerId="ADAL" clId="{804246CE-1FE5-4F92-9AC1-6A14077EB9F2}" dt="2022-04-05T13:03:50.446" v="245" actId="1076"/>
          <ac:picMkLst>
            <pc:docMk/>
            <pc:sldMk cId="3199645159" sldId="913"/>
            <ac:picMk id="8" creationId="{E6A16153-C635-4B5F-BC01-F6CEF1E8F5D7}"/>
          </ac:picMkLst>
        </pc:picChg>
        <pc:picChg chg="add del mod">
          <ac:chgData name="Ilídio Oliveira" userId="2e6e6f6d-fff9-46ef-9091-884c6980c73a" providerId="ADAL" clId="{804246CE-1FE5-4F92-9AC1-6A14077EB9F2}" dt="2022-04-04T17:37:28.931" v="141"/>
          <ac:picMkLst>
            <pc:docMk/>
            <pc:sldMk cId="3199645159" sldId="913"/>
            <ac:picMk id="10" creationId="{564E020A-1F5A-43C9-92E2-499B55B43927}"/>
          </ac:picMkLst>
        </pc:picChg>
        <pc:picChg chg="add del mod">
          <ac:chgData name="Ilídio Oliveira" userId="2e6e6f6d-fff9-46ef-9091-884c6980c73a" providerId="ADAL" clId="{804246CE-1FE5-4F92-9AC1-6A14077EB9F2}" dt="2022-04-04T17:37:28.559" v="139"/>
          <ac:picMkLst>
            <pc:docMk/>
            <pc:sldMk cId="3199645159" sldId="913"/>
            <ac:picMk id="12" creationId="{9CCD3316-EAB8-49AC-B664-C2D640801A94}"/>
          </ac:picMkLst>
        </pc:picChg>
      </pc:sldChg>
      <pc:sldChg chg="addSp modSp new mod">
        <pc:chgData name="Ilídio Oliveira" userId="2e6e6f6d-fff9-46ef-9091-884c6980c73a" providerId="ADAL" clId="{804246CE-1FE5-4F92-9AC1-6A14077EB9F2}" dt="2022-04-05T13:53:43.773" v="321" actId="22"/>
        <pc:sldMkLst>
          <pc:docMk/>
          <pc:sldMk cId="131108333" sldId="914"/>
        </pc:sldMkLst>
        <pc:spChg chg="mod">
          <ac:chgData name="Ilídio Oliveira" userId="2e6e6f6d-fff9-46ef-9091-884c6980c73a" providerId="ADAL" clId="{804246CE-1FE5-4F92-9AC1-6A14077EB9F2}" dt="2022-04-05T13:53:41.588" v="320" actId="20577"/>
          <ac:spMkLst>
            <pc:docMk/>
            <pc:sldMk cId="131108333" sldId="914"/>
            <ac:spMk id="2" creationId="{8F11EEF6-A320-4F1E-AFCD-E9B0077F4D66}"/>
          </ac:spMkLst>
        </pc:spChg>
        <pc:picChg chg="add">
          <ac:chgData name="Ilídio Oliveira" userId="2e6e6f6d-fff9-46ef-9091-884c6980c73a" providerId="ADAL" clId="{804246CE-1FE5-4F92-9AC1-6A14077EB9F2}" dt="2022-04-05T13:53:43.773" v="321" actId="22"/>
          <ac:picMkLst>
            <pc:docMk/>
            <pc:sldMk cId="131108333" sldId="914"/>
            <ac:picMk id="8" creationId="{EE25B622-77AC-41FB-9CDD-20C51493EFD0}"/>
          </ac:picMkLst>
        </pc:picChg>
      </pc:sldChg>
      <pc:sldChg chg="addSp delSp modSp new mod modClrScheme chgLayout">
        <pc:chgData name="Ilídio Oliveira" userId="2e6e6f6d-fff9-46ef-9091-884c6980c73a" providerId="ADAL" clId="{804246CE-1FE5-4F92-9AC1-6A14077EB9F2}" dt="2022-04-05T14:30:51.212" v="350" actId="14100"/>
        <pc:sldMkLst>
          <pc:docMk/>
          <pc:sldMk cId="2399772194" sldId="915"/>
        </pc:sldMkLst>
        <pc:spChg chg="del mod ord">
          <ac:chgData name="Ilídio Oliveira" userId="2e6e6f6d-fff9-46ef-9091-884c6980c73a" providerId="ADAL" clId="{804246CE-1FE5-4F92-9AC1-6A14077EB9F2}" dt="2022-04-05T13:53:59.478" v="323" actId="700"/>
          <ac:spMkLst>
            <pc:docMk/>
            <pc:sldMk cId="2399772194" sldId="915"/>
            <ac:spMk id="2" creationId="{11DE5C32-D6EA-44E6-95E8-BF03B77F02EF}"/>
          </ac:spMkLst>
        </pc:spChg>
        <pc:spChg chg="del mod ord">
          <ac:chgData name="Ilídio Oliveira" userId="2e6e6f6d-fff9-46ef-9091-884c6980c73a" providerId="ADAL" clId="{804246CE-1FE5-4F92-9AC1-6A14077EB9F2}" dt="2022-04-05T13:53:59.478" v="323" actId="700"/>
          <ac:spMkLst>
            <pc:docMk/>
            <pc:sldMk cId="2399772194" sldId="915"/>
            <ac:spMk id="3" creationId="{EAC7B3DE-0938-49E6-A896-5B031458D4B6}"/>
          </ac:spMkLst>
        </pc:spChg>
        <pc:spChg chg="del mod ord">
          <ac:chgData name="Ilídio Oliveira" userId="2e6e6f6d-fff9-46ef-9091-884c6980c73a" providerId="ADAL" clId="{804246CE-1FE5-4F92-9AC1-6A14077EB9F2}" dt="2022-04-05T13:53:59.478" v="323" actId="700"/>
          <ac:spMkLst>
            <pc:docMk/>
            <pc:sldMk cId="2399772194" sldId="915"/>
            <ac:spMk id="4" creationId="{7A6D8690-747D-421D-BF54-FAB0E5FB2CDB}"/>
          </ac:spMkLst>
        </pc:spChg>
        <pc:spChg chg="mod ord">
          <ac:chgData name="Ilídio Oliveira" userId="2e6e6f6d-fff9-46ef-9091-884c6980c73a" providerId="ADAL" clId="{804246CE-1FE5-4F92-9AC1-6A14077EB9F2}" dt="2022-04-05T13:53:59.478" v="323" actId="700"/>
          <ac:spMkLst>
            <pc:docMk/>
            <pc:sldMk cId="2399772194" sldId="915"/>
            <ac:spMk id="5" creationId="{1A6555AF-32A6-4C37-85CF-DAE99536E4BF}"/>
          </ac:spMkLst>
        </pc:spChg>
        <pc:spChg chg="mod ord">
          <ac:chgData name="Ilídio Oliveira" userId="2e6e6f6d-fff9-46ef-9091-884c6980c73a" providerId="ADAL" clId="{804246CE-1FE5-4F92-9AC1-6A14077EB9F2}" dt="2022-04-05T13:53:59.478" v="323" actId="700"/>
          <ac:spMkLst>
            <pc:docMk/>
            <pc:sldMk cId="2399772194" sldId="915"/>
            <ac:spMk id="6" creationId="{73EDD0DC-DC0A-44AC-BF25-FD1AB49F3C17}"/>
          </ac:spMkLst>
        </pc:spChg>
        <pc:spChg chg="add mod ord">
          <ac:chgData name="Ilídio Oliveira" userId="2e6e6f6d-fff9-46ef-9091-884c6980c73a" providerId="ADAL" clId="{804246CE-1FE5-4F92-9AC1-6A14077EB9F2}" dt="2022-04-05T13:54:06.838" v="339" actId="20577"/>
          <ac:spMkLst>
            <pc:docMk/>
            <pc:sldMk cId="2399772194" sldId="915"/>
            <ac:spMk id="7" creationId="{E1E22AAD-664A-40B0-AABD-2978F06ABC95}"/>
          </ac:spMkLst>
        </pc:spChg>
        <pc:spChg chg="add mod ord">
          <ac:chgData name="Ilídio Oliveira" userId="2e6e6f6d-fff9-46ef-9091-884c6980c73a" providerId="ADAL" clId="{804246CE-1FE5-4F92-9AC1-6A14077EB9F2}" dt="2022-04-05T14:30:41.074" v="346" actId="1076"/>
          <ac:spMkLst>
            <pc:docMk/>
            <pc:sldMk cId="2399772194" sldId="915"/>
            <ac:spMk id="8" creationId="{8CB5896B-5A75-4E33-8402-FC3E6D02FC05}"/>
          </ac:spMkLst>
        </pc:spChg>
        <pc:spChg chg="add mod ord">
          <ac:chgData name="Ilídio Oliveira" userId="2e6e6f6d-fff9-46ef-9091-884c6980c73a" providerId="ADAL" clId="{804246CE-1FE5-4F92-9AC1-6A14077EB9F2}" dt="2022-04-05T13:53:59.478" v="323" actId="700"/>
          <ac:spMkLst>
            <pc:docMk/>
            <pc:sldMk cId="2399772194" sldId="915"/>
            <ac:spMk id="9" creationId="{4EFD4593-FEF7-4CF0-841E-9A53980653EC}"/>
          </ac:spMkLst>
        </pc:spChg>
        <pc:spChg chg="add mod">
          <ac:chgData name="Ilídio Oliveira" userId="2e6e6f6d-fff9-46ef-9091-884c6980c73a" providerId="ADAL" clId="{804246CE-1FE5-4F92-9AC1-6A14077EB9F2}" dt="2022-04-05T14:30:51.212" v="350" actId="14100"/>
          <ac:spMkLst>
            <pc:docMk/>
            <pc:sldMk cId="2399772194" sldId="915"/>
            <ac:spMk id="10" creationId="{AAEB710B-2184-4CF6-8F6F-69E215C48267}"/>
          </ac:spMkLst>
        </pc:spChg>
        <pc:picChg chg="add mod">
          <ac:chgData name="Ilídio Oliveira" userId="2e6e6f6d-fff9-46ef-9091-884c6980c73a" providerId="ADAL" clId="{804246CE-1FE5-4F92-9AC1-6A14077EB9F2}" dt="2022-04-05T14:28:43.922" v="341" actId="1076"/>
          <ac:picMkLst>
            <pc:docMk/>
            <pc:sldMk cId="2399772194" sldId="915"/>
            <ac:picMk id="3" creationId="{D05F2B6C-10EC-471D-821C-C717D8EFC767}"/>
          </ac:picMkLst>
        </pc:picChg>
      </pc:sldChg>
    </pc:docChg>
  </pc:docChgLst>
  <pc:docChgLst>
    <pc:chgData name="Ilídio Oliveira" userId="2e6e6f6d-fff9-46ef-9091-884c6980c73a" providerId="ADAL" clId="{38E352AF-0838-4E1B-B58A-9A35F48366EB}"/>
    <pc:docChg chg="undo custSel modSld sldOrd">
      <pc:chgData name="Ilídio Oliveira" userId="2e6e6f6d-fff9-46ef-9091-884c6980c73a" providerId="ADAL" clId="{38E352AF-0838-4E1B-B58A-9A35F48366EB}" dt="2023-03-14T15:36:23.986" v="155" actId="14100"/>
      <pc:docMkLst>
        <pc:docMk/>
      </pc:docMkLst>
      <pc:sldChg chg="modSp mod">
        <pc:chgData name="Ilídio Oliveira" userId="2e6e6f6d-fff9-46ef-9091-884c6980c73a" providerId="ADAL" clId="{38E352AF-0838-4E1B-B58A-9A35F48366EB}" dt="2023-03-13T15:01:18.923" v="7" actId="6549"/>
        <pc:sldMkLst>
          <pc:docMk/>
          <pc:sldMk cId="1763317527" sldId="268"/>
        </pc:sldMkLst>
        <pc:spChg chg="mod">
          <ac:chgData name="Ilídio Oliveira" userId="2e6e6f6d-fff9-46ef-9091-884c6980c73a" providerId="ADAL" clId="{38E352AF-0838-4E1B-B58A-9A35F48366EB}" dt="2023-03-13T15:01:18.923" v="7" actId="6549"/>
          <ac:spMkLst>
            <pc:docMk/>
            <pc:sldMk cId="1763317527" sldId="268"/>
            <ac:spMk id="3" creationId="{00000000-0000-0000-0000-000000000000}"/>
          </ac:spMkLst>
        </pc:spChg>
      </pc:sldChg>
      <pc:sldChg chg="modSp mod">
        <pc:chgData name="Ilídio Oliveira" userId="2e6e6f6d-fff9-46ef-9091-884c6980c73a" providerId="ADAL" clId="{38E352AF-0838-4E1B-B58A-9A35F48366EB}" dt="2023-03-13T15:06:06.923" v="23" actId="14100"/>
        <pc:sldMkLst>
          <pc:docMk/>
          <pc:sldMk cId="3381713995" sldId="747"/>
        </pc:sldMkLst>
        <pc:spChg chg="mod">
          <ac:chgData name="Ilídio Oliveira" userId="2e6e6f6d-fff9-46ef-9091-884c6980c73a" providerId="ADAL" clId="{38E352AF-0838-4E1B-B58A-9A35F48366EB}" dt="2023-03-13T15:06:06.923" v="23" actId="14100"/>
          <ac:spMkLst>
            <pc:docMk/>
            <pc:sldMk cId="3381713995" sldId="747"/>
            <ac:spMk id="2" creationId="{84C13120-B9CF-4F38-800F-BB17B01B8405}"/>
          </ac:spMkLst>
        </pc:spChg>
        <pc:picChg chg="mod">
          <ac:chgData name="Ilídio Oliveira" userId="2e6e6f6d-fff9-46ef-9091-884c6980c73a" providerId="ADAL" clId="{38E352AF-0838-4E1B-B58A-9A35F48366EB}" dt="2023-03-13T15:06:03.073" v="22" actId="1076"/>
          <ac:picMkLst>
            <pc:docMk/>
            <pc:sldMk cId="3381713995" sldId="747"/>
            <ac:picMk id="1026" creationId="{08E08A31-8291-41E0-9DBC-DE302E0EAFE7}"/>
          </ac:picMkLst>
        </pc:picChg>
      </pc:sldChg>
      <pc:sldChg chg="modSp mod">
        <pc:chgData name="Ilídio Oliveira" userId="2e6e6f6d-fff9-46ef-9091-884c6980c73a" providerId="ADAL" clId="{38E352AF-0838-4E1B-B58A-9A35F48366EB}" dt="2023-03-13T15:07:09.353" v="41" actId="20577"/>
        <pc:sldMkLst>
          <pc:docMk/>
          <pc:sldMk cId="3400922127" sldId="751"/>
        </pc:sldMkLst>
        <pc:spChg chg="mod">
          <ac:chgData name="Ilídio Oliveira" userId="2e6e6f6d-fff9-46ef-9091-884c6980c73a" providerId="ADAL" clId="{38E352AF-0838-4E1B-B58A-9A35F48366EB}" dt="2023-03-13T15:07:09.353" v="41" actId="20577"/>
          <ac:spMkLst>
            <pc:docMk/>
            <pc:sldMk cId="3400922127" sldId="751"/>
            <ac:spMk id="1260546" creationId="{00000000-0000-0000-0000-000000000000}"/>
          </ac:spMkLst>
        </pc:spChg>
      </pc:sldChg>
      <pc:sldChg chg="addSp delSp modSp mod">
        <pc:chgData name="Ilídio Oliveira" userId="2e6e6f6d-fff9-46ef-9091-884c6980c73a" providerId="ADAL" clId="{38E352AF-0838-4E1B-B58A-9A35F48366EB}" dt="2023-03-14T15:25:17.340" v="120" actId="9405"/>
        <pc:sldMkLst>
          <pc:docMk/>
          <pc:sldMk cId="3734950293" sldId="752"/>
        </pc:sldMkLst>
        <pc:grpChg chg="del mod">
          <ac:chgData name="Ilídio Oliveira" userId="2e6e6f6d-fff9-46ef-9091-884c6980c73a" providerId="ADAL" clId="{38E352AF-0838-4E1B-B58A-9A35F48366EB}" dt="2023-03-14T15:25:01.367" v="119"/>
          <ac:grpSpMkLst>
            <pc:docMk/>
            <pc:sldMk cId="3734950293" sldId="752"/>
            <ac:grpSpMk id="10" creationId="{418B4750-0624-E63C-C4E1-7B8EB9F182F9}"/>
          </ac:grpSpMkLst>
        </pc:grpChg>
        <pc:grpChg chg="mod">
          <ac:chgData name="Ilídio Oliveira" userId="2e6e6f6d-fff9-46ef-9091-884c6980c73a" providerId="ADAL" clId="{38E352AF-0838-4E1B-B58A-9A35F48366EB}" dt="2023-03-14T15:25:01.367" v="119"/>
          <ac:grpSpMkLst>
            <pc:docMk/>
            <pc:sldMk cId="3734950293" sldId="752"/>
            <ac:grpSpMk id="12" creationId="{83F114B5-8E30-65DB-104A-6C2AB95CA80B}"/>
          </ac:grpSpMkLst>
        </pc:grpChg>
        <pc:inkChg chg="add mod">
          <ac:chgData name="Ilídio Oliveira" userId="2e6e6f6d-fff9-46ef-9091-884c6980c73a" providerId="ADAL" clId="{38E352AF-0838-4E1B-B58A-9A35F48366EB}" dt="2023-03-14T15:25:01.367" v="119"/>
          <ac:inkMkLst>
            <pc:docMk/>
            <pc:sldMk cId="3734950293" sldId="752"/>
            <ac:inkMk id="3" creationId="{89EDFB5B-4CDC-A2EA-EF9D-9124332E0265}"/>
          </ac:inkMkLst>
        </pc:inkChg>
        <pc:inkChg chg="add mod">
          <ac:chgData name="Ilídio Oliveira" userId="2e6e6f6d-fff9-46ef-9091-884c6980c73a" providerId="ADAL" clId="{38E352AF-0838-4E1B-B58A-9A35F48366EB}" dt="2023-03-14T15:25:01.367" v="119"/>
          <ac:inkMkLst>
            <pc:docMk/>
            <pc:sldMk cId="3734950293" sldId="752"/>
            <ac:inkMk id="9" creationId="{83EDF06F-9E89-7050-793C-DBCA59953B41}"/>
          </ac:inkMkLst>
        </pc:inkChg>
        <pc:inkChg chg="add mod">
          <ac:chgData name="Ilídio Oliveira" userId="2e6e6f6d-fff9-46ef-9091-884c6980c73a" providerId="ADAL" clId="{38E352AF-0838-4E1B-B58A-9A35F48366EB}" dt="2023-03-14T15:25:01.367" v="119"/>
          <ac:inkMkLst>
            <pc:docMk/>
            <pc:sldMk cId="3734950293" sldId="752"/>
            <ac:inkMk id="11" creationId="{BBFC079C-AC59-6889-6C29-1174BA6EF2F3}"/>
          </ac:inkMkLst>
        </pc:inkChg>
        <pc:inkChg chg="add">
          <ac:chgData name="Ilídio Oliveira" userId="2e6e6f6d-fff9-46ef-9091-884c6980c73a" providerId="ADAL" clId="{38E352AF-0838-4E1B-B58A-9A35F48366EB}" dt="2023-03-14T15:25:17.340" v="120" actId="9405"/>
          <ac:inkMkLst>
            <pc:docMk/>
            <pc:sldMk cId="3734950293" sldId="752"/>
            <ac:inkMk id="13" creationId="{0BFF8002-015C-9022-EF22-A9C9AD0C7E47}"/>
          </ac:inkMkLst>
        </pc:inkChg>
      </pc:sldChg>
      <pc:sldChg chg="modSp mod ord">
        <pc:chgData name="Ilídio Oliveira" userId="2e6e6f6d-fff9-46ef-9091-884c6980c73a" providerId="ADAL" clId="{38E352AF-0838-4E1B-B58A-9A35F48366EB}" dt="2023-03-13T15:08:31.883" v="50"/>
        <pc:sldMkLst>
          <pc:docMk/>
          <pc:sldMk cId="2397033696" sldId="753"/>
        </pc:sldMkLst>
        <pc:spChg chg="mod">
          <ac:chgData name="Ilídio Oliveira" userId="2e6e6f6d-fff9-46ef-9091-884c6980c73a" providerId="ADAL" clId="{38E352AF-0838-4E1B-B58A-9A35F48366EB}" dt="2023-03-13T15:07:39.493" v="46" actId="20577"/>
          <ac:spMkLst>
            <pc:docMk/>
            <pc:sldMk cId="2397033696" sldId="753"/>
            <ac:spMk id="13" creationId="{628FEE2F-DBFC-46D0-9222-61EAC52F6FCD}"/>
          </ac:spMkLst>
        </pc:spChg>
      </pc:sldChg>
      <pc:sldChg chg="modSp mod">
        <pc:chgData name="Ilídio Oliveira" userId="2e6e6f6d-fff9-46ef-9091-884c6980c73a" providerId="ADAL" clId="{38E352AF-0838-4E1B-B58A-9A35F48366EB}" dt="2023-03-14T15:30:10.928" v="148" actId="20577"/>
        <pc:sldMkLst>
          <pc:docMk/>
          <pc:sldMk cId="1975047792" sldId="756"/>
        </pc:sldMkLst>
        <pc:spChg chg="mod">
          <ac:chgData name="Ilídio Oliveira" userId="2e6e6f6d-fff9-46ef-9091-884c6980c73a" providerId="ADAL" clId="{38E352AF-0838-4E1B-B58A-9A35F48366EB}" dt="2023-03-14T15:30:10.928" v="148" actId="20577"/>
          <ac:spMkLst>
            <pc:docMk/>
            <pc:sldMk cId="1975047792" sldId="756"/>
            <ac:spMk id="78" creationId="{00000000-0000-0000-0000-000000000000}"/>
          </ac:spMkLst>
        </pc:spChg>
        <pc:spChg chg="mod">
          <ac:chgData name="Ilídio Oliveira" userId="2e6e6f6d-fff9-46ef-9091-884c6980c73a" providerId="ADAL" clId="{38E352AF-0838-4E1B-B58A-9A35F48366EB}" dt="2023-03-13T15:09:04.898" v="73" actId="27636"/>
          <ac:spMkLst>
            <pc:docMk/>
            <pc:sldMk cId="1975047792" sldId="756"/>
            <ac:spMk id="79" creationId="{00000000-0000-0000-0000-000000000000}"/>
          </ac:spMkLst>
        </pc:spChg>
      </pc:sldChg>
      <pc:sldChg chg="modSp mod">
        <pc:chgData name="Ilídio Oliveira" userId="2e6e6f6d-fff9-46ef-9091-884c6980c73a" providerId="ADAL" clId="{38E352AF-0838-4E1B-B58A-9A35F48366EB}" dt="2023-03-13T15:11:42.330" v="83" actId="20577"/>
        <pc:sldMkLst>
          <pc:docMk/>
          <pc:sldMk cId="3586657050" sldId="769"/>
        </pc:sldMkLst>
        <pc:spChg chg="mod">
          <ac:chgData name="Ilídio Oliveira" userId="2e6e6f6d-fff9-46ef-9091-884c6980c73a" providerId="ADAL" clId="{38E352AF-0838-4E1B-B58A-9A35F48366EB}" dt="2023-03-13T15:11:42.330" v="83" actId="20577"/>
          <ac:spMkLst>
            <pc:docMk/>
            <pc:sldMk cId="3586657050" sldId="769"/>
            <ac:spMk id="3" creationId="{78EC145E-DA44-4447-9205-8F7FB4BD4727}"/>
          </ac:spMkLst>
        </pc:spChg>
      </pc:sldChg>
      <pc:sldChg chg="addSp delSp modSp mod">
        <pc:chgData name="Ilídio Oliveira" userId="2e6e6f6d-fff9-46ef-9091-884c6980c73a" providerId="ADAL" clId="{38E352AF-0838-4E1B-B58A-9A35F48366EB}" dt="2023-03-14T15:23:51.564" v="114" actId="1076"/>
        <pc:sldMkLst>
          <pc:docMk/>
          <pc:sldMk cId="3652986779" sldId="771"/>
        </pc:sldMkLst>
        <pc:spChg chg="mod">
          <ac:chgData name="Ilídio Oliveira" userId="2e6e6f6d-fff9-46ef-9091-884c6980c73a" providerId="ADAL" clId="{38E352AF-0838-4E1B-B58A-9A35F48366EB}" dt="2023-03-13T15:03:20.062" v="11" actId="1076"/>
          <ac:spMkLst>
            <pc:docMk/>
            <pc:sldMk cId="3652986779" sldId="771"/>
            <ac:spMk id="2" creationId="{5749C2A8-F52A-416B-821E-F07FD4B8562F}"/>
          </ac:spMkLst>
        </pc:spChg>
        <pc:picChg chg="del">
          <ac:chgData name="Ilídio Oliveira" userId="2e6e6f6d-fff9-46ef-9091-884c6980c73a" providerId="ADAL" clId="{38E352AF-0838-4E1B-B58A-9A35F48366EB}" dt="2023-03-14T15:23:43.388" v="111" actId="478"/>
          <ac:picMkLst>
            <pc:docMk/>
            <pc:sldMk cId="3652986779" sldId="771"/>
            <ac:picMk id="6" creationId="{698E215C-6072-4D0B-891B-310BD38DB5B4}"/>
          </ac:picMkLst>
        </pc:picChg>
        <pc:picChg chg="mod">
          <ac:chgData name="Ilídio Oliveira" userId="2e6e6f6d-fff9-46ef-9091-884c6980c73a" providerId="ADAL" clId="{38E352AF-0838-4E1B-B58A-9A35F48366EB}" dt="2023-03-14T15:23:51.564" v="114" actId="1076"/>
          <ac:picMkLst>
            <pc:docMk/>
            <pc:sldMk cId="3652986779" sldId="771"/>
            <ac:picMk id="12" creationId="{8636D4B5-0F4D-4100-84F3-E2DE7ACC2955}"/>
          </ac:picMkLst>
        </pc:picChg>
        <pc:inkChg chg="add del">
          <ac:chgData name="Ilídio Oliveira" userId="2e6e6f6d-fff9-46ef-9091-884c6980c73a" providerId="ADAL" clId="{38E352AF-0838-4E1B-B58A-9A35F48366EB}" dt="2023-03-14T15:23:43.388" v="111" actId="478"/>
          <ac:inkMkLst>
            <pc:docMk/>
            <pc:sldMk cId="3652986779" sldId="771"/>
            <ac:inkMk id="5" creationId="{386F8729-3AA3-E53F-417E-82B7C632CDB9}"/>
          </ac:inkMkLst>
        </pc:inkChg>
        <pc:inkChg chg="add del">
          <ac:chgData name="Ilídio Oliveira" userId="2e6e6f6d-fff9-46ef-9091-884c6980c73a" providerId="ADAL" clId="{38E352AF-0838-4E1B-B58A-9A35F48366EB}" dt="2023-03-14T15:23:43.388" v="111" actId="478"/>
          <ac:inkMkLst>
            <pc:docMk/>
            <pc:sldMk cId="3652986779" sldId="771"/>
            <ac:inkMk id="7" creationId="{E846F48F-540C-BB06-A172-7E31FE1C2D79}"/>
          </ac:inkMkLst>
        </pc:inkChg>
        <pc:inkChg chg="add del">
          <ac:chgData name="Ilídio Oliveira" userId="2e6e6f6d-fff9-46ef-9091-884c6980c73a" providerId="ADAL" clId="{38E352AF-0838-4E1B-B58A-9A35F48366EB}" dt="2023-03-14T15:23:43.388" v="111" actId="478"/>
          <ac:inkMkLst>
            <pc:docMk/>
            <pc:sldMk cId="3652986779" sldId="771"/>
            <ac:inkMk id="9" creationId="{639A7D52-081F-A6A6-12EE-EEE90D31C010}"/>
          </ac:inkMkLst>
        </pc:inkChg>
        <pc:inkChg chg="add mod">
          <ac:chgData name="Ilídio Oliveira" userId="2e6e6f6d-fff9-46ef-9091-884c6980c73a" providerId="ADAL" clId="{38E352AF-0838-4E1B-B58A-9A35F48366EB}" dt="2023-03-14T15:23:51.564" v="114" actId="1076"/>
          <ac:inkMkLst>
            <pc:docMk/>
            <pc:sldMk cId="3652986779" sldId="771"/>
            <ac:inkMk id="10" creationId="{43C699D4-D643-8576-BFE4-AC94116475FA}"/>
          </ac:inkMkLst>
        </pc:inkChg>
        <pc:inkChg chg="del">
          <ac:chgData name="Ilídio Oliveira" userId="2e6e6f6d-fff9-46ef-9091-884c6980c73a" providerId="ADAL" clId="{38E352AF-0838-4E1B-B58A-9A35F48366EB}" dt="2023-03-13T15:03:24.087" v="12" actId="478"/>
          <ac:inkMkLst>
            <pc:docMk/>
            <pc:sldMk cId="3652986779" sldId="771"/>
            <ac:inkMk id="11" creationId="{09A4D865-6931-40CC-B00E-3F7567F8C994}"/>
          </ac:inkMkLst>
        </pc:inkChg>
        <pc:inkChg chg="add del">
          <ac:chgData name="Ilídio Oliveira" userId="2e6e6f6d-fff9-46ef-9091-884c6980c73a" providerId="ADAL" clId="{38E352AF-0838-4E1B-B58A-9A35F48366EB}" dt="2023-03-14T15:23:43.388" v="111" actId="478"/>
          <ac:inkMkLst>
            <pc:docMk/>
            <pc:sldMk cId="3652986779" sldId="771"/>
            <ac:inkMk id="11" creationId="{ACCBADE1-995F-607B-4574-3062E085D8F3}"/>
          </ac:inkMkLst>
        </pc:inkChg>
        <pc:inkChg chg="del">
          <ac:chgData name="Ilídio Oliveira" userId="2e6e6f6d-fff9-46ef-9091-884c6980c73a" providerId="ADAL" clId="{38E352AF-0838-4E1B-B58A-9A35F48366EB}" dt="2023-03-13T15:03:24.087" v="12" actId="478"/>
          <ac:inkMkLst>
            <pc:docMk/>
            <pc:sldMk cId="3652986779" sldId="771"/>
            <ac:inkMk id="13" creationId="{40450F15-4946-4C51-BE83-BFE257E40627}"/>
          </ac:inkMkLst>
        </pc:inkChg>
        <pc:inkChg chg="add del">
          <ac:chgData name="Ilídio Oliveira" userId="2e6e6f6d-fff9-46ef-9091-884c6980c73a" providerId="ADAL" clId="{38E352AF-0838-4E1B-B58A-9A35F48366EB}" dt="2023-03-14T15:23:43.388" v="111" actId="478"/>
          <ac:inkMkLst>
            <pc:docMk/>
            <pc:sldMk cId="3652986779" sldId="771"/>
            <ac:inkMk id="13" creationId="{72112048-1E4C-1880-9B2A-EE72019E59D8}"/>
          </ac:inkMkLst>
        </pc:inkChg>
        <pc:inkChg chg="del">
          <ac:chgData name="Ilídio Oliveira" userId="2e6e6f6d-fff9-46ef-9091-884c6980c73a" providerId="ADAL" clId="{38E352AF-0838-4E1B-B58A-9A35F48366EB}" dt="2023-03-13T15:03:24.087" v="12" actId="478"/>
          <ac:inkMkLst>
            <pc:docMk/>
            <pc:sldMk cId="3652986779" sldId="771"/>
            <ac:inkMk id="14" creationId="{A3092650-71EF-45E2-A7BF-2CDE0B6500FD}"/>
          </ac:inkMkLst>
        </pc:inkChg>
        <pc:inkChg chg="del">
          <ac:chgData name="Ilídio Oliveira" userId="2e6e6f6d-fff9-46ef-9091-884c6980c73a" providerId="ADAL" clId="{38E352AF-0838-4E1B-B58A-9A35F48366EB}" dt="2023-03-13T15:03:28.973" v="13" actId="478"/>
          <ac:inkMkLst>
            <pc:docMk/>
            <pc:sldMk cId="3652986779" sldId="771"/>
            <ac:inkMk id="15" creationId="{0F638B24-267A-446C-97FC-8342C1667221}"/>
          </ac:inkMkLst>
        </pc:inkChg>
        <pc:inkChg chg="del">
          <ac:chgData name="Ilídio Oliveira" userId="2e6e6f6d-fff9-46ef-9091-884c6980c73a" providerId="ADAL" clId="{38E352AF-0838-4E1B-B58A-9A35F48366EB}" dt="2023-03-13T15:03:28.973" v="13" actId="478"/>
          <ac:inkMkLst>
            <pc:docMk/>
            <pc:sldMk cId="3652986779" sldId="771"/>
            <ac:inkMk id="16" creationId="{F7C97D5F-F6D2-43D4-AA30-CF96DBDB1D17}"/>
          </ac:inkMkLst>
        </pc:inkChg>
        <pc:inkChg chg="del">
          <ac:chgData name="Ilídio Oliveira" userId="2e6e6f6d-fff9-46ef-9091-884c6980c73a" providerId="ADAL" clId="{38E352AF-0838-4E1B-B58A-9A35F48366EB}" dt="2023-03-13T15:03:28.973" v="13" actId="478"/>
          <ac:inkMkLst>
            <pc:docMk/>
            <pc:sldMk cId="3652986779" sldId="771"/>
            <ac:inkMk id="17" creationId="{790C15BC-D62C-469B-A97F-854371F0118A}"/>
          </ac:inkMkLst>
        </pc:inkChg>
        <pc:inkChg chg="del">
          <ac:chgData name="Ilídio Oliveira" userId="2e6e6f6d-fff9-46ef-9091-884c6980c73a" providerId="ADAL" clId="{38E352AF-0838-4E1B-B58A-9A35F48366EB}" dt="2023-03-13T15:03:28.973" v="13" actId="478"/>
          <ac:inkMkLst>
            <pc:docMk/>
            <pc:sldMk cId="3652986779" sldId="771"/>
            <ac:inkMk id="18" creationId="{9490E7DD-9969-4312-B273-686D4C15F41B}"/>
          </ac:inkMkLst>
        </pc:inkChg>
        <pc:inkChg chg="add mod">
          <ac:chgData name="Ilídio Oliveira" userId="2e6e6f6d-fff9-46ef-9091-884c6980c73a" providerId="ADAL" clId="{38E352AF-0838-4E1B-B58A-9A35F48366EB}" dt="2023-03-14T15:23:51.564" v="114" actId="1076"/>
          <ac:inkMkLst>
            <pc:docMk/>
            <pc:sldMk cId="3652986779" sldId="771"/>
            <ac:inkMk id="19" creationId="{72984EEF-876A-B40C-DD93-0AA1B82801DE}"/>
          </ac:inkMkLst>
        </pc:inkChg>
        <pc:inkChg chg="add mod">
          <ac:chgData name="Ilídio Oliveira" userId="2e6e6f6d-fff9-46ef-9091-884c6980c73a" providerId="ADAL" clId="{38E352AF-0838-4E1B-B58A-9A35F48366EB}" dt="2023-03-14T15:23:51.564" v="114" actId="1076"/>
          <ac:inkMkLst>
            <pc:docMk/>
            <pc:sldMk cId="3652986779" sldId="771"/>
            <ac:inkMk id="20" creationId="{A95782AE-50A5-88F3-B604-0C365CBDCBB8}"/>
          </ac:inkMkLst>
        </pc:inkChg>
      </pc:sldChg>
      <pc:sldChg chg="addSp delSp modSp mod">
        <pc:chgData name="Ilídio Oliveira" userId="2e6e6f6d-fff9-46ef-9091-884c6980c73a" providerId="ADAL" clId="{38E352AF-0838-4E1B-B58A-9A35F48366EB}" dt="2023-03-14T15:22:43.959" v="108" actId="9405"/>
        <pc:sldMkLst>
          <pc:docMk/>
          <pc:sldMk cId="2061394093" sldId="904"/>
        </pc:sldMkLst>
        <pc:spChg chg="add del mod">
          <ac:chgData name="Ilídio Oliveira" userId="2e6e6f6d-fff9-46ef-9091-884c6980c73a" providerId="ADAL" clId="{38E352AF-0838-4E1B-B58A-9A35F48366EB}" dt="2023-03-14T15:16:16.162" v="87"/>
          <ac:spMkLst>
            <pc:docMk/>
            <pc:sldMk cId="2061394093" sldId="904"/>
            <ac:spMk id="6" creationId="{90A8E6F1-D13B-F667-0D2C-CF69C92B1018}"/>
          </ac:spMkLst>
        </pc:spChg>
        <pc:spChg chg="mod">
          <ac:chgData name="Ilídio Oliveira" userId="2e6e6f6d-fff9-46ef-9091-884c6980c73a" providerId="ADAL" clId="{38E352AF-0838-4E1B-B58A-9A35F48366EB}" dt="2023-03-14T15:21:57.702" v="97" actId="1076"/>
          <ac:spMkLst>
            <pc:docMk/>
            <pc:sldMk cId="2061394093" sldId="904"/>
            <ac:spMk id="9" creationId="{8E6EEE15-DE58-4060-9CED-2C2BDCB7B4B5}"/>
          </ac:spMkLst>
        </pc:spChg>
        <pc:grpChg chg="mod">
          <ac:chgData name="Ilídio Oliveira" userId="2e6e6f6d-fff9-46ef-9091-884c6980c73a" providerId="ADAL" clId="{38E352AF-0838-4E1B-B58A-9A35F48366EB}" dt="2023-03-14T15:22:29.320" v="104"/>
          <ac:grpSpMkLst>
            <pc:docMk/>
            <pc:sldMk cId="2061394093" sldId="904"/>
            <ac:grpSpMk id="15" creationId="{793687AB-DE08-8BE6-6777-85B29E4DB69D}"/>
          </ac:grpSpMkLst>
        </pc:grpChg>
        <pc:picChg chg="del">
          <ac:chgData name="Ilídio Oliveira" userId="2e6e6f6d-fff9-46ef-9091-884c6980c73a" providerId="ADAL" clId="{38E352AF-0838-4E1B-B58A-9A35F48366EB}" dt="2023-03-14T15:16:13.162" v="86" actId="478"/>
          <ac:picMkLst>
            <pc:docMk/>
            <pc:sldMk cId="2061394093" sldId="904"/>
            <ac:picMk id="7" creationId="{696F84C7-726A-47A4-A5F9-6975809A593C}"/>
          </ac:picMkLst>
        </pc:picChg>
        <pc:picChg chg="add mod">
          <ac:chgData name="Ilídio Oliveira" userId="2e6e6f6d-fff9-46ef-9091-884c6980c73a" providerId="ADAL" clId="{38E352AF-0838-4E1B-B58A-9A35F48366EB}" dt="2023-03-14T15:21:52.185" v="96" actId="14100"/>
          <ac:picMkLst>
            <pc:docMk/>
            <pc:sldMk cId="2061394093" sldId="904"/>
            <ac:picMk id="10" creationId="{8604D702-08F5-E562-EE43-9DEED6B65FF1}"/>
          </ac:picMkLst>
        </pc:picChg>
        <pc:inkChg chg="add del">
          <ac:chgData name="Ilídio Oliveira" userId="2e6e6f6d-fff9-46ef-9091-884c6980c73a" providerId="ADAL" clId="{38E352AF-0838-4E1B-B58A-9A35F48366EB}" dt="2023-03-14T15:22:17.542" v="99" actId="9405"/>
          <ac:inkMkLst>
            <pc:docMk/>
            <pc:sldMk cId="2061394093" sldId="904"/>
            <ac:inkMk id="11" creationId="{5DA8766B-EF87-6638-E70C-4753433793CA}"/>
          </ac:inkMkLst>
        </pc:inkChg>
        <pc:inkChg chg="add del">
          <ac:chgData name="Ilídio Oliveira" userId="2e6e6f6d-fff9-46ef-9091-884c6980c73a" providerId="ADAL" clId="{38E352AF-0838-4E1B-B58A-9A35F48366EB}" dt="2023-03-14T15:22:24.999" v="101" actId="9405"/>
          <ac:inkMkLst>
            <pc:docMk/>
            <pc:sldMk cId="2061394093" sldId="904"/>
            <ac:inkMk id="12" creationId="{14D99FAD-9C22-FD35-E1A7-715BA22645A3}"/>
          </ac:inkMkLst>
        </pc:inkChg>
        <pc:inkChg chg="add mod">
          <ac:chgData name="Ilídio Oliveira" userId="2e6e6f6d-fff9-46ef-9091-884c6980c73a" providerId="ADAL" clId="{38E352AF-0838-4E1B-B58A-9A35F48366EB}" dt="2023-03-14T15:22:29.320" v="104"/>
          <ac:inkMkLst>
            <pc:docMk/>
            <pc:sldMk cId="2061394093" sldId="904"/>
            <ac:inkMk id="13" creationId="{7EE20BF3-B4FE-1D74-0006-11F30412D5C1}"/>
          </ac:inkMkLst>
        </pc:inkChg>
        <pc:inkChg chg="add mod">
          <ac:chgData name="Ilídio Oliveira" userId="2e6e6f6d-fff9-46ef-9091-884c6980c73a" providerId="ADAL" clId="{38E352AF-0838-4E1B-B58A-9A35F48366EB}" dt="2023-03-14T15:22:29.320" v="104"/>
          <ac:inkMkLst>
            <pc:docMk/>
            <pc:sldMk cId="2061394093" sldId="904"/>
            <ac:inkMk id="14" creationId="{D05C1009-865D-EF6B-FBCE-085BBA1AEBA5}"/>
          </ac:inkMkLst>
        </pc:inkChg>
        <pc:inkChg chg="add del">
          <ac:chgData name="Ilídio Oliveira" userId="2e6e6f6d-fff9-46ef-9091-884c6980c73a" providerId="ADAL" clId="{38E352AF-0838-4E1B-B58A-9A35F48366EB}" dt="2023-03-14T15:22:43.959" v="108" actId="9405"/>
          <ac:inkMkLst>
            <pc:docMk/>
            <pc:sldMk cId="2061394093" sldId="904"/>
            <ac:inkMk id="16" creationId="{F36CCBD2-698E-2C82-19E0-BD54257F34B3}"/>
          </ac:inkMkLst>
        </pc:inkChg>
        <pc:inkChg chg="add del">
          <ac:chgData name="Ilídio Oliveira" userId="2e6e6f6d-fff9-46ef-9091-884c6980c73a" providerId="ADAL" clId="{38E352AF-0838-4E1B-B58A-9A35F48366EB}" dt="2023-03-14T15:22:43.592" v="107" actId="9405"/>
          <ac:inkMkLst>
            <pc:docMk/>
            <pc:sldMk cId="2061394093" sldId="904"/>
            <ac:inkMk id="17" creationId="{702394B5-C369-91E7-4C1E-022E55F40925}"/>
          </ac:inkMkLst>
        </pc:inkChg>
      </pc:sldChg>
      <pc:sldChg chg="delSp modSp mod ord">
        <pc:chgData name="Ilídio Oliveira" userId="2e6e6f6d-fff9-46ef-9091-884c6980c73a" providerId="ADAL" clId="{38E352AF-0838-4E1B-B58A-9A35F48366EB}" dt="2023-03-14T15:35:47.365" v="153" actId="1076"/>
        <pc:sldMkLst>
          <pc:docMk/>
          <pc:sldMk cId="239044543" sldId="906"/>
        </pc:sldMkLst>
        <pc:spChg chg="mod">
          <ac:chgData name="Ilídio Oliveira" userId="2e6e6f6d-fff9-46ef-9091-884c6980c73a" providerId="ADAL" clId="{38E352AF-0838-4E1B-B58A-9A35F48366EB}" dt="2023-03-14T15:35:47.365" v="153" actId="1076"/>
          <ac:spMkLst>
            <pc:docMk/>
            <pc:sldMk cId="239044543" sldId="906"/>
            <ac:spMk id="6" creationId="{CCF84FE0-79F8-4C59-853B-BEF4C6DFBD98}"/>
          </ac:spMkLst>
        </pc:spChg>
        <pc:picChg chg="mod">
          <ac:chgData name="Ilídio Oliveira" userId="2e6e6f6d-fff9-46ef-9091-884c6980c73a" providerId="ADAL" clId="{38E352AF-0838-4E1B-B58A-9A35F48366EB}" dt="2023-03-14T15:33:05.370" v="150" actId="1076"/>
          <ac:picMkLst>
            <pc:docMk/>
            <pc:sldMk cId="239044543" sldId="906"/>
            <ac:picMk id="5" creationId="{42B1FDC0-6EC3-4479-8D1B-5A931403E480}"/>
          </ac:picMkLst>
        </pc:picChg>
        <pc:picChg chg="del">
          <ac:chgData name="Ilídio Oliveira" userId="2e6e6f6d-fff9-46ef-9091-884c6980c73a" providerId="ADAL" clId="{38E352AF-0838-4E1B-B58A-9A35F48366EB}" dt="2023-03-14T15:33:01.781" v="149" actId="478"/>
          <ac:picMkLst>
            <pc:docMk/>
            <pc:sldMk cId="239044543" sldId="906"/>
            <ac:picMk id="7" creationId="{50846DDD-39DB-4CF8-9020-0959DB2C3320}"/>
          </ac:picMkLst>
        </pc:picChg>
      </pc:sldChg>
      <pc:sldChg chg="modSp mod">
        <pc:chgData name="Ilídio Oliveira" userId="2e6e6f6d-fff9-46ef-9091-884c6980c73a" providerId="ADAL" clId="{38E352AF-0838-4E1B-B58A-9A35F48366EB}" dt="2023-03-14T15:36:23.986" v="155" actId="14100"/>
        <pc:sldMkLst>
          <pc:docMk/>
          <pc:sldMk cId="2997440796" sldId="908"/>
        </pc:sldMkLst>
        <pc:picChg chg="mod">
          <ac:chgData name="Ilídio Oliveira" userId="2e6e6f6d-fff9-46ef-9091-884c6980c73a" providerId="ADAL" clId="{38E352AF-0838-4E1B-B58A-9A35F48366EB}" dt="2023-03-14T15:36:23.986" v="155" actId="14100"/>
          <ac:picMkLst>
            <pc:docMk/>
            <pc:sldMk cId="2997440796" sldId="908"/>
            <ac:picMk id="3" creationId="{D4BC0828-40CE-4E2C-A072-D517017E47ED}"/>
          </ac:picMkLst>
        </pc:picChg>
      </pc:sldChg>
      <pc:sldChg chg="ord">
        <pc:chgData name="Ilídio Oliveira" userId="2e6e6f6d-fff9-46ef-9091-884c6980c73a" providerId="ADAL" clId="{38E352AF-0838-4E1B-B58A-9A35F48366EB}" dt="2023-03-13T15:08:26.633" v="48"/>
        <pc:sldMkLst>
          <pc:docMk/>
          <pc:sldMk cId="3168600530" sldId="909"/>
        </pc:sldMkLst>
      </pc:sldChg>
      <pc:sldChg chg="modSp mod">
        <pc:chgData name="Ilídio Oliveira" userId="2e6e6f6d-fff9-46ef-9091-884c6980c73a" providerId="ADAL" clId="{38E352AF-0838-4E1B-B58A-9A35F48366EB}" dt="2023-03-13T15:10:11.922" v="75" actId="14100"/>
        <pc:sldMkLst>
          <pc:docMk/>
          <pc:sldMk cId="131108333" sldId="914"/>
        </pc:sldMkLst>
        <pc:picChg chg="mod">
          <ac:chgData name="Ilídio Oliveira" userId="2e6e6f6d-fff9-46ef-9091-884c6980c73a" providerId="ADAL" clId="{38E352AF-0838-4E1B-B58A-9A35F48366EB}" dt="2023-03-13T15:10:11.922" v="75" actId="14100"/>
          <ac:picMkLst>
            <pc:docMk/>
            <pc:sldMk cId="131108333" sldId="914"/>
            <ac:picMk id="8" creationId="{EE25B622-77AC-41FB-9CDD-20C51493EFD0}"/>
          </ac:picMkLst>
        </pc:picChg>
      </pc:sldChg>
    </pc:docChg>
  </pc:docChgLst>
  <pc:docChgLst>
    <pc:chgData name="Ilídio Oliveira" userId="2e6e6f6d-fff9-46ef-9091-884c6980c73a" providerId="ADAL" clId="{B7C519D6-90F8-4617-9CB1-3867745376C5}"/>
    <pc:docChg chg="undo custSel addSld delSld modSld sldOrd modSection">
      <pc:chgData name="Ilídio Oliveira" userId="2e6e6f6d-fff9-46ef-9091-884c6980c73a" providerId="ADAL" clId="{B7C519D6-90F8-4617-9CB1-3867745376C5}" dt="2021-04-20T13:53:58.156" v="1183" actId="6549"/>
      <pc:docMkLst>
        <pc:docMk/>
      </pc:docMkLst>
      <pc:sldChg chg="modSp mod">
        <pc:chgData name="Ilídio Oliveira" userId="2e6e6f6d-fff9-46ef-9091-884c6980c73a" providerId="ADAL" clId="{B7C519D6-90F8-4617-9CB1-3867745376C5}" dt="2021-04-20T13:53:58.156" v="1183" actId="6549"/>
        <pc:sldMkLst>
          <pc:docMk/>
          <pc:sldMk cId="1763317527" sldId="268"/>
        </pc:sldMkLst>
        <pc:spChg chg="mod">
          <ac:chgData name="Ilídio Oliveira" userId="2e6e6f6d-fff9-46ef-9091-884c6980c73a" providerId="ADAL" clId="{B7C519D6-90F8-4617-9CB1-3867745376C5}" dt="2021-04-20T13:53:58.156" v="1183" actId="6549"/>
          <ac:spMkLst>
            <pc:docMk/>
            <pc:sldMk cId="1763317527" sldId="268"/>
            <ac:spMk id="3" creationId="{00000000-0000-0000-0000-000000000000}"/>
          </ac:spMkLst>
        </pc:spChg>
      </pc:sldChg>
      <pc:sldChg chg="del">
        <pc:chgData name="Ilídio Oliveira" userId="2e6e6f6d-fff9-46ef-9091-884c6980c73a" providerId="ADAL" clId="{B7C519D6-90F8-4617-9CB1-3867745376C5}" dt="2021-04-19T21:40:48.244" v="88" actId="47"/>
        <pc:sldMkLst>
          <pc:docMk/>
          <pc:sldMk cId="1056010048" sldId="746"/>
        </pc:sldMkLst>
      </pc:sldChg>
      <pc:sldChg chg="modSp">
        <pc:chgData name="Ilídio Oliveira" userId="2e6e6f6d-fff9-46ef-9091-884c6980c73a" providerId="ADAL" clId="{B7C519D6-90F8-4617-9CB1-3867745376C5}" dt="2021-04-19T21:42:22.542" v="91" actId="1076"/>
        <pc:sldMkLst>
          <pc:docMk/>
          <pc:sldMk cId="3381713995" sldId="747"/>
        </pc:sldMkLst>
        <pc:picChg chg="mod">
          <ac:chgData name="Ilídio Oliveira" userId="2e6e6f6d-fff9-46ef-9091-884c6980c73a" providerId="ADAL" clId="{B7C519D6-90F8-4617-9CB1-3867745376C5}" dt="2021-04-19T21:42:22.542" v="91" actId="1076"/>
          <ac:picMkLst>
            <pc:docMk/>
            <pc:sldMk cId="3381713995" sldId="747"/>
            <ac:picMk id="1026" creationId="{08E08A31-8291-41E0-9DBC-DE302E0EAFE7}"/>
          </ac:picMkLst>
        </pc:picChg>
      </pc:sldChg>
      <pc:sldChg chg="del ord">
        <pc:chgData name="Ilídio Oliveira" userId="2e6e6f6d-fff9-46ef-9091-884c6980c73a" providerId="ADAL" clId="{B7C519D6-90F8-4617-9CB1-3867745376C5}" dt="2021-04-20T13:38:59.628" v="423" actId="47"/>
        <pc:sldMkLst>
          <pc:docMk/>
          <pc:sldMk cId="2995260332" sldId="749"/>
        </pc:sldMkLst>
      </pc:sldChg>
      <pc:sldChg chg="ord">
        <pc:chgData name="Ilídio Oliveira" userId="2e6e6f6d-fff9-46ef-9091-884c6980c73a" providerId="ADAL" clId="{B7C519D6-90F8-4617-9CB1-3867745376C5}" dt="2021-04-20T13:25:26.307" v="286"/>
        <pc:sldMkLst>
          <pc:docMk/>
          <pc:sldMk cId="580139956" sldId="750"/>
        </pc:sldMkLst>
      </pc:sldChg>
      <pc:sldChg chg="addSp delSp modSp mod">
        <pc:chgData name="Ilídio Oliveira" userId="2e6e6f6d-fff9-46ef-9091-884c6980c73a" providerId="ADAL" clId="{B7C519D6-90F8-4617-9CB1-3867745376C5}" dt="2021-04-20T13:29:45.561" v="357" actId="1076"/>
        <pc:sldMkLst>
          <pc:docMk/>
          <pc:sldMk cId="3400922127" sldId="751"/>
        </pc:sldMkLst>
        <pc:grpChg chg="mod">
          <ac:chgData name="Ilídio Oliveira" userId="2e6e6f6d-fff9-46ef-9091-884c6980c73a" providerId="ADAL" clId="{B7C519D6-90F8-4617-9CB1-3867745376C5}" dt="2021-04-20T13:28:38.814" v="328"/>
          <ac:grpSpMkLst>
            <pc:docMk/>
            <pc:sldMk cId="3400922127" sldId="751"/>
            <ac:grpSpMk id="9" creationId="{ED6B6B4E-95B6-4D60-BE5A-B216586DFCD4}"/>
          </ac:grpSpMkLst>
        </pc:grpChg>
        <pc:grpChg chg="mod">
          <ac:chgData name="Ilídio Oliveira" userId="2e6e6f6d-fff9-46ef-9091-884c6980c73a" providerId="ADAL" clId="{B7C519D6-90F8-4617-9CB1-3867745376C5}" dt="2021-04-20T13:29:06.717" v="336"/>
          <ac:grpSpMkLst>
            <pc:docMk/>
            <pc:sldMk cId="3400922127" sldId="751"/>
            <ac:grpSpMk id="16" creationId="{F743C074-B64F-4805-AD71-109DBEC0C946}"/>
          </ac:grpSpMkLst>
        </pc:grpChg>
        <pc:grpChg chg="del mod">
          <ac:chgData name="Ilídio Oliveira" userId="2e6e6f6d-fff9-46ef-9091-884c6980c73a" providerId="ADAL" clId="{B7C519D6-90F8-4617-9CB1-3867745376C5}" dt="2021-04-20T13:29:27.648" v="353"/>
          <ac:grpSpMkLst>
            <pc:docMk/>
            <pc:sldMk cId="3400922127" sldId="751"/>
            <ac:grpSpMk id="22" creationId="{F07479D9-4463-475E-8581-DE64FA78F2CE}"/>
          </ac:grpSpMkLst>
        </pc:grpChg>
        <pc:grpChg chg="mod">
          <ac:chgData name="Ilídio Oliveira" userId="2e6e6f6d-fff9-46ef-9091-884c6980c73a" providerId="ADAL" clId="{B7C519D6-90F8-4617-9CB1-3867745376C5}" dt="2021-04-20T13:29:45.561" v="357" actId="1076"/>
          <ac:grpSpMkLst>
            <pc:docMk/>
            <pc:sldMk cId="3400922127" sldId="751"/>
            <ac:grpSpMk id="30" creationId="{0477A5B7-D490-448E-B167-DA3F993F9017}"/>
          </ac:grpSpMkLst>
        </pc:grpChg>
        <pc:grpChg chg="mod">
          <ac:chgData name="Ilídio Oliveira" userId="2e6e6f6d-fff9-46ef-9091-884c6980c73a" providerId="ADAL" clId="{B7C519D6-90F8-4617-9CB1-3867745376C5}" dt="2021-04-20T13:29:27.648" v="353"/>
          <ac:grpSpMkLst>
            <pc:docMk/>
            <pc:sldMk cId="3400922127" sldId="751"/>
            <ac:grpSpMk id="31" creationId="{327DB9EB-8794-481A-A36B-D42134C3A0D6}"/>
          </ac:grpSpMkLst>
        </pc:grpChg>
        <pc:inkChg chg="add del">
          <ac:chgData name="Ilídio Oliveira" userId="2e6e6f6d-fff9-46ef-9091-884c6980c73a" providerId="ADAL" clId="{B7C519D6-90F8-4617-9CB1-3867745376C5}" dt="2021-04-20T13:28:25.157" v="321" actId="9405"/>
          <ac:inkMkLst>
            <pc:docMk/>
            <pc:sldMk cId="3400922127" sldId="751"/>
            <ac:inkMk id="2" creationId="{CEE820F7-8740-4CB2-8A03-436AEA084341}"/>
          </ac:inkMkLst>
        </pc:inkChg>
        <pc:inkChg chg="add del">
          <ac:chgData name="Ilídio Oliveira" userId="2e6e6f6d-fff9-46ef-9091-884c6980c73a" providerId="ADAL" clId="{B7C519D6-90F8-4617-9CB1-3867745376C5}" dt="2021-04-20T13:28:24.889" v="320" actId="9405"/>
          <ac:inkMkLst>
            <pc:docMk/>
            <pc:sldMk cId="3400922127" sldId="751"/>
            <ac:inkMk id="3" creationId="{D0ADDDCD-AD31-4A7E-9643-53192EB4C1EC}"/>
          </ac:inkMkLst>
        </pc:inkChg>
        <pc:inkChg chg="add del mod">
          <ac:chgData name="Ilídio Oliveira" userId="2e6e6f6d-fff9-46ef-9091-884c6980c73a" providerId="ADAL" clId="{B7C519D6-90F8-4617-9CB1-3867745376C5}" dt="2021-04-20T13:28:39.284" v="329" actId="9405"/>
          <ac:inkMkLst>
            <pc:docMk/>
            <pc:sldMk cId="3400922127" sldId="751"/>
            <ac:inkMk id="5" creationId="{7CF4852F-81E4-4CE2-A4E3-890066CCB4D2}"/>
          </ac:inkMkLst>
        </pc:inkChg>
        <pc:inkChg chg="add del mod">
          <ac:chgData name="Ilídio Oliveira" userId="2e6e6f6d-fff9-46ef-9091-884c6980c73a" providerId="ADAL" clId="{B7C519D6-90F8-4617-9CB1-3867745376C5}" dt="2021-04-20T13:28:38.814" v="328"/>
          <ac:inkMkLst>
            <pc:docMk/>
            <pc:sldMk cId="3400922127" sldId="751"/>
            <ac:inkMk id="8" creationId="{24E7863D-E8AF-486D-9922-9DE97A4819D9}"/>
          </ac:inkMkLst>
        </pc:inkChg>
        <pc:inkChg chg="add del">
          <ac:chgData name="Ilídio Oliveira" userId="2e6e6f6d-fff9-46ef-9091-884c6980c73a" providerId="ADAL" clId="{B7C519D6-90F8-4617-9CB1-3867745376C5}" dt="2021-04-20T13:28:38.292" v="326" actId="9405"/>
          <ac:inkMkLst>
            <pc:docMk/>
            <pc:sldMk cId="3400922127" sldId="751"/>
            <ac:inkMk id="10" creationId="{F129926E-95F1-4CD0-A551-93B2F65E6EFA}"/>
          </ac:inkMkLst>
        </pc:inkChg>
        <pc:inkChg chg="add">
          <ac:chgData name="Ilídio Oliveira" userId="2e6e6f6d-fff9-46ef-9091-884c6980c73a" providerId="ADAL" clId="{B7C519D6-90F8-4617-9CB1-3867745376C5}" dt="2021-04-20T13:28:44.754" v="330" actId="9405"/>
          <ac:inkMkLst>
            <pc:docMk/>
            <pc:sldMk cId="3400922127" sldId="751"/>
            <ac:inkMk id="11" creationId="{A23F6076-7B04-46B7-A722-21EC70B5ABAE}"/>
          </ac:inkMkLst>
        </pc:inkChg>
        <pc:inkChg chg="add mod">
          <ac:chgData name="Ilídio Oliveira" userId="2e6e6f6d-fff9-46ef-9091-884c6980c73a" providerId="ADAL" clId="{B7C519D6-90F8-4617-9CB1-3867745376C5}" dt="2021-04-20T13:29:40.897" v="356" actId="1076"/>
          <ac:inkMkLst>
            <pc:docMk/>
            <pc:sldMk cId="3400922127" sldId="751"/>
            <ac:inkMk id="12" creationId="{3D5699E5-FBCE-4F6D-8236-C7BFAA70A09C}"/>
          </ac:inkMkLst>
        </pc:inkChg>
        <pc:inkChg chg="add del">
          <ac:chgData name="Ilídio Oliveira" userId="2e6e6f6d-fff9-46ef-9091-884c6980c73a" providerId="ADAL" clId="{B7C519D6-90F8-4617-9CB1-3867745376C5}" dt="2021-04-20T13:29:01.139" v="333" actId="9405"/>
          <ac:inkMkLst>
            <pc:docMk/>
            <pc:sldMk cId="3400922127" sldId="751"/>
            <ac:inkMk id="13" creationId="{BB2F7013-375F-4C54-8F48-6FC9975B182B}"/>
          </ac:inkMkLst>
        </pc:inkChg>
        <pc:inkChg chg="add mod">
          <ac:chgData name="Ilídio Oliveira" userId="2e6e6f6d-fff9-46ef-9091-884c6980c73a" providerId="ADAL" clId="{B7C519D6-90F8-4617-9CB1-3867745376C5}" dt="2021-04-20T13:29:06.717" v="336"/>
          <ac:inkMkLst>
            <pc:docMk/>
            <pc:sldMk cId="3400922127" sldId="751"/>
            <ac:inkMk id="14" creationId="{C16218A5-AFF0-448C-8BF0-55972DC2385F}"/>
          </ac:inkMkLst>
        </pc:inkChg>
        <pc:inkChg chg="add mod">
          <ac:chgData name="Ilídio Oliveira" userId="2e6e6f6d-fff9-46ef-9091-884c6980c73a" providerId="ADAL" clId="{B7C519D6-90F8-4617-9CB1-3867745376C5}" dt="2021-04-20T13:29:06.717" v="336"/>
          <ac:inkMkLst>
            <pc:docMk/>
            <pc:sldMk cId="3400922127" sldId="751"/>
            <ac:inkMk id="15" creationId="{B5B81400-BCD5-4496-8AAB-B0EC6B4CF464}"/>
          </ac:inkMkLst>
        </pc:inkChg>
        <pc:inkChg chg="add del">
          <ac:chgData name="Ilídio Oliveira" userId="2e6e6f6d-fff9-46ef-9091-884c6980c73a" providerId="ADAL" clId="{B7C519D6-90F8-4617-9CB1-3867745376C5}" dt="2021-04-20T13:29:16.203" v="342" actId="9405"/>
          <ac:inkMkLst>
            <pc:docMk/>
            <pc:sldMk cId="3400922127" sldId="751"/>
            <ac:inkMk id="17" creationId="{2C7D3760-F860-4139-8486-C3A7BE02F320}"/>
          </ac:inkMkLst>
        </pc:inkChg>
        <pc:inkChg chg="add del">
          <ac:chgData name="Ilídio Oliveira" userId="2e6e6f6d-fff9-46ef-9091-884c6980c73a" providerId="ADAL" clId="{B7C519D6-90F8-4617-9CB1-3867745376C5}" dt="2021-04-20T13:29:15.501" v="341" actId="9405"/>
          <ac:inkMkLst>
            <pc:docMk/>
            <pc:sldMk cId="3400922127" sldId="751"/>
            <ac:inkMk id="18" creationId="{910D9D32-447D-4AE3-8B35-39B1701EA331}"/>
          </ac:inkMkLst>
        </pc:inkChg>
        <pc:inkChg chg="add del">
          <ac:chgData name="Ilídio Oliveira" userId="2e6e6f6d-fff9-46ef-9091-884c6980c73a" providerId="ADAL" clId="{B7C519D6-90F8-4617-9CB1-3867745376C5}" dt="2021-04-20T13:29:15.310" v="340" actId="9405"/>
          <ac:inkMkLst>
            <pc:docMk/>
            <pc:sldMk cId="3400922127" sldId="751"/>
            <ac:inkMk id="19" creationId="{88DA3353-83CD-4BB7-85FC-60D3D5898223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0" creationId="{5897B096-0B98-45CF-BBEA-3B4A3CCB97B5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1" creationId="{F5B31E55-FDEE-4E14-829E-2AC16C131610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3" creationId="{3DA0B516-C90B-4CDC-9C11-D1422E74F673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4" creationId="{DD7B9E01-C5D9-43AB-B23B-FDB9370C4CDD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5" creationId="{7D8CA99F-30BD-4A5B-8D01-BEDA47A2C434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6" creationId="{35D753DD-6C3B-4E4A-BECE-78A8A08939C9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7" creationId="{779E0CDF-B260-4D2D-A6DA-F5C7F29D354C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8" creationId="{BD925B14-CE0F-443D-9C34-3F1BCBF21CDE}"/>
          </ac:inkMkLst>
        </pc:inkChg>
        <pc:inkChg chg="add mod">
          <ac:chgData name="Ilídio Oliveira" userId="2e6e6f6d-fff9-46ef-9091-884c6980c73a" providerId="ADAL" clId="{B7C519D6-90F8-4617-9CB1-3867745376C5}" dt="2021-04-20T13:29:27.648" v="353"/>
          <ac:inkMkLst>
            <pc:docMk/>
            <pc:sldMk cId="3400922127" sldId="751"/>
            <ac:inkMk id="29" creationId="{7EBFE594-50EB-41EE-9957-D4C5886C996C}"/>
          </ac:inkMkLst>
        </pc:inkChg>
        <pc:inkChg chg="add del">
          <ac:chgData name="Ilídio Oliveira" userId="2e6e6f6d-fff9-46ef-9091-884c6980c73a" providerId="ADAL" clId="{B7C519D6-90F8-4617-9CB1-3867745376C5}" dt="2021-04-20T13:29:37.562" v="355" actId="9405"/>
          <ac:inkMkLst>
            <pc:docMk/>
            <pc:sldMk cId="3400922127" sldId="751"/>
            <ac:inkMk id="32" creationId="{F294B2DB-2E22-4457-A3AD-727275A0AA53}"/>
          </ac:inkMkLst>
        </pc:inkChg>
      </pc:sldChg>
      <pc:sldChg chg="addSp delSp mod">
        <pc:chgData name="Ilídio Oliveira" userId="2e6e6f6d-fff9-46ef-9091-884c6980c73a" providerId="ADAL" clId="{B7C519D6-90F8-4617-9CB1-3867745376C5}" dt="2021-04-20T13:30:59.644" v="372" actId="9405"/>
        <pc:sldMkLst>
          <pc:docMk/>
          <pc:sldMk cId="3734950293" sldId="752"/>
        </pc:sldMkLst>
        <pc:inkChg chg="add del">
          <ac:chgData name="Ilídio Oliveira" userId="2e6e6f6d-fff9-46ef-9091-884c6980c73a" providerId="ADAL" clId="{B7C519D6-90F8-4617-9CB1-3867745376C5}" dt="2021-04-20T13:30:11.052" v="359" actId="9405"/>
          <ac:inkMkLst>
            <pc:docMk/>
            <pc:sldMk cId="3734950293" sldId="752"/>
            <ac:inkMk id="3" creationId="{3D5A5B92-1F21-4196-A666-0032122F4EEE}"/>
          </ac:inkMkLst>
        </pc:inkChg>
        <pc:inkChg chg="add">
          <ac:chgData name="Ilídio Oliveira" userId="2e6e6f6d-fff9-46ef-9091-884c6980c73a" providerId="ADAL" clId="{B7C519D6-90F8-4617-9CB1-3867745376C5}" dt="2021-04-20T13:30:15.449" v="360" actId="9405"/>
          <ac:inkMkLst>
            <pc:docMk/>
            <pc:sldMk cId="3734950293" sldId="752"/>
            <ac:inkMk id="4" creationId="{DD62066B-8D94-467A-B778-DFF36CBD0FEC}"/>
          </ac:inkMkLst>
        </pc:inkChg>
        <pc:inkChg chg="add">
          <ac:chgData name="Ilídio Oliveira" userId="2e6e6f6d-fff9-46ef-9091-884c6980c73a" providerId="ADAL" clId="{B7C519D6-90F8-4617-9CB1-3867745376C5}" dt="2021-04-20T13:30:21.602" v="361" actId="9405"/>
          <ac:inkMkLst>
            <pc:docMk/>
            <pc:sldMk cId="3734950293" sldId="752"/>
            <ac:inkMk id="5" creationId="{1C959BA5-9029-4664-9713-05B2D0B49E3F}"/>
          </ac:inkMkLst>
        </pc:inkChg>
        <pc:inkChg chg="add">
          <ac:chgData name="Ilídio Oliveira" userId="2e6e6f6d-fff9-46ef-9091-884c6980c73a" providerId="ADAL" clId="{B7C519D6-90F8-4617-9CB1-3867745376C5}" dt="2021-04-20T13:30:26.447" v="362" actId="9405"/>
          <ac:inkMkLst>
            <pc:docMk/>
            <pc:sldMk cId="3734950293" sldId="752"/>
            <ac:inkMk id="6" creationId="{F42680EF-ABFE-4E1B-808B-79633221CF30}"/>
          </ac:inkMkLst>
        </pc:inkChg>
        <pc:inkChg chg="add">
          <ac:chgData name="Ilídio Oliveira" userId="2e6e6f6d-fff9-46ef-9091-884c6980c73a" providerId="ADAL" clId="{B7C519D6-90F8-4617-9CB1-3867745376C5}" dt="2021-04-20T13:30:28.048" v="363" actId="9405"/>
          <ac:inkMkLst>
            <pc:docMk/>
            <pc:sldMk cId="3734950293" sldId="752"/>
            <ac:inkMk id="7" creationId="{A71CC507-436D-49EB-839F-C3D024CEC5E4}"/>
          </ac:inkMkLst>
        </pc:inkChg>
        <pc:inkChg chg="add">
          <ac:chgData name="Ilídio Oliveira" userId="2e6e6f6d-fff9-46ef-9091-884c6980c73a" providerId="ADAL" clId="{B7C519D6-90F8-4617-9CB1-3867745376C5}" dt="2021-04-20T13:30:29.155" v="364" actId="9405"/>
          <ac:inkMkLst>
            <pc:docMk/>
            <pc:sldMk cId="3734950293" sldId="752"/>
            <ac:inkMk id="8" creationId="{2EB2DDF8-2E70-4D36-AE27-F2F38AC7FFDE}"/>
          </ac:inkMkLst>
        </pc:inkChg>
        <pc:inkChg chg="add del">
          <ac:chgData name="Ilídio Oliveira" userId="2e6e6f6d-fff9-46ef-9091-884c6980c73a" providerId="ADAL" clId="{B7C519D6-90F8-4617-9CB1-3867745376C5}" dt="2021-04-20T13:30:59.644" v="372" actId="9405"/>
          <ac:inkMkLst>
            <pc:docMk/>
            <pc:sldMk cId="3734950293" sldId="752"/>
            <ac:inkMk id="9" creationId="{46C49314-0B6A-4F70-BA96-4E64AB0B3EFE}"/>
          </ac:inkMkLst>
        </pc:inkChg>
        <pc:inkChg chg="add del">
          <ac:chgData name="Ilídio Oliveira" userId="2e6e6f6d-fff9-46ef-9091-884c6980c73a" providerId="ADAL" clId="{B7C519D6-90F8-4617-9CB1-3867745376C5}" dt="2021-04-20T13:30:45.387" v="369" actId="9405"/>
          <ac:inkMkLst>
            <pc:docMk/>
            <pc:sldMk cId="3734950293" sldId="752"/>
            <ac:inkMk id="10" creationId="{C309EC95-9FA3-4B69-BB87-EBC07A301226}"/>
          </ac:inkMkLst>
        </pc:inkChg>
        <pc:inkChg chg="add del">
          <ac:chgData name="Ilídio Oliveira" userId="2e6e6f6d-fff9-46ef-9091-884c6980c73a" providerId="ADAL" clId="{B7C519D6-90F8-4617-9CB1-3867745376C5}" dt="2021-04-20T13:30:44.984" v="368" actId="9405"/>
          <ac:inkMkLst>
            <pc:docMk/>
            <pc:sldMk cId="3734950293" sldId="752"/>
            <ac:inkMk id="11" creationId="{A3D92C24-CA27-4111-BE4F-A9F6A4A08A5E}"/>
          </ac:inkMkLst>
        </pc:inkChg>
      </pc:sldChg>
      <pc:sldChg chg="addSp delSp modSp mod">
        <pc:chgData name="Ilídio Oliveira" userId="2e6e6f6d-fff9-46ef-9091-884c6980c73a" providerId="ADAL" clId="{B7C519D6-90F8-4617-9CB1-3867745376C5}" dt="2021-04-20T13:32:41.049" v="380" actId="1076"/>
        <pc:sldMkLst>
          <pc:docMk/>
          <pc:sldMk cId="2397033696" sldId="753"/>
        </pc:sldMkLst>
        <pc:picChg chg="add mod">
          <ac:chgData name="Ilídio Oliveira" userId="2e6e6f6d-fff9-46ef-9091-884c6980c73a" providerId="ADAL" clId="{B7C519D6-90F8-4617-9CB1-3867745376C5}" dt="2021-04-20T13:32:41.049" v="380" actId="1076"/>
          <ac:picMkLst>
            <pc:docMk/>
            <pc:sldMk cId="2397033696" sldId="753"/>
            <ac:picMk id="8" creationId="{FEBBE858-79F5-433B-9EE7-4A4BB0E51978}"/>
          </ac:picMkLst>
        </pc:picChg>
        <pc:picChg chg="mod">
          <ac:chgData name="Ilídio Oliveira" userId="2e6e6f6d-fff9-46ef-9091-884c6980c73a" providerId="ADAL" clId="{B7C519D6-90F8-4617-9CB1-3867745376C5}" dt="2021-04-20T13:32:38.777" v="379" actId="1076"/>
          <ac:picMkLst>
            <pc:docMk/>
            <pc:sldMk cId="2397033696" sldId="753"/>
            <ac:picMk id="2050" creationId="{00000000-0000-0000-0000-000000000000}"/>
          </ac:picMkLst>
        </pc:picChg>
        <pc:inkChg chg="add del">
          <ac:chgData name="Ilídio Oliveira" userId="2e6e6f6d-fff9-46ef-9091-884c6980c73a" providerId="ADAL" clId="{B7C519D6-90F8-4617-9CB1-3867745376C5}" dt="2021-04-20T13:30:59.285" v="371" actId="9405"/>
          <ac:inkMkLst>
            <pc:docMk/>
            <pc:sldMk cId="2397033696" sldId="753"/>
            <ac:inkMk id="5" creationId="{F7A88891-BEC4-447E-8B10-226ABB840EF9}"/>
          </ac:inkMkLst>
        </pc:inkChg>
      </pc:sldChg>
      <pc:sldChg chg="modSp mod ord">
        <pc:chgData name="Ilídio Oliveira" userId="2e6e6f6d-fff9-46ef-9091-884c6980c73a" providerId="ADAL" clId="{B7C519D6-90F8-4617-9CB1-3867745376C5}" dt="2021-04-20T13:37:03.841" v="405" actId="20577"/>
        <pc:sldMkLst>
          <pc:docMk/>
          <pc:sldMk cId="2256205835" sldId="754"/>
        </pc:sldMkLst>
        <pc:spChg chg="mod">
          <ac:chgData name="Ilídio Oliveira" userId="2e6e6f6d-fff9-46ef-9091-884c6980c73a" providerId="ADAL" clId="{B7C519D6-90F8-4617-9CB1-3867745376C5}" dt="2021-04-20T13:37:03.841" v="405" actId="20577"/>
          <ac:spMkLst>
            <pc:docMk/>
            <pc:sldMk cId="2256205835" sldId="754"/>
            <ac:spMk id="71" creationId="{00000000-0000-0000-0000-000000000000}"/>
          </ac:spMkLst>
        </pc:spChg>
      </pc:sldChg>
      <pc:sldChg chg="del">
        <pc:chgData name="Ilídio Oliveira" userId="2e6e6f6d-fff9-46ef-9091-884c6980c73a" providerId="ADAL" clId="{B7C519D6-90F8-4617-9CB1-3867745376C5}" dt="2021-04-20T13:37:10.103" v="406" actId="47"/>
        <pc:sldMkLst>
          <pc:docMk/>
          <pc:sldMk cId="1134506004" sldId="755"/>
        </pc:sldMkLst>
      </pc:sldChg>
      <pc:sldChg chg="ord">
        <pc:chgData name="Ilídio Oliveira" userId="2e6e6f6d-fff9-46ef-9091-884c6980c73a" providerId="ADAL" clId="{B7C519D6-90F8-4617-9CB1-3867745376C5}" dt="2021-04-20T13:37:39.061" v="410"/>
        <pc:sldMkLst>
          <pc:docMk/>
          <pc:sldMk cId="1975047792" sldId="756"/>
        </pc:sldMkLst>
      </pc:sldChg>
      <pc:sldChg chg="modSp mod ord">
        <pc:chgData name="Ilídio Oliveira" userId="2e6e6f6d-fff9-46ef-9091-884c6980c73a" providerId="ADAL" clId="{B7C519D6-90F8-4617-9CB1-3867745376C5}" dt="2021-04-20T13:42:15.701" v="474"/>
        <pc:sldMkLst>
          <pc:docMk/>
          <pc:sldMk cId="677402293" sldId="758"/>
        </pc:sldMkLst>
        <pc:spChg chg="mod">
          <ac:chgData name="Ilídio Oliveira" userId="2e6e6f6d-fff9-46ef-9091-884c6980c73a" providerId="ADAL" clId="{B7C519D6-90F8-4617-9CB1-3867745376C5}" dt="2021-04-20T13:41:59.971" v="472" actId="6549"/>
          <ac:spMkLst>
            <pc:docMk/>
            <pc:sldMk cId="677402293" sldId="758"/>
            <ac:spMk id="3" creationId="{00000000-0000-0000-0000-000000000000}"/>
          </ac:spMkLst>
        </pc:spChg>
      </pc:sldChg>
      <pc:sldChg chg="del">
        <pc:chgData name="Ilídio Oliveira" userId="2e6e6f6d-fff9-46ef-9091-884c6980c73a" providerId="ADAL" clId="{B7C519D6-90F8-4617-9CB1-3867745376C5}" dt="2021-04-20T13:44:46.237" v="482" actId="47"/>
        <pc:sldMkLst>
          <pc:docMk/>
          <pc:sldMk cId="4257139486" sldId="760"/>
        </pc:sldMkLst>
      </pc:sldChg>
      <pc:sldChg chg="addSp delSp modSp mod">
        <pc:chgData name="Ilídio Oliveira" userId="2e6e6f6d-fff9-46ef-9091-884c6980c73a" providerId="ADAL" clId="{B7C519D6-90F8-4617-9CB1-3867745376C5}" dt="2021-04-20T13:51:19.154" v="992" actId="478"/>
        <pc:sldMkLst>
          <pc:docMk/>
          <pc:sldMk cId="1125541828" sldId="761"/>
        </pc:sldMkLst>
        <pc:spChg chg="mod">
          <ac:chgData name="Ilídio Oliveira" userId="2e6e6f6d-fff9-46ef-9091-884c6980c73a" providerId="ADAL" clId="{B7C519D6-90F8-4617-9CB1-3867745376C5}" dt="2021-04-20T13:50:31.454" v="989" actId="6549"/>
          <ac:spMkLst>
            <pc:docMk/>
            <pc:sldMk cId="1125541828" sldId="761"/>
            <ac:spMk id="7" creationId="{CEDF7053-79A0-49C2-AC8C-4FECC7E1F441}"/>
          </ac:spMkLst>
        </pc:spChg>
        <pc:spChg chg="add del mod">
          <ac:chgData name="Ilídio Oliveira" userId="2e6e6f6d-fff9-46ef-9091-884c6980c73a" providerId="ADAL" clId="{B7C519D6-90F8-4617-9CB1-3867745376C5}" dt="2021-04-20T13:51:19.154" v="992" actId="478"/>
          <ac:spMkLst>
            <pc:docMk/>
            <pc:sldMk cId="1125541828" sldId="761"/>
            <ac:spMk id="9" creationId="{1B0B7443-E74E-41A5-B4C8-6604BAA83C42}"/>
          </ac:spMkLst>
        </pc:spChg>
      </pc:sldChg>
      <pc:sldChg chg="modSp mod ord">
        <pc:chgData name="Ilídio Oliveira" userId="2e6e6f6d-fff9-46ef-9091-884c6980c73a" providerId="ADAL" clId="{B7C519D6-90F8-4617-9CB1-3867745376C5}" dt="2021-04-20T13:50:08.027" v="986" actId="404"/>
        <pc:sldMkLst>
          <pc:docMk/>
          <pc:sldMk cId="2763911843" sldId="762"/>
        </pc:sldMkLst>
        <pc:spChg chg="mod">
          <ac:chgData name="Ilídio Oliveira" userId="2e6e6f6d-fff9-46ef-9091-884c6980c73a" providerId="ADAL" clId="{B7C519D6-90F8-4617-9CB1-3867745376C5}" dt="2021-04-20T13:50:08.027" v="986" actId="404"/>
          <ac:spMkLst>
            <pc:docMk/>
            <pc:sldMk cId="2763911843" sldId="762"/>
            <ac:spMk id="95" creationId="{00000000-0000-0000-0000-000000000000}"/>
          </ac:spMkLst>
        </pc:spChg>
      </pc:sldChg>
      <pc:sldChg chg="del">
        <pc:chgData name="Ilídio Oliveira" userId="2e6e6f6d-fff9-46ef-9091-884c6980c73a" providerId="ADAL" clId="{B7C519D6-90F8-4617-9CB1-3867745376C5}" dt="2021-04-20T13:38:55.236" v="421" actId="47"/>
        <pc:sldMkLst>
          <pc:docMk/>
          <pc:sldMk cId="4107014149" sldId="763"/>
        </pc:sldMkLst>
      </pc:sldChg>
      <pc:sldChg chg="addSp modSp mod">
        <pc:chgData name="Ilídio Oliveira" userId="2e6e6f6d-fff9-46ef-9091-884c6980c73a" providerId="ADAL" clId="{B7C519D6-90F8-4617-9CB1-3867745376C5}" dt="2021-04-20T10:06:02.465" v="201" actId="1076"/>
        <pc:sldMkLst>
          <pc:docMk/>
          <pc:sldMk cId="880807285" sldId="764"/>
        </pc:sldMkLst>
        <pc:spChg chg="add mod">
          <ac:chgData name="Ilídio Oliveira" userId="2e6e6f6d-fff9-46ef-9091-884c6980c73a" providerId="ADAL" clId="{B7C519D6-90F8-4617-9CB1-3867745376C5}" dt="2021-04-20T10:06:02.465" v="201" actId="1076"/>
          <ac:spMkLst>
            <pc:docMk/>
            <pc:sldMk cId="880807285" sldId="764"/>
            <ac:spMk id="7" creationId="{201052F6-9A5A-487C-9FA7-8C065246E673}"/>
          </ac:spMkLst>
        </pc:spChg>
      </pc:sldChg>
      <pc:sldChg chg="delSp del">
        <pc:chgData name="Ilídio Oliveira" userId="2e6e6f6d-fff9-46ef-9091-884c6980c73a" providerId="ADAL" clId="{B7C519D6-90F8-4617-9CB1-3867745376C5}" dt="2021-04-20T13:41:38.020" v="466" actId="47"/>
        <pc:sldMkLst>
          <pc:docMk/>
          <pc:sldMk cId="4010760975" sldId="768"/>
        </pc:sldMkLst>
        <pc:picChg chg="del">
          <ac:chgData name="Ilídio Oliveira" userId="2e6e6f6d-fff9-46ef-9091-884c6980c73a" providerId="ADAL" clId="{B7C519D6-90F8-4617-9CB1-3867745376C5}" dt="2021-04-20T13:41:34.510" v="465" actId="478"/>
          <ac:picMkLst>
            <pc:docMk/>
            <pc:sldMk cId="4010760975" sldId="768"/>
            <ac:picMk id="85" creationId="{00000000-0000-0000-0000-000000000000}"/>
          </ac:picMkLst>
        </pc:picChg>
        <pc:picChg chg="del">
          <ac:chgData name="Ilídio Oliveira" userId="2e6e6f6d-fff9-46ef-9091-884c6980c73a" providerId="ADAL" clId="{B7C519D6-90F8-4617-9CB1-3867745376C5}" dt="2021-04-20T13:41:34.510" v="465" actId="478"/>
          <ac:picMkLst>
            <pc:docMk/>
            <pc:sldMk cId="4010760975" sldId="768"/>
            <ac:picMk id="1027" creationId="{00000000-0000-0000-0000-000000000000}"/>
          </ac:picMkLst>
        </pc:picChg>
      </pc:sldChg>
      <pc:sldChg chg="addSp modSp new mod ord modClrScheme chgLayout">
        <pc:chgData name="Ilídio Oliveira" userId="2e6e6f6d-fff9-46ef-9091-884c6980c73a" providerId="ADAL" clId="{B7C519D6-90F8-4617-9CB1-3867745376C5}" dt="2021-04-20T13:53:22.265" v="1175" actId="5793"/>
        <pc:sldMkLst>
          <pc:docMk/>
          <pc:sldMk cId="3586657050" sldId="769"/>
        </pc:sldMkLst>
        <pc:spChg chg="mod ord">
          <ac:chgData name="Ilídio Oliveira" userId="2e6e6f6d-fff9-46ef-9091-884c6980c73a" providerId="ADAL" clId="{B7C519D6-90F8-4617-9CB1-3867745376C5}" dt="2021-04-20T13:51:26.898" v="993" actId="700"/>
          <ac:spMkLst>
            <pc:docMk/>
            <pc:sldMk cId="3586657050" sldId="769"/>
            <ac:spMk id="2" creationId="{986EEE53-45BD-4FDC-BD1E-0E050FF676B1}"/>
          </ac:spMkLst>
        </pc:spChg>
        <pc:spChg chg="mod ord">
          <ac:chgData name="Ilídio Oliveira" userId="2e6e6f6d-fff9-46ef-9091-884c6980c73a" providerId="ADAL" clId="{B7C519D6-90F8-4617-9CB1-3867745376C5}" dt="2021-04-20T13:52:47.204" v="1128" actId="20577"/>
          <ac:spMkLst>
            <pc:docMk/>
            <pc:sldMk cId="3586657050" sldId="769"/>
            <ac:spMk id="3" creationId="{78EC145E-DA44-4447-9205-8F7FB4BD4727}"/>
          </ac:spMkLst>
        </pc:spChg>
        <pc:spChg chg="mod ord">
          <ac:chgData name="Ilídio Oliveira" userId="2e6e6f6d-fff9-46ef-9091-884c6980c73a" providerId="ADAL" clId="{B7C519D6-90F8-4617-9CB1-3867745376C5}" dt="2021-04-20T13:51:26.898" v="993" actId="700"/>
          <ac:spMkLst>
            <pc:docMk/>
            <pc:sldMk cId="3586657050" sldId="769"/>
            <ac:spMk id="4" creationId="{7004C4A0-A113-426B-B47F-BCE5B8878E08}"/>
          </ac:spMkLst>
        </pc:spChg>
        <pc:spChg chg="mod ord">
          <ac:chgData name="Ilídio Oliveira" userId="2e6e6f6d-fff9-46ef-9091-884c6980c73a" providerId="ADAL" clId="{B7C519D6-90F8-4617-9CB1-3867745376C5}" dt="2021-04-20T13:51:26.898" v="993" actId="700"/>
          <ac:spMkLst>
            <pc:docMk/>
            <pc:sldMk cId="3586657050" sldId="769"/>
            <ac:spMk id="5" creationId="{54ACBA77-9D03-4D9B-9308-958C2F6D63F0}"/>
          </ac:spMkLst>
        </pc:spChg>
        <pc:spChg chg="add mod ord">
          <ac:chgData name="Ilídio Oliveira" userId="2e6e6f6d-fff9-46ef-9091-884c6980c73a" providerId="ADAL" clId="{B7C519D6-90F8-4617-9CB1-3867745376C5}" dt="2021-04-20T13:51:36.178" v="1000" actId="20577"/>
          <ac:spMkLst>
            <pc:docMk/>
            <pc:sldMk cId="3586657050" sldId="769"/>
            <ac:spMk id="6" creationId="{C260D393-1BEF-42B5-AB9D-D6EED3A042A9}"/>
          </ac:spMkLst>
        </pc:spChg>
        <pc:spChg chg="add mod ord">
          <ac:chgData name="Ilídio Oliveira" userId="2e6e6f6d-fff9-46ef-9091-884c6980c73a" providerId="ADAL" clId="{B7C519D6-90F8-4617-9CB1-3867745376C5}" dt="2021-04-20T13:51:47.555" v="1020" actId="20577"/>
          <ac:spMkLst>
            <pc:docMk/>
            <pc:sldMk cId="3586657050" sldId="769"/>
            <ac:spMk id="7" creationId="{41ED9749-6D95-4222-A950-36686C77A066}"/>
          </ac:spMkLst>
        </pc:spChg>
        <pc:spChg chg="add mod ord">
          <ac:chgData name="Ilídio Oliveira" userId="2e6e6f6d-fff9-46ef-9091-884c6980c73a" providerId="ADAL" clId="{B7C519D6-90F8-4617-9CB1-3867745376C5}" dt="2021-04-20T13:53:22.265" v="1175" actId="5793"/>
          <ac:spMkLst>
            <pc:docMk/>
            <pc:sldMk cId="3586657050" sldId="769"/>
            <ac:spMk id="8" creationId="{A6FACD73-E348-4AB4-B1AB-FAD926F913D9}"/>
          </ac:spMkLst>
        </pc:spChg>
      </pc:sldChg>
      <pc:sldChg chg="addSp delSp modSp new mod ord modClrScheme chgLayout">
        <pc:chgData name="Ilídio Oliveira" userId="2e6e6f6d-fff9-46ef-9091-884c6980c73a" providerId="ADAL" clId="{B7C519D6-90F8-4617-9CB1-3867745376C5}" dt="2021-04-20T13:41:00.895" v="464"/>
        <pc:sldMkLst>
          <pc:docMk/>
          <pc:sldMk cId="1647308227" sldId="770"/>
        </pc:sldMkLst>
        <pc:spChg chg="mod ord">
          <ac:chgData name="Ilídio Oliveira" userId="2e6e6f6d-fff9-46ef-9091-884c6980c73a" providerId="ADAL" clId="{B7C519D6-90F8-4617-9CB1-3867745376C5}" dt="2021-04-20T13:39:19.246" v="460" actId="700"/>
          <ac:spMkLst>
            <pc:docMk/>
            <pc:sldMk cId="1647308227" sldId="770"/>
            <ac:spMk id="2" creationId="{EF66FC6F-CAF1-44C0-A72D-4B01FE42688B}"/>
          </ac:spMkLst>
        </pc:spChg>
        <pc:spChg chg="del mod ord">
          <ac:chgData name="Ilídio Oliveira" userId="2e6e6f6d-fff9-46ef-9091-884c6980c73a" providerId="ADAL" clId="{B7C519D6-90F8-4617-9CB1-3867745376C5}" dt="2021-04-20T13:39:19.246" v="460" actId="700"/>
          <ac:spMkLst>
            <pc:docMk/>
            <pc:sldMk cId="1647308227" sldId="770"/>
            <ac:spMk id="3" creationId="{6B387EE4-B979-4F5A-8484-C180C6EB551E}"/>
          </ac:spMkLst>
        </pc:spChg>
        <pc:spChg chg="mod ord">
          <ac:chgData name="Ilídio Oliveira" userId="2e6e6f6d-fff9-46ef-9091-884c6980c73a" providerId="ADAL" clId="{B7C519D6-90F8-4617-9CB1-3867745376C5}" dt="2021-04-20T13:39:19.246" v="460" actId="700"/>
          <ac:spMkLst>
            <pc:docMk/>
            <pc:sldMk cId="1647308227" sldId="770"/>
            <ac:spMk id="4" creationId="{DB00F6F8-C959-4BB9-9CD4-F7EC1B885BAE}"/>
          </ac:spMkLst>
        </pc:spChg>
        <pc:spChg chg="mod ord">
          <ac:chgData name="Ilídio Oliveira" userId="2e6e6f6d-fff9-46ef-9091-884c6980c73a" providerId="ADAL" clId="{B7C519D6-90F8-4617-9CB1-3867745376C5}" dt="2021-04-20T13:39:19.246" v="460" actId="700"/>
          <ac:spMkLst>
            <pc:docMk/>
            <pc:sldMk cId="1647308227" sldId="770"/>
            <ac:spMk id="5" creationId="{515ECB86-57E1-49A6-92D2-F128C709D0A7}"/>
          </ac:spMkLst>
        </pc:spChg>
        <pc:spChg chg="add mod ord">
          <ac:chgData name="Ilídio Oliveira" userId="2e6e6f6d-fff9-46ef-9091-884c6980c73a" providerId="ADAL" clId="{B7C519D6-90F8-4617-9CB1-3867745376C5}" dt="2021-04-20T13:39:19.246" v="460" actId="700"/>
          <ac:spMkLst>
            <pc:docMk/>
            <pc:sldMk cId="1647308227" sldId="770"/>
            <ac:spMk id="6" creationId="{259098E8-AF27-4CCE-AF7D-AEDF51A65B01}"/>
          </ac:spMkLst>
        </pc:spChg>
        <pc:spChg chg="add mod ord">
          <ac:chgData name="Ilídio Oliveira" userId="2e6e6f6d-fff9-46ef-9091-884c6980c73a" providerId="ADAL" clId="{B7C519D6-90F8-4617-9CB1-3867745376C5}" dt="2021-04-20T13:39:19.246" v="460" actId="700"/>
          <ac:spMkLst>
            <pc:docMk/>
            <pc:sldMk cId="1647308227" sldId="770"/>
            <ac:spMk id="8" creationId="{A90AE488-E6C5-4A10-B365-4AACF2446F9C}"/>
          </ac:spMkLst>
        </pc:spChg>
        <pc:picChg chg="add mod">
          <ac:chgData name="Ilídio Oliveira" userId="2e6e6f6d-fff9-46ef-9091-884c6980c73a" providerId="ADAL" clId="{B7C519D6-90F8-4617-9CB1-3867745376C5}" dt="2021-04-20T13:39:28.785" v="462" actId="14100"/>
          <ac:picMkLst>
            <pc:docMk/>
            <pc:sldMk cId="1647308227" sldId="770"/>
            <ac:picMk id="7" creationId="{ED70A4F7-D276-4149-A847-48146C09B5F6}"/>
          </ac:picMkLst>
        </pc:picChg>
      </pc:sldChg>
      <pc:sldChg chg="addSp delSp modSp new mod">
        <pc:chgData name="Ilídio Oliveira" userId="2e6e6f6d-fff9-46ef-9091-884c6980c73a" providerId="ADAL" clId="{B7C519D6-90F8-4617-9CB1-3867745376C5}" dt="2021-04-20T13:27:47.047" v="317" actId="9405"/>
        <pc:sldMkLst>
          <pc:docMk/>
          <pc:sldMk cId="3652986779" sldId="771"/>
        </pc:sldMkLst>
        <pc:spChg chg="mod">
          <ac:chgData name="Ilídio Oliveira" userId="2e6e6f6d-fff9-46ef-9091-884c6980c73a" providerId="ADAL" clId="{B7C519D6-90F8-4617-9CB1-3867745376C5}" dt="2021-04-20T13:26:12.260" v="300" actId="20577"/>
          <ac:spMkLst>
            <pc:docMk/>
            <pc:sldMk cId="3652986779" sldId="771"/>
            <ac:spMk id="2" creationId="{5749C2A8-F52A-416B-821E-F07FD4B8562F}"/>
          </ac:spMkLst>
        </pc:spChg>
        <pc:spChg chg="add mod">
          <ac:chgData name="Ilídio Oliveira" userId="2e6e6f6d-fff9-46ef-9091-884c6980c73a" providerId="ADAL" clId="{B7C519D6-90F8-4617-9CB1-3867745376C5}" dt="2021-04-19T21:59:09.119" v="123" actId="20577"/>
          <ac:spMkLst>
            <pc:docMk/>
            <pc:sldMk cId="3652986779" sldId="771"/>
            <ac:spMk id="8" creationId="{A3AB7B41-8056-4E37-B285-F0A2A205F403}"/>
          </ac:spMkLst>
        </pc:spChg>
        <pc:picChg chg="add mod">
          <ac:chgData name="Ilídio Oliveira" userId="2e6e6f6d-fff9-46ef-9091-884c6980c73a" providerId="ADAL" clId="{B7C519D6-90F8-4617-9CB1-3867745376C5}" dt="2021-04-19T21:59:50.247" v="140" actId="14100"/>
          <ac:picMkLst>
            <pc:docMk/>
            <pc:sldMk cId="3652986779" sldId="771"/>
            <ac:picMk id="6" creationId="{698E215C-6072-4D0B-891B-310BD38DB5B4}"/>
          </ac:picMkLst>
        </pc:picChg>
        <pc:picChg chg="add del mod">
          <ac:chgData name="Ilídio Oliveira" userId="2e6e6f6d-fff9-46ef-9091-884c6980c73a" providerId="ADAL" clId="{B7C519D6-90F8-4617-9CB1-3867745376C5}" dt="2021-04-19T21:57:36.106" v="102" actId="478"/>
          <ac:picMkLst>
            <pc:docMk/>
            <pc:sldMk cId="3652986779" sldId="771"/>
            <ac:picMk id="7" creationId="{2F98F650-7128-44DB-8B6E-66407327842A}"/>
          </ac:picMkLst>
        </pc:picChg>
        <pc:picChg chg="add del mod">
          <ac:chgData name="Ilídio Oliveira" userId="2e6e6f6d-fff9-46ef-9091-884c6980c73a" providerId="ADAL" clId="{B7C519D6-90F8-4617-9CB1-3867745376C5}" dt="2021-04-19T21:59:22.160" v="137" actId="478"/>
          <ac:picMkLst>
            <pc:docMk/>
            <pc:sldMk cId="3652986779" sldId="771"/>
            <ac:picMk id="10" creationId="{D991DE0B-D120-4053-B14B-D0F6A182E762}"/>
          </ac:picMkLst>
        </pc:picChg>
        <pc:picChg chg="add mod">
          <ac:chgData name="Ilídio Oliveira" userId="2e6e6f6d-fff9-46ef-9091-884c6980c73a" providerId="ADAL" clId="{B7C519D6-90F8-4617-9CB1-3867745376C5}" dt="2021-04-20T13:26:07.031" v="289" actId="1076"/>
          <ac:picMkLst>
            <pc:docMk/>
            <pc:sldMk cId="3652986779" sldId="771"/>
            <ac:picMk id="12" creationId="{8636D4B5-0F4D-4100-84F3-E2DE7ACC2955}"/>
          </ac:picMkLst>
        </pc:picChg>
        <pc:inkChg chg="add del">
          <ac:chgData name="Ilídio Oliveira" userId="2e6e6f6d-fff9-46ef-9091-884c6980c73a" providerId="ADAL" clId="{B7C519D6-90F8-4617-9CB1-3867745376C5}" dt="2021-04-20T13:27:31.239" v="310" actId="9405"/>
          <ac:inkMkLst>
            <pc:docMk/>
            <pc:sldMk cId="3652986779" sldId="771"/>
            <ac:inkMk id="5" creationId="{A6B2637D-0D77-4324-9DE2-16ED4B436869}"/>
          </ac:inkMkLst>
        </pc:inkChg>
        <pc:inkChg chg="add del">
          <ac:chgData name="Ilídio Oliveira" userId="2e6e6f6d-fff9-46ef-9091-884c6980c73a" providerId="ADAL" clId="{B7C519D6-90F8-4617-9CB1-3867745376C5}" dt="2021-04-20T13:27:30.651" v="309" actId="9405"/>
          <ac:inkMkLst>
            <pc:docMk/>
            <pc:sldMk cId="3652986779" sldId="771"/>
            <ac:inkMk id="7" creationId="{79C29454-7FDE-497D-B573-34DE180BD23A}"/>
          </ac:inkMkLst>
        </pc:inkChg>
        <pc:inkChg chg="add del">
          <ac:chgData name="Ilídio Oliveira" userId="2e6e6f6d-fff9-46ef-9091-884c6980c73a" providerId="ADAL" clId="{B7C519D6-90F8-4617-9CB1-3867745376C5}" dt="2021-04-20T13:27:30.134" v="308" actId="9405"/>
          <ac:inkMkLst>
            <pc:docMk/>
            <pc:sldMk cId="3652986779" sldId="771"/>
            <ac:inkMk id="9" creationId="{E3B144E8-D8B0-44C1-9B01-7F871550EF22}"/>
          </ac:inkMkLst>
        </pc:inkChg>
        <pc:inkChg chg="add del">
          <ac:chgData name="Ilídio Oliveira" userId="2e6e6f6d-fff9-46ef-9091-884c6980c73a" providerId="ADAL" clId="{B7C519D6-90F8-4617-9CB1-3867745376C5}" dt="2021-04-20T13:27:29.585" v="307" actId="9405"/>
          <ac:inkMkLst>
            <pc:docMk/>
            <pc:sldMk cId="3652986779" sldId="771"/>
            <ac:inkMk id="10" creationId="{84AD0DE7-69DD-4470-AAAE-EB076D97F74F}"/>
          </ac:inkMkLst>
        </pc:inkChg>
        <pc:inkChg chg="add">
          <ac:chgData name="Ilídio Oliveira" userId="2e6e6f6d-fff9-46ef-9091-884c6980c73a" providerId="ADAL" clId="{B7C519D6-90F8-4617-9CB1-3867745376C5}" dt="2021-04-20T13:27:33.510" v="311" actId="9405"/>
          <ac:inkMkLst>
            <pc:docMk/>
            <pc:sldMk cId="3652986779" sldId="771"/>
            <ac:inkMk id="11" creationId="{09A4D865-6931-40CC-B00E-3F7567F8C994}"/>
          </ac:inkMkLst>
        </pc:inkChg>
        <pc:inkChg chg="add">
          <ac:chgData name="Ilídio Oliveira" userId="2e6e6f6d-fff9-46ef-9091-884c6980c73a" providerId="ADAL" clId="{B7C519D6-90F8-4617-9CB1-3867745376C5}" dt="2021-04-20T13:27:35.438" v="312" actId="9405"/>
          <ac:inkMkLst>
            <pc:docMk/>
            <pc:sldMk cId="3652986779" sldId="771"/>
            <ac:inkMk id="13" creationId="{40450F15-4946-4C51-BE83-BFE257E40627}"/>
          </ac:inkMkLst>
        </pc:inkChg>
        <pc:inkChg chg="add">
          <ac:chgData name="Ilídio Oliveira" userId="2e6e6f6d-fff9-46ef-9091-884c6980c73a" providerId="ADAL" clId="{B7C519D6-90F8-4617-9CB1-3867745376C5}" dt="2021-04-20T13:27:36.915" v="313" actId="9405"/>
          <ac:inkMkLst>
            <pc:docMk/>
            <pc:sldMk cId="3652986779" sldId="771"/>
            <ac:inkMk id="14" creationId="{A3092650-71EF-45E2-A7BF-2CDE0B6500FD}"/>
          </ac:inkMkLst>
        </pc:inkChg>
        <pc:inkChg chg="add">
          <ac:chgData name="Ilídio Oliveira" userId="2e6e6f6d-fff9-46ef-9091-884c6980c73a" providerId="ADAL" clId="{B7C519D6-90F8-4617-9CB1-3867745376C5}" dt="2021-04-20T13:27:38.931" v="314" actId="9405"/>
          <ac:inkMkLst>
            <pc:docMk/>
            <pc:sldMk cId="3652986779" sldId="771"/>
            <ac:inkMk id="15" creationId="{0F638B24-267A-446C-97FC-8342C1667221}"/>
          </ac:inkMkLst>
        </pc:inkChg>
        <pc:inkChg chg="add">
          <ac:chgData name="Ilídio Oliveira" userId="2e6e6f6d-fff9-46ef-9091-884c6980c73a" providerId="ADAL" clId="{B7C519D6-90F8-4617-9CB1-3867745376C5}" dt="2021-04-20T13:27:40.539" v="315" actId="9405"/>
          <ac:inkMkLst>
            <pc:docMk/>
            <pc:sldMk cId="3652986779" sldId="771"/>
            <ac:inkMk id="16" creationId="{F7C97D5F-F6D2-43D4-AA30-CF96DBDB1D17}"/>
          </ac:inkMkLst>
        </pc:inkChg>
        <pc:inkChg chg="add">
          <ac:chgData name="Ilídio Oliveira" userId="2e6e6f6d-fff9-46ef-9091-884c6980c73a" providerId="ADAL" clId="{B7C519D6-90F8-4617-9CB1-3867745376C5}" dt="2021-04-20T13:27:42.174" v="316" actId="9405"/>
          <ac:inkMkLst>
            <pc:docMk/>
            <pc:sldMk cId="3652986779" sldId="771"/>
            <ac:inkMk id="17" creationId="{790C15BC-D62C-469B-A97F-854371F0118A}"/>
          </ac:inkMkLst>
        </pc:inkChg>
        <pc:inkChg chg="add">
          <ac:chgData name="Ilídio Oliveira" userId="2e6e6f6d-fff9-46ef-9091-884c6980c73a" providerId="ADAL" clId="{B7C519D6-90F8-4617-9CB1-3867745376C5}" dt="2021-04-20T13:27:47.047" v="317" actId="9405"/>
          <ac:inkMkLst>
            <pc:docMk/>
            <pc:sldMk cId="3652986779" sldId="771"/>
            <ac:inkMk id="18" creationId="{9490E7DD-9969-4312-B273-686D4C15F41B}"/>
          </ac:inkMkLst>
        </pc:inkChg>
      </pc:sldChg>
      <pc:sldChg chg="addSp delSp modSp add mod ord">
        <pc:chgData name="Ilídio Oliveira" userId="2e6e6f6d-fff9-46ef-9091-884c6980c73a" providerId="ADAL" clId="{B7C519D6-90F8-4617-9CB1-3867745376C5}" dt="2021-04-20T13:24:47.187" v="282"/>
        <pc:sldMkLst>
          <pc:docMk/>
          <pc:sldMk cId="3437005913" sldId="886"/>
        </pc:sldMkLst>
        <pc:picChg chg="add del mod">
          <ac:chgData name="Ilídio Oliveira" userId="2e6e6f6d-fff9-46ef-9091-884c6980c73a" providerId="ADAL" clId="{B7C519D6-90F8-4617-9CB1-3867745376C5}" dt="2021-04-19T22:04:44.095" v="145"/>
          <ac:picMkLst>
            <pc:docMk/>
            <pc:sldMk cId="3437005913" sldId="886"/>
            <ac:picMk id="7" creationId="{B1C3AB5A-D988-4363-A645-1307E6DF0AE1}"/>
          </ac:picMkLst>
        </pc:picChg>
      </pc:sldChg>
      <pc:sldChg chg="add del ord">
        <pc:chgData name="Ilídio Oliveira" userId="2e6e6f6d-fff9-46ef-9091-884c6980c73a" providerId="ADAL" clId="{B7C519D6-90F8-4617-9CB1-3867745376C5}" dt="2021-04-20T13:38:58.040" v="422" actId="47"/>
        <pc:sldMkLst>
          <pc:docMk/>
          <pc:sldMk cId="3734857859" sldId="903"/>
        </pc:sldMkLst>
      </pc:sldChg>
      <pc:sldChg chg="addSp delSp modSp new mod ord">
        <pc:chgData name="Ilídio Oliveira" userId="2e6e6f6d-fff9-46ef-9091-884c6980c73a" providerId="ADAL" clId="{B7C519D6-90F8-4617-9CB1-3867745376C5}" dt="2021-04-20T13:25:04.622" v="284"/>
        <pc:sldMkLst>
          <pc:docMk/>
          <pc:sldMk cId="2061394093" sldId="904"/>
        </pc:sldMkLst>
        <pc:spChg chg="del">
          <ac:chgData name="Ilídio Oliveira" userId="2e6e6f6d-fff9-46ef-9091-884c6980c73a" providerId="ADAL" clId="{B7C519D6-90F8-4617-9CB1-3867745376C5}" dt="2021-04-19T22:04:47.288" v="147"/>
          <ac:spMkLst>
            <pc:docMk/>
            <pc:sldMk cId="2061394093" sldId="904"/>
            <ac:spMk id="3" creationId="{C209A7AD-A8B9-482B-8A5B-189853EA854D}"/>
          </ac:spMkLst>
        </pc:spChg>
        <pc:spChg chg="add mod">
          <ac:chgData name="Ilídio Oliveira" userId="2e6e6f6d-fff9-46ef-9091-884c6980c73a" providerId="ADAL" clId="{B7C519D6-90F8-4617-9CB1-3867745376C5}" dt="2021-04-19T22:05:24.444" v="157" actId="1076"/>
          <ac:spMkLst>
            <pc:docMk/>
            <pc:sldMk cId="2061394093" sldId="904"/>
            <ac:spMk id="9" creationId="{8E6EEE15-DE58-4060-9CED-2C2BDCB7B4B5}"/>
          </ac:spMkLst>
        </pc:spChg>
        <pc:picChg chg="add mod">
          <ac:chgData name="Ilídio Oliveira" userId="2e6e6f6d-fff9-46ef-9091-884c6980c73a" providerId="ADAL" clId="{B7C519D6-90F8-4617-9CB1-3867745376C5}" dt="2021-04-19T22:04:59.175" v="152" actId="1076"/>
          <ac:picMkLst>
            <pc:docMk/>
            <pc:sldMk cId="2061394093" sldId="904"/>
            <ac:picMk id="7" creationId="{696F84C7-726A-47A4-A5F9-6975809A593C}"/>
          </ac:picMkLst>
        </pc:picChg>
      </pc:sldChg>
      <pc:sldChg chg="addSp delSp modSp new mod modClrScheme modAnim chgLayout">
        <pc:chgData name="Ilídio Oliveira" userId="2e6e6f6d-fff9-46ef-9091-884c6980c73a" providerId="ADAL" clId="{B7C519D6-90F8-4617-9CB1-3867745376C5}" dt="2021-04-20T13:48:14.188" v="807" actId="1076"/>
        <pc:sldMkLst>
          <pc:docMk/>
          <pc:sldMk cId="1120278176" sldId="905"/>
        </pc:sldMkLst>
        <pc:spChg chg="del">
          <ac:chgData name="Ilídio Oliveira" userId="2e6e6f6d-fff9-46ef-9091-884c6980c73a" providerId="ADAL" clId="{B7C519D6-90F8-4617-9CB1-3867745376C5}" dt="2021-04-20T08:55:55.023" v="159" actId="700"/>
          <ac:spMkLst>
            <pc:docMk/>
            <pc:sldMk cId="1120278176" sldId="905"/>
            <ac:spMk id="2" creationId="{3D04A557-F66F-462B-A284-DD044AA3CCC0}"/>
          </ac:spMkLst>
        </pc:spChg>
        <pc:spChg chg="del mod ord">
          <ac:chgData name="Ilídio Oliveira" userId="2e6e6f6d-fff9-46ef-9091-884c6980c73a" providerId="ADAL" clId="{B7C519D6-90F8-4617-9CB1-3867745376C5}" dt="2021-04-20T08:55:55.023" v="159" actId="700"/>
          <ac:spMkLst>
            <pc:docMk/>
            <pc:sldMk cId="1120278176" sldId="905"/>
            <ac:spMk id="3" creationId="{FDF03C7D-E273-476B-A545-DF43FC055E30}"/>
          </ac:spMkLst>
        </pc:spChg>
        <pc:spChg chg="mod ord">
          <ac:chgData name="Ilídio Oliveira" userId="2e6e6f6d-fff9-46ef-9091-884c6980c73a" providerId="ADAL" clId="{B7C519D6-90F8-4617-9CB1-3867745376C5}" dt="2021-04-20T08:55:55.023" v="159" actId="700"/>
          <ac:spMkLst>
            <pc:docMk/>
            <pc:sldMk cId="1120278176" sldId="905"/>
            <ac:spMk id="4" creationId="{470D79CE-555F-4CA3-B8FA-D5A8D49A16DE}"/>
          </ac:spMkLst>
        </pc:spChg>
        <pc:spChg chg="mod ord">
          <ac:chgData name="Ilídio Oliveira" userId="2e6e6f6d-fff9-46ef-9091-884c6980c73a" providerId="ADAL" clId="{B7C519D6-90F8-4617-9CB1-3867745376C5}" dt="2021-04-20T08:55:55.023" v="159" actId="700"/>
          <ac:spMkLst>
            <pc:docMk/>
            <pc:sldMk cId="1120278176" sldId="905"/>
            <ac:spMk id="5" creationId="{23EA9F1C-62BC-4990-8CC4-21061E067AF7}"/>
          </ac:spMkLst>
        </pc:spChg>
        <pc:spChg chg="add mod ord">
          <ac:chgData name="Ilídio Oliveira" userId="2e6e6f6d-fff9-46ef-9091-884c6980c73a" providerId="ADAL" clId="{B7C519D6-90F8-4617-9CB1-3867745376C5}" dt="2021-04-20T08:55:55.023" v="159" actId="700"/>
          <ac:spMkLst>
            <pc:docMk/>
            <pc:sldMk cId="1120278176" sldId="905"/>
            <ac:spMk id="6" creationId="{FCF7B604-E006-43F1-A450-A1A1CE71FA62}"/>
          </ac:spMkLst>
        </pc:spChg>
        <pc:spChg chg="add mod ord">
          <ac:chgData name="Ilídio Oliveira" userId="2e6e6f6d-fff9-46ef-9091-884c6980c73a" providerId="ADAL" clId="{B7C519D6-90F8-4617-9CB1-3867745376C5}" dt="2021-04-20T08:55:55.023" v="159" actId="700"/>
          <ac:spMkLst>
            <pc:docMk/>
            <pc:sldMk cId="1120278176" sldId="905"/>
            <ac:spMk id="7" creationId="{12849C31-F60E-4137-A352-EF70DB180C64}"/>
          </ac:spMkLst>
        </pc:spChg>
        <pc:spChg chg="add del mod">
          <ac:chgData name="Ilídio Oliveira" userId="2e6e6f6d-fff9-46ef-9091-884c6980c73a" providerId="ADAL" clId="{B7C519D6-90F8-4617-9CB1-3867745376C5}" dt="2021-04-20T13:47:33.468" v="724" actId="478"/>
          <ac:spMkLst>
            <pc:docMk/>
            <pc:sldMk cId="1120278176" sldId="905"/>
            <ac:spMk id="8" creationId="{C6E414F5-157F-4132-B6BC-E0AA5D7626A3}"/>
          </ac:spMkLst>
        </pc:spChg>
        <pc:spChg chg="add mod">
          <ac:chgData name="Ilídio Oliveira" userId="2e6e6f6d-fff9-46ef-9091-884c6980c73a" providerId="ADAL" clId="{B7C519D6-90F8-4617-9CB1-3867745376C5}" dt="2021-04-20T13:48:14.188" v="807" actId="1076"/>
          <ac:spMkLst>
            <pc:docMk/>
            <pc:sldMk cId="1120278176" sldId="905"/>
            <ac:spMk id="10" creationId="{DC0E6DB3-043E-4F3F-9CB0-56D26F805CF8}"/>
          </ac:spMkLst>
        </pc:spChg>
        <pc:picChg chg="add mod">
          <ac:chgData name="Ilídio Oliveira" userId="2e6e6f6d-fff9-46ef-9091-884c6980c73a" providerId="ADAL" clId="{B7C519D6-90F8-4617-9CB1-3867745376C5}" dt="2021-04-20T09:03:18.950" v="172" actId="14100"/>
          <ac:picMkLst>
            <pc:docMk/>
            <pc:sldMk cId="1120278176" sldId="905"/>
            <ac:picMk id="9" creationId="{18556F54-FC04-4008-8FF9-423F4838D15C}"/>
          </ac:picMkLst>
        </pc:picChg>
        <pc:picChg chg="add del mod">
          <ac:chgData name="Ilídio Oliveira" userId="2e6e6f6d-fff9-46ef-9091-884c6980c73a" providerId="ADAL" clId="{B7C519D6-90F8-4617-9CB1-3867745376C5}" dt="2021-04-20T09:02:14.100" v="165" actId="478"/>
          <ac:picMkLst>
            <pc:docMk/>
            <pc:sldMk cId="1120278176" sldId="905"/>
            <ac:picMk id="11" creationId="{034473BF-2939-4F25-A8ED-8DF3105EFE02}"/>
          </ac:picMkLst>
        </pc:picChg>
        <pc:picChg chg="add mod">
          <ac:chgData name="Ilídio Oliveira" userId="2e6e6f6d-fff9-46ef-9091-884c6980c73a" providerId="ADAL" clId="{B7C519D6-90F8-4617-9CB1-3867745376C5}" dt="2021-04-20T09:04:01.409" v="179" actId="1076"/>
          <ac:picMkLst>
            <pc:docMk/>
            <pc:sldMk cId="1120278176" sldId="905"/>
            <ac:picMk id="13" creationId="{4071A213-D694-4FCE-A82C-D109D7E8C064}"/>
          </ac:picMkLst>
        </pc:picChg>
      </pc:sldChg>
      <pc:sldChg chg="addSp modSp new mod">
        <pc:chgData name="Ilídio Oliveira" userId="2e6e6f6d-fff9-46ef-9091-884c6980c73a" providerId="ADAL" clId="{B7C519D6-90F8-4617-9CB1-3867745376C5}" dt="2021-04-20T13:48:54.148" v="894" actId="20577"/>
        <pc:sldMkLst>
          <pc:docMk/>
          <pc:sldMk cId="239044543" sldId="906"/>
        </pc:sldMkLst>
        <pc:spChg chg="add mod">
          <ac:chgData name="Ilídio Oliveira" userId="2e6e6f6d-fff9-46ef-9091-884c6980c73a" providerId="ADAL" clId="{B7C519D6-90F8-4617-9CB1-3867745376C5}" dt="2021-04-20T13:48:54.148" v="894" actId="20577"/>
          <ac:spMkLst>
            <pc:docMk/>
            <pc:sldMk cId="239044543" sldId="906"/>
            <ac:spMk id="6" creationId="{CCF84FE0-79F8-4C59-853B-BEF4C6DFBD98}"/>
          </ac:spMkLst>
        </pc:spChg>
        <pc:picChg chg="add mod">
          <ac:chgData name="Ilídio Oliveira" userId="2e6e6f6d-fff9-46ef-9091-884c6980c73a" providerId="ADAL" clId="{B7C519D6-90F8-4617-9CB1-3867745376C5}" dt="2021-04-20T13:44:53.785" v="484" actId="1076"/>
          <ac:picMkLst>
            <pc:docMk/>
            <pc:sldMk cId="239044543" sldId="906"/>
            <ac:picMk id="5" creationId="{42B1FDC0-6EC3-4479-8D1B-5A931403E480}"/>
          </ac:picMkLst>
        </pc:picChg>
        <pc:picChg chg="add mod">
          <ac:chgData name="Ilídio Oliveira" userId="2e6e6f6d-fff9-46ef-9091-884c6980c73a" providerId="ADAL" clId="{B7C519D6-90F8-4617-9CB1-3867745376C5}" dt="2021-04-20T13:44:51.584" v="483" actId="1076"/>
          <ac:picMkLst>
            <pc:docMk/>
            <pc:sldMk cId="239044543" sldId="906"/>
            <ac:picMk id="7" creationId="{50846DDD-39DB-4CF8-9020-0959DB2C3320}"/>
          </ac:picMkLst>
        </pc:picChg>
      </pc:sldChg>
      <pc:sldChg chg="addSp new del mod">
        <pc:chgData name="Ilídio Oliveira" userId="2e6e6f6d-fff9-46ef-9091-884c6980c73a" providerId="ADAL" clId="{B7C519D6-90F8-4617-9CB1-3867745376C5}" dt="2021-04-20T13:34:45.646" v="393" actId="47"/>
        <pc:sldMkLst>
          <pc:docMk/>
          <pc:sldMk cId="3503459511" sldId="907"/>
        </pc:sldMkLst>
        <pc:spChg chg="add">
          <ac:chgData name="Ilídio Oliveira" userId="2e6e6f6d-fff9-46ef-9091-884c6980c73a" providerId="ADAL" clId="{B7C519D6-90F8-4617-9CB1-3867745376C5}" dt="2021-04-20T09:56:07.358" v="191" actId="22"/>
          <ac:spMkLst>
            <pc:docMk/>
            <pc:sldMk cId="3503459511" sldId="907"/>
            <ac:spMk id="8" creationId="{B19CE90E-B41B-4495-AF15-66D4542B3BA2}"/>
          </ac:spMkLst>
        </pc:spChg>
      </pc:sldChg>
      <pc:sldChg chg="addSp delSp modSp new mod ord modClrScheme chgLayout">
        <pc:chgData name="Ilídio Oliveira" userId="2e6e6f6d-fff9-46ef-9091-884c6980c73a" providerId="ADAL" clId="{B7C519D6-90F8-4617-9CB1-3867745376C5}" dt="2021-04-20T13:53:38.197" v="1177"/>
        <pc:sldMkLst>
          <pc:docMk/>
          <pc:sldMk cId="2997440796" sldId="908"/>
        </pc:sldMkLst>
        <pc:spChg chg="del mod ord">
          <ac:chgData name="Ilídio Oliveira" userId="2e6e6f6d-fff9-46ef-9091-884c6980c73a" providerId="ADAL" clId="{B7C519D6-90F8-4617-9CB1-3867745376C5}" dt="2021-04-20T10:01:49.856" v="193" actId="700"/>
          <ac:spMkLst>
            <pc:docMk/>
            <pc:sldMk cId="2997440796" sldId="908"/>
            <ac:spMk id="2" creationId="{748E521F-523A-4BD5-9706-59D092576CD2}"/>
          </ac:spMkLst>
        </pc:spChg>
        <pc:spChg chg="del mod ord">
          <ac:chgData name="Ilídio Oliveira" userId="2e6e6f6d-fff9-46ef-9091-884c6980c73a" providerId="ADAL" clId="{B7C519D6-90F8-4617-9CB1-3867745376C5}" dt="2021-04-20T10:01:49.856" v="193" actId="700"/>
          <ac:spMkLst>
            <pc:docMk/>
            <pc:sldMk cId="2997440796" sldId="908"/>
            <ac:spMk id="3" creationId="{B63FADF0-CD51-43CE-A7A8-CBD1A8CEDD70}"/>
          </ac:spMkLst>
        </pc:spChg>
        <pc:spChg chg="add mod ord">
          <ac:chgData name="Ilídio Oliveira" userId="2e6e6f6d-fff9-46ef-9091-884c6980c73a" providerId="ADAL" clId="{B7C519D6-90F8-4617-9CB1-3867745376C5}" dt="2021-04-20T13:34:20.352" v="384" actId="700"/>
          <ac:spMkLst>
            <pc:docMk/>
            <pc:sldMk cId="2997440796" sldId="908"/>
            <ac:spMk id="4" creationId="{26E4CF49-E29C-45F2-AF9D-B3DF707F217B}"/>
          </ac:spMkLst>
        </pc:spChg>
        <pc:spChg chg="del mod ord">
          <ac:chgData name="Ilídio Oliveira" userId="2e6e6f6d-fff9-46ef-9091-884c6980c73a" providerId="ADAL" clId="{B7C519D6-90F8-4617-9CB1-3867745376C5}" dt="2021-04-20T10:01:49.856" v="193" actId="700"/>
          <ac:spMkLst>
            <pc:docMk/>
            <pc:sldMk cId="2997440796" sldId="908"/>
            <ac:spMk id="4" creationId="{E19E9439-504C-4B2A-8BFC-566C689C11BB}"/>
          </ac:spMkLst>
        </pc:spChg>
        <pc:spChg chg="mod ord">
          <ac:chgData name="Ilídio Oliveira" userId="2e6e6f6d-fff9-46ef-9091-884c6980c73a" providerId="ADAL" clId="{B7C519D6-90F8-4617-9CB1-3867745376C5}" dt="2021-04-20T13:34:20.352" v="384" actId="700"/>
          <ac:spMkLst>
            <pc:docMk/>
            <pc:sldMk cId="2997440796" sldId="908"/>
            <ac:spMk id="5" creationId="{A57B2E1A-02DD-4637-855A-6E4EBFFDA3DA}"/>
          </ac:spMkLst>
        </pc:spChg>
        <pc:spChg chg="mod ord">
          <ac:chgData name="Ilídio Oliveira" userId="2e6e6f6d-fff9-46ef-9091-884c6980c73a" providerId="ADAL" clId="{B7C519D6-90F8-4617-9CB1-3867745376C5}" dt="2021-04-20T13:34:20.352" v="384" actId="700"/>
          <ac:spMkLst>
            <pc:docMk/>
            <pc:sldMk cId="2997440796" sldId="908"/>
            <ac:spMk id="6" creationId="{C014F221-362A-4F5A-8851-BE11B1F830CD}"/>
          </ac:spMkLst>
        </pc:spChg>
        <pc:spChg chg="add del mod ord">
          <ac:chgData name="Ilídio Oliveira" userId="2e6e6f6d-fff9-46ef-9091-884c6980c73a" providerId="ADAL" clId="{B7C519D6-90F8-4617-9CB1-3867745376C5}" dt="2021-04-20T13:34:20.352" v="384" actId="700"/>
          <ac:spMkLst>
            <pc:docMk/>
            <pc:sldMk cId="2997440796" sldId="908"/>
            <ac:spMk id="7" creationId="{EE46EBBA-B7EC-442D-82B6-8E8EC0B9A62C}"/>
          </ac:spMkLst>
        </pc:spChg>
        <pc:spChg chg="add del mod ord">
          <ac:chgData name="Ilídio Oliveira" userId="2e6e6f6d-fff9-46ef-9091-884c6980c73a" providerId="ADAL" clId="{B7C519D6-90F8-4617-9CB1-3867745376C5}" dt="2021-04-20T13:34:20.352" v="384" actId="700"/>
          <ac:spMkLst>
            <pc:docMk/>
            <pc:sldMk cId="2997440796" sldId="908"/>
            <ac:spMk id="8" creationId="{7035E807-BFBF-4831-AC3F-FBA35ED0E7DC}"/>
          </ac:spMkLst>
        </pc:spChg>
        <pc:spChg chg="add del mod ord">
          <ac:chgData name="Ilídio Oliveira" userId="2e6e6f6d-fff9-46ef-9091-884c6980c73a" providerId="ADAL" clId="{B7C519D6-90F8-4617-9CB1-3867745376C5}" dt="2021-04-20T13:34:20.352" v="384" actId="700"/>
          <ac:spMkLst>
            <pc:docMk/>
            <pc:sldMk cId="2997440796" sldId="908"/>
            <ac:spMk id="9" creationId="{6A55D6A4-D364-46D1-AD4A-99B4917BCF2C}"/>
          </ac:spMkLst>
        </pc:spChg>
        <pc:spChg chg="add mod">
          <ac:chgData name="Ilídio Oliveira" userId="2e6e6f6d-fff9-46ef-9091-884c6980c73a" providerId="ADAL" clId="{B7C519D6-90F8-4617-9CB1-3867745376C5}" dt="2021-04-20T13:34:42.601" v="392" actId="1076"/>
          <ac:spMkLst>
            <pc:docMk/>
            <pc:sldMk cId="2997440796" sldId="908"/>
            <ac:spMk id="12" creationId="{0FF9B200-95FB-4E6D-8E7C-CA81B1D27775}"/>
          </ac:spMkLst>
        </pc:spChg>
        <pc:picChg chg="add mod">
          <ac:chgData name="Ilídio Oliveira" userId="2e6e6f6d-fff9-46ef-9091-884c6980c73a" providerId="ADAL" clId="{B7C519D6-90F8-4617-9CB1-3867745376C5}" dt="2021-04-20T13:34:25.192" v="385" actId="1076"/>
          <ac:picMkLst>
            <pc:docMk/>
            <pc:sldMk cId="2997440796" sldId="908"/>
            <ac:picMk id="3" creationId="{D4BC0828-40CE-4E2C-A072-D517017E47ED}"/>
          </ac:picMkLst>
        </pc:picChg>
        <pc:picChg chg="add del mod">
          <ac:chgData name="Ilídio Oliveira" userId="2e6e6f6d-fff9-46ef-9091-884c6980c73a" providerId="ADAL" clId="{B7C519D6-90F8-4617-9CB1-3867745376C5}" dt="2021-04-20T13:34:04.722" v="381" actId="478"/>
          <ac:picMkLst>
            <pc:docMk/>
            <pc:sldMk cId="2997440796" sldId="908"/>
            <ac:picMk id="11" creationId="{F8971044-479F-4BB6-B0AD-1062FE5AB412}"/>
          </ac:picMkLst>
        </pc:picChg>
      </pc:sldChg>
      <pc:sldChg chg="addSp modSp new mod">
        <pc:chgData name="Ilídio Oliveira" userId="2e6e6f6d-fff9-46ef-9091-884c6980c73a" providerId="ADAL" clId="{B7C519D6-90F8-4617-9CB1-3867745376C5}" dt="2021-04-20T13:35:46.002" v="402" actId="1076"/>
        <pc:sldMkLst>
          <pc:docMk/>
          <pc:sldMk cId="3168600530" sldId="909"/>
        </pc:sldMkLst>
        <pc:picChg chg="add mod">
          <ac:chgData name="Ilídio Oliveira" userId="2e6e6f6d-fff9-46ef-9091-884c6980c73a" providerId="ADAL" clId="{B7C519D6-90F8-4617-9CB1-3867745376C5}" dt="2021-04-20T13:35:41.379" v="400" actId="14100"/>
          <ac:picMkLst>
            <pc:docMk/>
            <pc:sldMk cId="3168600530" sldId="909"/>
            <ac:picMk id="8" creationId="{977BD348-11F7-48F5-B5D8-8B7FC85A6921}"/>
          </ac:picMkLst>
        </pc:picChg>
        <pc:picChg chg="add mod">
          <ac:chgData name="Ilídio Oliveira" userId="2e6e6f6d-fff9-46ef-9091-884c6980c73a" providerId="ADAL" clId="{B7C519D6-90F8-4617-9CB1-3867745376C5}" dt="2021-04-20T13:35:46.002" v="402" actId="1076"/>
          <ac:picMkLst>
            <pc:docMk/>
            <pc:sldMk cId="3168600530" sldId="909"/>
            <ac:picMk id="10" creationId="{3851EBDC-1DFA-46A7-9BDC-DDAF6D13A644}"/>
          </ac:picMkLst>
        </pc:picChg>
      </pc:sldChg>
      <pc:sldChg chg="addSp modSp new mod ord">
        <pc:chgData name="Ilídio Oliveira" userId="2e6e6f6d-fff9-46ef-9091-884c6980c73a" providerId="ADAL" clId="{B7C519D6-90F8-4617-9CB1-3867745376C5}" dt="2021-04-20T13:49:50.009" v="982" actId="1076"/>
        <pc:sldMkLst>
          <pc:docMk/>
          <pc:sldMk cId="3103784301" sldId="910"/>
        </pc:sldMkLst>
        <pc:spChg chg="mod">
          <ac:chgData name="Ilídio Oliveira" userId="2e6e6f6d-fff9-46ef-9091-884c6980c73a" providerId="ADAL" clId="{B7C519D6-90F8-4617-9CB1-3867745376C5}" dt="2021-04-20T10:40:54.024" v="240" actId="20577"/>
          <ac:spMkLst>
            <pc:docMk/>
            <pc:sldMk cId="3103784301" sldId="910"/>
            <ac:spMk id="2" creationId="{DB958455-BC28-474C-950E-C7B325D34621}"/>
          </ac:spMkLst>
        </pc:spChg>
        <pc:picChg chg="add mod">
          <ac:chgData name="Ilídio Oliveira" userId="2e6e6f6d-fff9-46ef-9091-884c6980c73a" providerId="ADAL" clId="{B7C519D6-90F8-4617-9CB1-3867745376C5}" dt="2021-04-20T13:49:50.009" v="982" actId="1076"/>
          <ac:picMkLst>
            <pc:docMk/>
            <pc:sldMk cId="3103784301" sldId="910"/>
            <ac:picMk id="8" creationId="{2DF37F9B-82B5-4DE8-87B4-FA810650524D}"/>
          </ac:picMkLst>
        </pc:picChg>
      </pc:sldChg>
      <pc:sldChg chg="addSp modSp new mod modAnim">
        <pc:chgData name="Ilídio Oliveira" userId="2e6e6f6d-fff9-46ef-9091-884c6980c73a" providerId="ADAL" clId="{B7C519D6-90F8-4617-9CB1-3867745376C5}" dt="2021-04-20T13:49:37.483" v="980" actId="20577"/>
        <pc:sldMkLst>
          <pc:docMk/>
          <pc:sldMk cId="303756512" sldId="911"/>
        </pc:sldMkLst>
        <pc:spChg chg="add mod">
          <ac:chgData name="Ilídio Oliveira" userId="2e6e6f6d-fff9-46ef-9091-884c6980c73a" providerId="ADAL" clId="{B7C519D6-90F8-4617-9CB1-3867745376C5}" dt="2021-04-20T13:49:37.483" v="980" actId="20577"/>
          <ac:spMkLst>
            <pc:docMk/>
            <pc:sldMk cId="303756512" sldId="911"/>
            <ac:spMk id="6" creationId="{0A85F71E-53B5-4732-9DC3-539549D6EF53}"/>
          </ac:spMkLst>
        </pc:spChg>
        <pc:picChg chg="add mod">
          <ac:chgData name="Ilídio Oliveira" userId="2e6e6f6d-fff9-46ef-9091-884c6980c73a" providerId="ADAL" clId="{B7C519D6-90F8-4617-9CB1-3867745376C5}" dt="2021-04-20T13:43:44.321" v="479" actId="14100"/>
          <ac:picMkLst>
            <pc:docMk/>
            <pc:sldMk cId="303756512" sldId="911"/>
            <ac:picMk id="5" creationId="{6C174BC9-ADAF-4B9D-9431-EE66267C9333}"/>
          </ac:picMkLst>
        </pc:picChg>
        <pc:picChg chg="add mod">
          <ac:chgData name="Ilídio Oliveira" userId="2e6e6f6d-fff9-46ef-9091-884c6980c73a" providerId="ADAL" clId="{B7C519D6-90F8-4617-9CB1-3867745376C5}" dt="2021-04-20T13:43:59.013" v="480" actId="1440"/>
          <ac:picMkLst>
            <pc:docMk/>
            <pc:sldMk cId="303756512" sldId="911"/>
            <ac:picMk id="7" creationId="{C29CD720-6C83-4FC7-ABD9-A9C347BE1E2A}"/>
          </ac:picMkLst>
        </pc:picChg>
      </pc:sldChg>
      <pc:sldChg chg="addSp delSp modSp new mod">
        <pc:chgData name="Ilídio Oliveira" userId="2e6e6f6d-fff9-46ef-9091-884c6980c73a" providerId="ADAL" clId="{B7C519D6-90F8-4617-9CB1-3867745376C5}" dt="2021-04-20T13:47:28.266" v="723" actId="6549"/>
        <pc:sldMkLst>
          <pc:docMk/>
          <pc:sldMk cId="3490198451" sldId="912"/>
        </pc:sldMkLst>
        <pc:spChg chg="mod">
          <ac:chgData name="Ilídio Oliveira" userId="2e6e6f6d-fff9-46ef-9091-884c6980c73a" providerId="ADAL" clId="{B7C519D6-90F8-4617-9CB1-3867745376C5}" dt="2021-04-20T13:47:28.266" v="723" actId="6549"/>
          <ac:spMkLst>
            <pc:docMk/>
            <pc:sldMk cId="3490198451" sldId="912"/>
            <ac:spMk id="2" creationId="{CFEF7261-37D4-40EC-AC53-AB0C30079A2E}"/>
          </ac:spMkLst>
        </pc:spChg>
        <pc:spChg chg="add mod">
          <ac:chgData name="Ilídio Oliveira" userId="2e6e6f6d-fff9-46ef-9091-884c6980c73a" providerId="ADAL" clId="{B7C519D6-90F8-4617-9CB1-3867745376C5}" dt="2021-04-20T13:47:23.188" v="722" actId="20577"/>
          <ac:spMkLst>
            <pc:docMk/>
            <pc:sldMk cId="3490198451" sldId="912"/>
            <ac:spMk id="8" creationId="{8694CD79-C8D8-4584-BD4B-8E88EC75FAB5}"/>
          </ac:spMkLst>
        </pc:spChg>
        <pc:picChg chg="add mod">
          <ac:chgData name="Ilídio Oliveira" userId="2e6e6f6d-fff9-46ef-9091-884c6980c73a" providerId="ADAL" clId="{B7C519D6-90F8-4617-9CB1-3867745376C5}" dt="2021-04-20T11:26:06.437" v="280" actId="14100"/>
          <ac:picMkLst>
            <pc:docMk/>
            <pc:sldMk cId="3490198451" sldId="912"/>
            <ac:picMk id="7" creationId="{36F9DCF9-61EA-494D-B182-9A0BCBE95D1F}"/>
          </ac:picMkLst>
        </pc:picChg>
        <pc:picChg chg="add del mod">
          <ac:chgData name="Ilídio Oliveira" userId="2e6e6f6d-fff9-46ef-9091-884c6980c73a" providerId="ADAL" clId="{B7C519D6-90F8-4617-9CB1-3867745376C5}" dt="2021-04-20T11:25:58.073" v="276" actId="478"/>
          <ac:picMkLst>
            <pc:docMk/>
            <pc:sldMk cId="3490198451" sldId="912"/>
            <ac:picMk id="9" creationId="{1FE1F120-B6D3-400D-B8B4-F226AA419609}"/>
          </ac:picMkLst>
        </pc:picChg>
        <pc:picChg chg="add mod">
          <ac:chgData name="Ilídio Oliveira" userId="2e6e6f6d-fff9-46ef-9091-884c6980c73a" providerId="ADAL" clId="{B7C519D6-90F8-4617-9CB1-3867745376C5}" dt="2021-04-20T11:26:03.387" v="279" actId="14100"/>
          <ac:picMkLst>
            <pc:docMk/>
            <pc:sldMk cId="3490198451" sldId="912"/>
            <ac:picMk id="11" creationId="{3F53105A-A10E-404B-A025-94DFA819C121}"/>
          </ac:picMkLst>
        </pc:picChg>
      </pc:sldChg>
    </pc:docChg>
  </pc:docChgLst>
  <pc:docChgLst>
    <pc:chgData name="Ilídio Oliveira" userId="2e6e6f6d-fff9-46ef-9091-884c6980c73a" providerId="ADAL" clId="{9CEED58C-6F9E-4351-B71D-90D99235C9A6}"/>
    <pc:docChg chg="custSel modSld">
      <pc:chgData name="Ilídio Oliveira" userId="2e6e6f6d-fff9-46ef-9091-884c6980c73a" providerId="ADAL" clId="{9CEED58C-6F9E-4351-B71D-90D99235C9A6}" dt="2020-03-02T17:12:43.298" v="331" actId="20577"/>
      <pc:docMkLst>
        <pc:docMk/>
      </pc:docMkLst>
      <pc:sldChg chg="modSp">
        <pc:chgData name="Ilídio Oliveira" userId="2e6e6f6d-fff9-46ef-9091-884c6980c73a" providerId="ADAL" clId="{9CEED58C-6F9E-4351-B71D-90D99235C9A6}" dt="2020-03-02T17:11:10.778" v="317" actId="1076"/>
        <pc:sldMkLst>
          <pc:docMk/>
          <pc:sldMk cId="2256205835" sldId="754"/>
        </pc:sldMkLst>
        <pc:spChg chg="mod">
          <ac:chgData name="Ilídio Oliveira" userId="2e6e6f6d-fff9-46ef-9091-884c6980c73a" providerId="ADAL" clId="{9CEED58C-6F9E-4351-B71D-90D99235C9A6}" dt="2020-03-02T17:11:10.778" v="317" actId="1076"/>
          <ac:spMkLst>
            <pc:docMk/>
            <pc:sldMk cId="2256205835" sldId="754"/>
            <ac:spMk id="73" creationId="{00000000-0000-0000-0000-000000000000}"/>
          </ac:spMkLst>
        </pc:spChg>
      </pc:sldChg>
      <pc:sldChg chg="modSp">
        <pc:chgData name="Ilídio Oliveira" userId="2e6e6f6d-fff9-46ef-9091-884c6980c73a" providerId="ADAL" clId="{9CEED58C-6F9E-4351-B71D-90D99235C9A6}" dt="2020-03-02T17:09:15.089" v="316" actId="20577"/>
        <pc:sldMkLst>
          <pc:docMk/>
          <pc:sldMk cId="3204181912" sldId="759"/>
        </pc:sldMkLst>
        <pc:spChg chg="mod">
          <ac:chgData name="Ilídio Oliveira" userId="2e6e6f6d-fff9-46ef-9091-884c6980c73a" providerId="ADAL" clId="{9CEED58C-6F9E-4351-B71D-90D99235C9A6}" dt="2020-03-02T17:09:15.089" v="316" actId="20577"/>
          <ac:spMkLst>
            <pc:docMk/>
            <pc:sldMk cId="3204181912" sldId="759"/>
            <ac:spMk id="3" creationId="{6B4E3FCA-CA25-442B-9D56-63570180034F}"/>
          </ac:spMkLst>
        </pc:spChg>
      </pc:sldChg>
      <pc:sldChg chg="modSp">
        <pc:chgData name="Ilídio Oliveira" userId="2e6e6f6d-fff9-46ef-9091-884c6980c73a" providerId="ADAL" clId="{9CEED58C-6F9E-4351-B71D-90D99235C9A6}" dt="2020-03-02T17:12:43.298" v="331" actId="20577"/>
        <pc:sldMkLst>
          <pc:docMk/>
          <pc:sldMk cId="2118868984" sldId="767"/>
        </pc:sldMkLst>
        <pc:spChg chg="mod">
          <ac:chgData name="Ilídio Oliveira" userId="2e6e6f6d-fff9-46ef-9091-884c6980c73a" providerId="ADAL" clId="{9CEED58C-6F9E-4351-B71D-90D99235C9A6}" dt="2020-03-02T17:12:43.298" v="331" actId="20577"/>
          <ac:spMkLst>
            <pc:docMk/>
            <pc:sldMk cId="2118868984" sldId="767"/>
            <ac:spMk id="8" creationId="{00000000-0000-0000-0000-000000000000}"/>
          </ac:spMkLst>
        </pc:spChg>
      </pc:sldChg>
    </pc:docChg>
  </pc:docChgLst>
  <pc:docChgLst>
    <pc:chgData name="Ilídio Oliveira" userId="2e6e6f6d-fff9-46ef-9091-884c6980c73a" providerId="ADAL" clId="{5E10C1BA-0CB4-4E97-9543-69349C3CC390}"/>
    <pc:docChg chg="undo custSel modSld">
      <pc:chgData name="Ilídio Oliveira" userId="2e6e6f6d-fff9-46ef-9091-884c6980c73a" providerId="ADAL" clId="{5E10C1BA-0CB4-4E97-9543-69349C3CC390}" dt="2020-03-03T13:51:57.704" v="164" actId="1076"/>
      <pc:docMkLst>
        <pc:docMk/>
      </pc:docMkLst>
      <pc:sldChg chg="addSp modSp">
        <pc:chgData name="Ilídio Oliveira" userId="2e6e6f6d-fff9-46ef-9091-884c6980c73a" providerId="ADAL" clId="{5E10C1BA-0CB4-4E97-9543-69349C3CC390}" dt="2020-03-03T13:36:22.037" v="43" actId="404"/>
        <pc:sldMkLst>
          <pc:docMk/>
          <pc:sldMk cId="1056010048" sldId="746"/>
        </pc:sldMkLst>
        <pc:spChg chg="mod">
          <ac:chgData name="Ilídio Oliveira" userId="2e6e6f6d-fff9-46ef-9091-884c6980c73a" providerId="ADAL" clId="{5E10C1BA-0CB4-4E97-9543-69349C3CC390}" dt="2020-03-03T13:36:22.037" v="43" actId="404"/>
          <ac:spMkLst>
            <pc:docMk/>
            <pc:sldMk cId="1056010048" sldId="746"/>
            <ac:spMk id="5" creationId="{7BB630E7-4BC3-41C9-9FE7-A7D40DF5C99F}"/>
          </ac:spMkLst>
        </pc:spChg>
        <pc:picChg chg="add mod">
          <ac:chgData name="Ilídio Oliveira" userId="2e6e6f6d-fff9-46ef-9091-884c6980c73a" providerId="ADAL" clId="{5E10C1BA-0CB4-4E97-9543-69349C3CC390}" dt="2020-03-03T13:35:50.747" v="39" actId="1076"/>
          <ac:picMkLst>
            <pc:docMk/>
            <pc:sldMk cId="1056010048" sldId="746"/>
            <ac:picMk id="4" creationId="{CD93D498-23AE-41D6-BCCF-BCE690DD4302}"/>
          </ac:picMkLst>
        </pc:picChg>
      </pc:sldChg>
      <pc:sldChg chg="addSp modSp">
        <pc:chgData name="Ilídio Oliveira" userId="2e6e6f6d-fff9-46ef-9091-884c6980c73a" providerId="ADAL" clId="{5E10C1BA-0CB4-4E97-9543-69349C3CC390}" dt="2020-03-03T13:40:41.744" v="58"/>
        <pc:sldMkLst>
          <pc:docMk/>
          <pc:sldMk cId="3381713995" sldId="747"/>
        </pc:sldMkLst>
        <pc:spChg chg="add mod">
          <ac:chgData name="Ilídio Oliveira" userId="2e6e6f6d-fff9-46ef-9091-884c6980c73a" providerId="ADAL" clId="{5E10C1BA-0CB4-4E97-9543-69349C3CC390}" dt="2020-03-03T13:40:41.744" v="58"/>
          <ac:spMkLst>
            <pc:docMk/>
            <pc:sldMk cId="3381713995" sldId="747"/>
            <ac:spMk id="2" creationId="{84C13120-B9CF-4F38-800F-BB17B01B8405}"/>
          </ac:spMkLst>
        </pc:spChg>
        <pc:spChg chg="mod">
          <ac:chgData name="Ilídio Oliveira" userId="2e6e6f6d-fff9-46ef-9091-884c6980c73a" providerId="ADAL" clId="{5E10C1BA-0CB4-4E97-9543-69349C3CC390}" dt="2020-03-03T13:40:00.842" v="47" actId="14100"/>
          <ac:spMkLst>
            <pc:docMk/>
            <pc:sldMk cId="3381713995" sldId="747"/>
            <ac:spMk id="1254403" creationId="{00000000-0000-0000-0000-000000000000}"/>
          </ac:spMkLst>
        </pc:spChg>
        <pc:picChg chg="add mod">
          <ac:chgData name="Ilídio Oliveira" userId="2e6e6f6d-fff9-46ef-9091-884c6980c73a" providerId="ADAL" clId="{5E10C1BA-0CB4-4E97-9543-69349C3CC390}" dt="2020-03-03T13:40:09.474" v="48" actId="1076"/>
          <ac:picMkLst>
            <pc:docMk/>
            <pc:sldMk cId="3381713995" sldId="747"/>
            <ac:picMk id="1026" creationId="{08E08A31-8291-41E0-9DBC-DE302E0EAFE7}"/>
          </ac:picMkLst>
        </pc:picChg>
      </pc:sldChg>
      <pc:sldChg chg="addSp modSp">
        <pc:chgData name="Ilídio Oliveira" userId="2e6e6f6d-fff9-46ef-9091-884c6980c73a" providerId="ADAL" clId="{5E10C1BA-0CB4-4E97-9543-69349C3CC390}" dt="2020-03-03T13:42:24.026" v="147" actId="1076"/>
        <pc:sldMkLst>
          <pc:docMk/>
          <pc:sldMk cId="3734950293" sldId="752"/>
        </pc:sldMkLst>
        <pc:spChg chg="add mod">
          <ac:chgData name="Ilídio Oliveira" userId="2e6e6f6d-fff9-46ef-9091-884c6980c73a" providerId="ADAL" clId="{5E10C1BA-0CB4-4E97-9543-69349C3CC390}" dt="2020-03-03T13:42:24.026" v="147" actId="1076"/>
          <ac:spMkLst>
            <pc:docMk/>
            <pc:sldMk cId="3734950293" sldId="752"/>
            <ac:spMk id="2" creationId="{40AF28C4-8549-46AC-B8BB-ACA7A5EDA950}"/>
          </ac:spMkLst>
        </pc:spChg>
        <pc:spChg chg="mod">
          <ac:chgData name="Ilídio Oliveira" userId="2e6e6f6d-fff9-46ef-9091-884c6980c73a" providerId="ADAL" clId="{5E10C1BA-0CB4-4E97-9543-69349C3CC390}" dt="2020-03-03T13:41:19.978" v="62" actId="14100"/>
          <ac:spMkLst>
            <pc:docMk/>
            <pc:sldMk cId="3734950293" sldId="752"/>
            <ac:spMk id="66" creationId="{00000000-0000-0000-0000-000000000000}"/>
          </ac:spMkLst>
        </pc:spChg>
      </pc:sldChg>
      <pc:sldChg chg="modSp">
        <pc:chgData name="Ilídio Oliveira" userId="2e6e6f6d-fff9-46ef-9091-884c6980c73a" providerId="ADAL" clId="{5E10C1BA-0CB4-4E97-9543-69349C3CC390}" dt="2020-03-03T13:43:24.448" v="151" actId="13926"/>
        <pc:sldMkLst>
          <pc:docMk/>
          <pc:sldMk cId="2397033696" sldId="753"/>
        </pc:sldMkLst>
        <pc:spChg chg="mod">
          <ac:chgData name="Ilídio Oliveira" userId="2e6e6f6d-fff9-46ef-9091-884c6980c73a" providerId="ADAL" clId="{5E10C1BA-0CB4-4E97-9543-69349C3CC390}" dt="2020-03-03T13:43:24.448" v="151" actId="13926"/>
          <ac:spMkLst>
            <pc:docMk/>
            <pc:sldMk cId="2397033696" sldId="753"/>
            <ac:spMk id="14" creationId="{00000000-0000-0000-0000-000000000000}"/>
          </ac:spMkLst>
        </pc:spChg>
        <pc:picChg chg="mod">
          <ac:chgData name="Ilídio Oliveira" userId="2e6e6f6d-fff9-46ef-9091-884c6980c73a" providerId="ADAL" clId="{5E10C1BA-0CB4-4E97-9543-69349C3CC390}" dt="2020-03-03T13:43:06.562" v="149" actId="1076"/>
          <ac:picMkLst>
            <pc:docMk/>
            <pc:sldMk cId="2397033696" sldId="753"/>
            <ac:picMk id="2050" creationId="{00000000-0000-0000-0000-000000000000}"/>
          </ac:picMkLst>
        </pc:picChg>
      </pc:sldChg>
      <pc:sldChg chg="modSp">
        <pc:chgData name="Ilídio Oliveira" userId="2e6e6f6d-fff9-46ef-9091-884c6980c73a" providerId="ADAL" clId="{5E10C1BA-0CB4-4E97-9543-69349C3CC390}" dt="2020-03-03T13:49:11.090" v="155" actId="6549"/>
        <pc:sldMkLst>
          <pc:docMk/>
          <pc:sldMk cId="1134506004" sldId="755"/>
        </pc:sldMkLst>
        <pc:graphicFrameChg chg="mod modGraphic">
          <ac:chgData name="Ilídio Oliveira" userId="2e6e6f6d-fff9-46ef-9091-884c6980c73a" providerId="ADAL" clId="{5E10C1BA-0CB4-4E97-9543-69349C3CC390}" dt="2020-03-03T13:49:11.090" v="155" actId="6549"/>
          <ac:graphicFrameMkLst>
            <pc:docMk/>
            <pc:sldMk cId="1134506004" sldId="755"/>
            <ac:graphicFrameMk id="6" creationId="{00000000-0000-0000-0000-000000000000}"/>
          </ac:graphicFrameMkLst>
        </pc:graphicFrameChg>
      </pc:sldChg>
      <pc:sldChg chg="modSp">
        <pc:chgData name="Ilídio Oliveira" userId="2e6e6f6d-fff9-46ef-9091-884c6980c73a" providerId="ADAL" clId="{5E10C1BA-0CB4-4E97-9543-69349C3CC390}" dt="2020-03-03T13:49:49.109" v="157" actId="13926"/>
        <pc:sldMkLst>
          <pc:docMk/>
          <pc:sldMk cId="1975047792" sldId="756"/>
        </pc:sldMkLst>
        <pc:spChg chg="mod">
          <ac:chgData name="Ilídio Oliveira" userId="2e6e6f6d-fff9-46ef-9091-884c6980c73a" providerId="ADAL" clId="{5E10C1BA-0CB4-4E97-9543-69349C3CC390}" dt="2020-03-03T13:49:49.109" v="157" actId="13926"/>
          <ac:spMkLst>
            <pc:docMk/>
            <pc:sldMk cId="1975047792" sldId="756"/>
            <ac:spMk id="79" creationId="{00000000-0000-0000-0000-000000000000}"/>
          </ac:spMkLst>
        </pc:spChg>
      </pc:sldChg>
      <pc:sldChg chg="modSp">
        <pc:chgData name="Ilídio Oliveira" userId="2e6e6f6d-fff9-46ef-9091-884c6980c73a" providerId="ADAL" clId="{5E10C1BA-0CB4-4E97-9543-69349C3CC390}" dt="2020-03-03T13:34:15.428" v="34" actId="20577"/>
        <pc:sldMkLst>
          <pc:docMk/>
          <pc:sldMk cId="3204181912" sldId="759"/>
        </pc:sldMkLst>
        <pc:spChg chg="mod">
          <ac:chgData name="Ilídio Oliveira" userId="2e6e6f6d-fff9-46ef-9091-884c6980c73a" providerId="ADAL" clId="{5E10C1BA-0CB4-4E97-9543-69349C3CC390}" dt="2020-03-03T13:34:15.428" v="34" actId="20577"/>
          <ac:spMkLst>
            <pc:docMk/>
            <pc:sldMk cId="3204181912" sldId="759"/>
            <ac:spMk id="3" creationId="{6B4E3FCA-CA25-442B-9D56-63570180034F}"/>
          </ac:spMkLst>
        </pc:spChg>
      </pc:sldChg>
      <pc:sldChg chg="modSp">
        <pc:chgData name="Ilídio Oliveira" userId="2e6e6f6d-fff9-46ef-9091-884c6980c73a" providerId="ADAL" clId="{5E10C1BA-0CB4-4E97-9543-69349C3CC390}" dt="2020-03-03T13:51:57.704" v="164" actId="1076"/>
        <pc:sldMkLst>
          <pc:docMk/>
          <pc:sldMk cId="1125541828" sldId="761"/>
        </pc:sldMkLst>
        <pc:spChg chg="mod">
          <ac:chgData name="Ilídio Oliveira" userId="2e6e6f6d-fff9-46ef-9091-884c6980c73a" providerId="ADAL" clId="{5E10C1BA-0CB4-4E97-9543-69349C3CC390}" dt="2020-03-03T13:51:57.704" v="164" actId="1076"/>
          <ac:spMkLst>
            <pc:docMk/>
            <pc:sldMk cId="1125541828" sldId="761"/>
            <ac:spMk id="6" creationId="{00000000-0000-0000-0000-000000000000}"/>
          </ac:spMkLst>
        </pc:spChg>
        <pc:spChg chg="mod">
          <ac:chgData name="Ilídio Oliveira" userId="2e6e6f6d-fff9-46ef-9091-884c6980c73a" providerId="ADAL" clId="{5E10C1BA-0CB4-4E97-9543-69349C3CC390}" dt="2020-03-03T13:51:46.490" v="163" actId="33524"/>
          <ac:spMkLst>
            <pc:docMk/>
            <pc:sldMk cId="1125541828" sldId="761"/>
            <ac:spMk id="7" creationId="{CEDF7053-79A0-49C2-AC8C-4FECC7E1F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E48231-9B25-40A8-9DAF-4A043CF17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DETI/AMS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F9F27-270D-440F-B2F5-06C1793364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23E31-9109-4748-AF7D-BEF35148658E}" type="datetime1">
              <a:rPr lang="pt-PT" smtClean="0"/>
              <a:t>12-03-2024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6E2A6-A4D3-46D3-A67A-7ABD37A48C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 Oliveira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934B2-36AB-4C8F-93F2-1E30D6A70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CF236-6B78-400E-965A-57D76FE45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875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5:22:26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24575,'147'-8'0,"-94"3"0,91 4 0,196 12 0,-136-7 0,23 7 0,135 3 0,-249-14 0,4-2 0,195 23 0,106 13 0,2-35 0,-166-1 0,1603 2 0,-1814-2 66,50-9-1,25-2-1561,-96 13-5330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18.43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1,'0'239,"0"-232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19.33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27,'29'-1,"56"-11,-57 7,1 1,30-1,-24 6,-22-1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20.53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28,'1'0,"3"0,3 0,3 0,4 0,3 0,0 0,1 0,0-2,-1 0,-3 0,-3-1,-3-1,0-1,0 1,-1 2,1 0,-1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22.1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0,'0'442,"0"-435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22.7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48,'3'0,"5"0,7 0,2-2,6-1,1-3,1-1,0 1,-4 1,-2 1,-2-1,-2-1,-3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23.58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43,'1'0,"4"0,2 0,2 0,4 0,2 0,2-2,0 0,-1 0,2-1,1-2,0-1,0 1,-2 0,-2 2,-1-1,-1 1,-3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24.75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 1,'0'18,"0"64,-15 123,13-195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25.73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27,'4'0,"4"0,4 0,2 0,1 0,0-2,1 1,0-4,-1-1,0 0,-3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26.85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69,'1'0,"4"0,2 0,2 0,4 0,2-1,0-3,4 0,0-1,0-2,-2-2,-2-1,-4 0,-2 1,-1 3,-2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30:15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1,'2435'0,"-2270"10,-65-2,238 28,-182-19,-129-13,0 1,39 12,-40-10,-1 0,52 5,260 27,-285-31,-27-4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5:22:28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1 24575,'70'0'0,"1"4"0,-1 3 0,0 3 0,100 27 0,244 82 0,-228-69 0,-138-36 0,-1-2 0,2-2 0,-1-2 0,62 1 0,-52 0 0,-56-9 0,-1 0 0,1 0 0,-1 1 0,1-1 0,0 0 0,-1 1 0,1-1 0,-1 1 0,1 0 0,-1-1 0,1 1 0,-1 0 0,0 0 0,1 0 0,-1 0 0,0 0 0,0 0 0,0 0 0,0 0 0,0 1 0,0-1 0,0 0 0,0 1 0,0-1 0,0 1 0,-1-1 0,1 1 0,-1-1 0,1 1 0,-1-1 0,1 3 0,-3 0 0,-1-1 0,1 0 0,0 1 0,-1-1 0,0 0 0,0-1 0,0 1 0,0 0 0,0-1 0,0 0 0,-1 1 0,1-1 0,-1-1 0,0 1 0,-4 1 0,-1 2 0,-39 16 0,0-2 0,-2-2 0,-69 15 0,42-12 0,-431 124 0,256-78 0,204-55 0,36-10 0,0 2 0,0 0 0,1 0 0,-1 1 0,1 1 0,-1 0 0,1 0 0,-16 11 0,-30 34 0,42-37 0,0 1 0,-1-2 0,-33 22 0,24-23-227,-1 0-1,0-2 1,0 0-1,-1-2 1,-38 5-1,34-8-6598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30:21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2,'81'0,"25"-2,209 26,129 22,40-41,-273-7,-194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30:26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45,'27'0,"86"-1,-1 5,123 20,167 35,-225-32,49 3,-74-14,51 3,667-20,-569-18,-158-5,5-1,-34 13,162-36,-252 40,0-1,-1-1,37-21,-3 1,-46 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30:28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18,'0'-1,"0"0,1 0,-1 0,1 1,-1-1,1 0,-1 0,1 1,-1-1,1 0,0 1,-1-1,1 0,0 1,0-1,-1 1,1-1,0 1,0 0,0-1,0 1,0 0,-1 0,1-1,0 1,0 0,0 0,1 0,33-3,-30 3,146 2,299 41,-281-21,191 1,-245-24,-88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30:29.1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0,'1128'0,"-1088"3,-25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5:24:57.6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0 613 24575,'0'3'0,"0"0"0,0-1 0,0 1 0,0 0 0,1-1 0,-1 1 0,1-1 0,0 1 0,0 0 0,-1-1 0,2 0 0,-1 1 0,0-1 0,0 0 0,1 1 0,-1-1 0,1 0 0,0 0 0,0 0 0,-1 0 0,1-1 0,0 1 0,1 0 0,-1-1 0,0 1 0,4 1 0,23 19 0,-10-3 0,-16-15 0,0 0 0,0-1 0,1 1 0,0-1 0,0 0 0,0 0 0,0 0 0,0 0 0,0-1 0,1 0 0,-1 1 0,1-2 0,-1 1 0,1 0 0,0-1 0,0 0 0,5 0 0,8 0 0,-1-1 0,0-1 0,0-1 0,0 0 0,0-1 0,0-1 0,0-1 0,-1 0 0,0-1 0,0-1 0,0 0 0,17-12 0,23-16 0,92-76 0,-127 94 0,409-384-184,-318 290-997,-87 85-5645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5:24:59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1 883 24575,'3'6'0,"1"0"0,-1 0 0,0 0 0,-1 1 0,0-1 0,0 1 0,0 0 0,-1 0 0,1 10 0,3 9 0,-3-20 0,-1 0 0,1 0 0,1-1 0,-1 1 0,1-1 0,0 1 0,0-1 0,0 0 0,1 0 0,0 0 0,0 0 0,0-1 0,9 7 0,-11-9 0,1 0 0,0-1 0,0 1 0,0-1 0,0 0 0,0 0 0,0 0 0,0 0 0,1 0 0,-1-1 0,0 0 0,0 1 0,0-1 0,1 0 0,-1-1 0,0 1 0,0 0 0,1-1 0,-1 0 0,0 0 0,0 0 0,0 0 0,0 0 0,0-1 0,0 1 0,0-1 0,-1 0 0,4-2 0,13-12 0,0-2 0,-1 0 0,-1-1 0,-1 0 0,-1-1 0,22-38 0,20-25 0,74-93 0,-30 38 0,6 4 0,128-123 0,-148 177-1365,-63 57-5461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5:25:00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0 754 24575,'7'9'0,"-1"0"0,0 1 0,-1-1 0,0 1 0,7 21 0,-8-19 0,1 1 0,1-1 0,-1-1 0,2 1 0,13 18 0,-17-27 0,-1-1 0,0 0 0,1 0 0,-1 0 0,1 0 0,0 0 0,-1-1 0,1 1 0,0-1 0,0 0 0,0 1 0,0-1 0,0-1 0,0 1 0,0 0 0,1-1 0,-1 0 0,0 1 0,0-1 0,0-1 0,1 1 0,-1 0 0,0-1 0,0 1 0,0-1 0,0 0 0,0 0 0,4-2 0,3-2 0,-1 0 0,0 0 0,0-1 0,0 0 0,-1 0 0,0-1 0,0 0 0,12-15 0,53-77 0,-43 56 0,211-260 0,-194 252 0,3 2 0,1 2 0,90-63 0,79-40-1365,-191 131-5461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5:25:17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5:04:44.5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1 110 24575,'18'-2'0,"0"-1"0,0-1 0,0-1 0,0 0 0,-1-1 0,19-9 0,11-3 0,-4 5 0,1 1 0,0 3 0,0 2 0,55-3 0,182 10 0,-136 2 0,-115-2 0,610 24 0,190 52 0,-39-45 0,3-32 0,-300-1 0,-34 2-1365,-437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5:04:47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 24575,'2'-2'0,"-1"1"0,0 0 0,1 0 0,-1 0 0,0 0 0,1 0 0,-1 0 0,1 1 0,0-1 0,-1 0 0,1 1 0,0-1 0,-1 1 0,1-1 0,0 1 0,0 0 0,-1 0 0,5 0 0,-4 0 0,122-10 0,184 8 0,-151 5 0,2544-3-1365,-2684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5:05:08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49 24575,'8'-5'0,"0"1"0,0 0 0,0 0 0,0 1 0,1 0 0,0 1 0,-1 0 0,1 0 0,17 0 0,-2-2 0,31-3 0,0 2 0,0 3 0,62 5 0,-1 0 0,143 8 0,15 0 0,-110 0 0,3 0 0,-133-10 0,45 8 0,29 1 0,1139-10-1365,-1226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8:44.7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 1,'14'5,"0"1,-1 1,0 0,0 1,-1 1,0-1,0 2,-1 0,-1 0,15 18,-2 2,-2 0,-1 1,17 35,-19-27,-1 1,12 46,-26-66,0 1,-1 0,0-1,-2 1,-4 31,2 12,-1 12,-4-1,-30 142,31-180,3 1,1 0,4 62,1-14,-3-74,1 1,0-1,1 1,1-1,6 20,-7-26,0 0,1 0,0 0,0 0,0-1,1 1,0-1,0 0,0 0,0 0,1-1,9 7,-8-8,0 0,0-1,0 0,0 0,1-1,-1 1,0-2,1 1,-1-1,10 0,-9 0,0 0,0 0,0 1,0-1,0 2,-1-1,1 1,0 0,-1 0,7 4,-12-6,0 1,0 0,0 0,0 0,0 1,0-1,0 0,0 0,0 0,-1 1,1-1,0 0,-1 1,1-1,-1 1,1-1,-1 1,0-1,0 0,0 1,0-1,0 1,0-1,0 1,0-1,0 1,-1-1,1 1,-1-1,1 1,-1-1,1 0,-2 2,-31 52,19-34,5-8,2 1,-1 0,2 0,0 0,0 0,2 1,0 0,0 0,1 1,1-1,0 23,5 620,-5-355,2-292,0 1,-1-1,0 0,-1 1,0-1,-1 0,0 0,-1 0,0 0,-8 14,6-17,1 0,-2 0,1 0,-1-1,0 0,-1-1,1 1,-1-1,0-1,-1 0,0 0,-11 5,-8 0,1-1,-2-2,1 0,-1-2,0-1,0-2,-44-1,53-1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8:53.3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 0,'51'27,"33"0,-54-19,0 2,0 1,-1 2,32 18,-38-15,-1 1,-1 1,0 1,-1 1,-1 1,-1 1,-1 0,25 43,1 15,46 113,-81-171,-1 1,0-1,-2 1,0 0,1 34,-5 119,-3-83,0-70,-1 0,-2 0,0 0,-1-1,-1 0,-1 0,-15 27,-21 65,-2 64,-25 81,67-234,2-1,0 1,1 0,1 0,2 0,0-1,2 1,11 43,-10-53,1 1,1-1,0-1,0 1,2-1,0 0,0-1,1 0,1 0,0-1,1-1,0 0,1-1,0 0,1 0,0-2,15 8,-28-15,-1-1,1 0,-1 1,1 0,-1-1,1 1,-1-1,0 1,1-1,-1 1,0 0,0-1,1 1,-1 0,0-1,0 1,0 0,0 0,0-1,0 1,0 0,0-1,0 1,0 0,0-1,0 1,-1 0,1-1,0 1,-1 0,1-1,-1 2,-15 31,3-6,8 0,2 0,1 0,1 0,4 48,0 0,-3-13,2 1,3-1,3 0,19 73,-16-86,-1 1,4 86,-11 103,-4-147,1-82,-1-1,0 1,-1-1,0 1,0-1,-1 0,-1 0,1 0,-1 0,-1-1,0 1,0-1,0 0,-1-1,0 1,-1-1,-14 12,8-8,0-1,-1-1,-1 0,1-1,-1-1,-1 0,1-1,-1 0,-27 4,-20 7,47-12,-1 0,1-1,-1-1,-31 1,-19-3,-125-3,190 2,0 0,1-1,-1 1,0 0,0 0,0-1,1 1,-1-1,0 0,0 1,1-1,-1 0,1 0,-1 0,0 0,1 0,0-1,-1 1,1 0,0-1,0 1,0-1,-1 1,2-1,-1 1,-1-4,-5-15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04.00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 1,'3'134,"-6"140,0-260,-1-3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3:29:05.78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0,'459'0,"-444"0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r>
              <a:rPr lang="en-US"/>
              <a:t>DETI/AMS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13752365-0FA7-477F-9790-727E1D42662A}" type="datetime1">
              <a:rPr lang="pt-PT" smtClean="0"/>
              <a:t>12-03-2024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r>
              <a:rPr lang="en-US"/>
              <a:t>I Oliveira (2018)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62F9FD1A-C40E-4B23-8F95-26CA52D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03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DETI/AMS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74727C-0F0E-44EC-AFC2-5CEB2AB3BA13}" type="datetime1">
              <a:rPr lang="pt-PT" smtClean="0"/>
              <a:t>12-03-2024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I Oliveira (2018)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9FD1A-C40E-4B23-8F95-26CA52DBC8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8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155A8-25BB-4387-AA0C-D2BC1BE218EB}" type="slidenum">
              <a:rPr lang="pt-PT"/>
              <a:pPr/>
              <a:t>6</a:t>
            </a:fld>
            <a:endParaRPr lang="pt-PT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b="1" dirty="0"/>
          </a:p>
          <a:p>
            <a:r>
              <a:rPr lang="en-US" dirty="0"/>
              <a:t>A way for telling that the story is acceptably implemented</a:t>
            </a:r>
          </a:p>
          <a:p>
            <a:pPr lvl="1"/>
            <a:r>
              <a:rPr lang="en-US" dirty="0"/>
              <a:t>May have still low-level defects in the code  </a:t>
            </a:r>
          </a:p>
          <a:p>
            <a:r>
              <a:rPr lang="en-US" dirty="0"/>
              <a:t>It'll be doing what the programmers intend it to</a:t>
            </a:r>
          </a:p>
          <a:p>
            <a:r>
              <a:rPr lang="en-US" dirty="0"/>
              <a:t>It'll be doing what it is supposed to be doing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381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38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08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7FAE6-B833-42D6-B93D-EC69BC99F9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562" y="2642285"/>
            <a:ext cx="7763788" cy="1330434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562" y="4194805"/>
            <a:ext cx="6676372" cy="14336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+mn-lt"/>
                <a:ea typeface="Noto Sans Light" panose="020B0402040504020204" pitchFamily="34"/>
                <a:cs typeface="Noto Sans Light" panose="020B0402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defRPr>
            </a:lvl1pPr>
          </a:lstStyle>
          <a:p>
            <a:r>
              <a:rPr lang="pt-PT"/>
              <a:t>I Oliveira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  <p:pic>
        <p:nvPicPr>
          <p:cNvPr id="8" name="Picture 7" descr="deti3.png">
            <a:extLst>
              <a:ext uri="{FF2B5EF4-FFF2-40B4-BE49-F238E27FC236}">
                <a16:creationId xmlns:a16="http://schemas.microsoft.com/office/drawing/2014/main" id="{3EB026C1-9B64-4D8F-A6F5-A3B034A73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8129" y="5245866"/>
            <a:ext cx="2997221" cy="7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3791156" cy="1423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987426"/>
            <a:ext cx="3942160" cy="5270761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1812022"/>
            <a:ext cx="3791157" cy="4387555"/>
          </a:xfrm>
        </p:spPr>
        <p:txBody>
          <a:bodyPr/>
          <a:lstStyle>
            <a:lvl1pPr marL="0" indent="0">
              <a:buNone/>
              <a:defRPr sz="1800"/>
            </a:lvl1pPr>
            <a:lvl2pPr marL="0" indent="0">
              <a:buNone/>
              <a:defRPr sz="16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01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38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2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268759"/>
            <a:ext cx="4574282" cy="503996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3BF7C-18C4-4FAE-83BE-D9ECFA2B6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3095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927544" y="5589240"/>
            <a:ext cx="3854202" cy="719484"/>
          </a:xfrm>
        </p:spPr>
        <p:txBody>
          <a:bodyPr anchor="b" anchorCtr="0"/>
          <a:lstStyle>
            <a:lvl1pPr>
              <a:defRPr sz="2000">
                <a:solidFill>
                  <a:srgbClr val="007EC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96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1047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450525"/>
            <a:ext cx="8229600" cy="511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Clr>
                <a:schemeClr val="accent4"/>
              </a:buClr>
              <a:buSzPct val="75000"/>
              <a:buChar char="●"/>
              <a:defRPr sz="2400"/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90000"/>
              <a:buChar char="○"/>
              <a:defRPr sz="2000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77777"/>
              <a:buChar char="■"/>
              <a:defRPr sz="1800"/>
            </a:lvl3pPr>
            <a:lvl4pPr>
              <a:spcBef>
                <a:spcPts val="0"/>
              </a:spcBef>
              <a:buChar char="●"/>
              <a:defRPr/>
            </a:lvl4pPr>
            <a:lvl5pPr>
              <a:spcBef>
                <a:spcPts val="0"/>
              </a:spcBef>
              <a:buChar char="○"/>
              <a:defRPr/>
            </a:lvl5pPr>
            <a:lvl6pPr>
              <a:spcBef>
                <a:spcPts val="0"/>
              </a:spcBef>
              <a:buChar char="■"/>
              <a:defRPr/>
            </a:lvl6pPr>
            <a:lvl7pPr>
              <a:spcBef>
                <a:spcPts val="0"/>
              </a:spcBef>
              <a:buChar char="●"/>
              <a:defRPr/>
            </a:lvl7pPr>
            <a:lvl8pPr>
              <a:spcBef>
                <a:spcPts val="0"/>
              </a:spcBef>
              <a:buChar char="○"/>
              <a:defRPr/>
            </a:lvl8pPr>
            <a:lvl9pPr>
              <a:spcBef>
                <a:spcPts val="0"/>
              </a:spcBef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440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540D2-ACFC-45A2-9947-400D20698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02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>
                <a:latin typeface="Noto Sans Cond SemBd" panose="020B0706040504020204" pitchFamily="34"/>
                <a:ea typeface="Noto Sans Cond SemBd" panose="020B0706040504020204" pitchFamily="34"/>
                <a:cs typeface="Noto Sans Cond SemBd" panose="020B0706040504020204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8053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>
              <a:defRPr lang="en-US" dirty="0"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defRPr>
            </a:lvl2pPr>
            <a:lvl3pPr marL="432000" indent="-228600">
              <a:buFont typeface="Arial" panose="020B0604020202020204" pitchFamily="34" charset="0"/>
              <a:buChar char="•"/>
              <a:defRPr lang="en-US" dirty="0"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defRPr>
            </a:lvl3pPr>
            <a:lvl4pPr>
              <a:def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4pPr>
            <a:lvl5pPr>
              <a:defRPr lang="en-US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0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42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0650"/>
            <a:ext cx="3886200" cy="4786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0650"/>
            <a:ext cx="3886200" cy="4786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51053"/>
            <a:ext cx="3886200" cy="55259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51053"/>
            <a:ext cx="3886200" cy="55259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8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239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511" y="1355728"/>
            <a:ext cx="3868340" cy="59030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Barlow Condensed SemiBold" panose="00000706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720"/>
            <a:ext cx="3868340" cy="40769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55728"/>
            <a:ext cx="3887391" cy="59030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Barlow Condensed SemiBold" panose="00000706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720"/>
            <a:ext cx="3887391" cy="40769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18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55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C360182-9A05-4723-BD2C-6B3E8C2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1038759"/>
            <a:ext cx="6676372" cy="58984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2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0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4323"/>
            <a:ext cx="7886700" cy="496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defRPr>
            </a:lvl1pPr>
          </a:lstStyle>
          <a:p>
            <a:r>
              <a:rPr lang="pt-PT"/>
              <a:t>I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1C462ED-F2DE-43C8-947F-093D44ED50DD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3271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20" r:id="rId5"/>
    <p:sldLayoutId id="2147483713" r:id="rId6"/>
    <p:sldLayoutId id="2147483714" r:id="rId7"/>
    <p:sldLayoutId id="2147483723" r:id="rId8"/>
    <p:sldLayoutId id="2147483715" r:id="rId9"/>
    <p:sldLayoutId id="2147483717" r:id="rId10"/>
    <p:sldLayoutId id="2147483718" r:id="rId11"/>
    <p:sldLayoutId id="2147483719" r:id="rId12"/>
    <p:sldLayoutId id="2147483726" r:id="rId13"/>
    <p:sldLayoutId id="2147483727" r:id="rId14"/>
    <p:sldLayoutId id="2147483728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2200" kern="1200">
          <a:solidFill>
            <a:schemeClr val="tx1">
              <a:lumMod val="95000"/>
            </a:schemeClr>
          </a:solidFill>
          <a:latin typeface="+mn-lt"/>
          <a:ea typeface="Noto Sans SemBd" panose="020B0702040504020204" pitchFamily="34"/>
          <a:cs typeface="Noto Sans SemBd" panose="020B0702040504020204" pitchFamily="34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>
              <a:lumMod val="85000"/>
            </a:schemeClr>
          </a:solidFill>
          <a:latin typeface="Aptos Light" panose="020B0004020202020204" pitchFamily="34" charset="0"/>
          <a:ea typeface="Aptos Light" panose="020B0004020202020204" pitchFamily="34" charset="0"/>
          <a:cs typeface="Aptos Light" panose="020B0004020202020204" pitchFamily="34" charset="0"/>
        </a:defRPr>
      </a:lvl2pPr>
      <a:lvl3pPr marL="43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Light" panose="020B0004020202020204" pitchFamily="34" charset="0"/>
          <a:ea typeface="Aptos Light" panose="020B0004020202020204" pitchFamily="34" charset="0"/>
          <a:cs typeface="Aptos Light" panose="020B00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Light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Light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docs/installation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docs/gherkin/languages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havior_Driven_Develop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en.wikipedia.org/wiki/Test-driven_developmen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outsystems.com/blog/posts/bdd-testing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scode.com/2014/12/bdd-testing-with-cucumber-java-and-junit/" TargetMode="External"/><Relationship Id="rId2" Type="http://schemas.openxmlformats.org/officeDocument/2006/relationships/hyperlink" Target="http://www.thinkcode.se/blog/2016/03/26/where-should-you-use-behaviour-driven-development-bd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s://www.alexandercowan.com/best-agile-user-story/#Example_A_Example_User_Stories_from_Enable_Quiz_Startup" TargetMode="Externa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votaltracker.com/blog/principles-of-effective-story-writing-the-pivotal-labs-wa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1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21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customXml" Target="../ink/ink10.xml"/><Relationship Id="rId24" Type="http://schemas.openxmlformats.org/officeDocument/2006/relationships/image" Target="../media/image27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14.xml"/><Relationship Id="rId4" Type="http://schemas.openxmlformats.org/officeDocument/2006/relationships/image" Target="../media/image17.png"/><Relationship Id="rId9" Type="http://schemas.openxmlformats.org/officeDocument/2006/relationships/customXml" Target="../ink/ink9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23.xml"/><Relationship Id="rId18" Type="http://schemas.openxmlformats.org/officeDocument/2006/relationships/image" Target="../media/image16.png"/><Relationship Id="rId3" Type="http://schemas.openxmlformats.org/officeDocument/2006/relationships/image" Target="../media/image12.png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35.png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34.png"/><Relationship Id="rId19" Type="http://schemas.openxmlformats.org/officeDocument/2006/relationships/customXml" Target="../ink/ink26.xml"/><Relationship Id="rId4" Type="http://schemas.openxmlformats.org/officeDocument/2006/relationships/image" Target="../media/image13.png"/><Relationship Id="rId9" Type="http://schemas.openxmlformats.org/officeDocument/2006/relationships/customXml" Target="../ink/ink21.xml"/><Relationship Id="rId14" Type="http://schemas.openxmlformats.org/officeDocument/2006/relationships/image" Target="../media/image36.png"/><Relationship Id="rId2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ocs.behat.org/en/latest/user_guide/gherki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stestforward/heroku_san/blob/master/features/remote.feature" TargetMode="External"/><Relationship Id="rId5" Type="http://schemas.openxmlformats.org/officeDocument/2006/relationships/hyperlink" Target="https://cucumber.io/docs/gherkin/" TargetMode="Externa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BBFBB9-186C-4891-81FC-171C2DB44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BDD: behavior driven testing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Ilídio Oliveira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1800" noProof="0" dirty="0">
                <a:latin typeface="Noto Sans Light" panose="020B0402040504020204" pitchFamily="34"/>
              </a:rPr>
              <a:t>v2024-03-12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DD0F5-C053-47C6-8E2E-9A2E9D425B0A}"/>
              </a:ext>
            </a:extLst>
          </p:cNvPr>
          <p:cNvSpPr txBox="1"/>
          <p:nvPr/>
        </p:nvSpPr>
        <p:spPr>
          <a:xfrm>
            <a:off x="751562" y="1659178"/>
            <a:ext cx="77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</a:schemeClr>
                </a:solidFill>
              </a:rPr>
              <a:t>45426: Teste e Qualidade de Software</a:t>
            </a:r>
          </a:p>
        </p:txBody>
      </p:sp>
    </p:spTree>
    <p:extLst>
      <p:ext uri="{BB962C8B-B14F-4D97-AF65-F5344CB8AC3E}">
        <p14:creationId xmlns:p14="http://schemas.microsoft.com/office/powerpoint/2010/main" val="176331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0C78-A295-4C3D-84BF-E24763F9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68D5D-1CBF-4EA4-8057-36106F08675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5ACC2-0F48-4E72-8309-B33058D01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29C6-9192-4254-B10B-B53DC6B3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8A9E-B27A-43FA-9EF4-4149BF80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10</a:t>
            </a:fld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BD348-11F7-48F5-B5D8-8B7FC85A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81"/>
            <a:ext cx="6319281" cy="3095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51EBDC-1DFA-46A7-9BDC-DDAF6D13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40" y="3160519"/>
            <a:ext cx="6168584" cy="34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framework for tests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Goal</a:t>
            </a:r>
          </a:p>
          <a:p>
            <a:pPr lvl="1"/>
            <a:r>
              <a:rPr lang="en-US" sz="2000" dirty="0"/>
              <a:t>common understanding of the problem ⇒ simplify the communication between all parties</a:t>
            </a:r>
          </a:p>
          <a:p>
            <a:pPr lvl="0"/>
            <a:r>
              <a:rPr lang="en-US" sz="2400" dirty="0"/>
              <a:t>Cucumber way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express requirements using concrete examples (Gherkin syntax)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examples of behavior that are executable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8080"/>
                </a:highlight>
              </a:rPr>
              <a:t>examples are found in a collaborative way </a:t>
            </a:r>
            <a:r>
              <a:rPr lang="en-US" dirty="0"/>
              <a:t>(business analysts, testers and developers)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 can be used as acceptance tests (with additional preparation steps)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EDA88B-495D-42CD-9015-CB4710A1192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9927-A189-41EB-BAA9-A0A262C3D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544" y="1268759"/>
            <a:ext cx="4211899" cy="17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779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C6F-CAF1-44C0-A72D-4B01FE42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approach, many frameworks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9098E8-AF27-4CCE-AF7D-AEDF51A65B0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0AE488-E6C5-4A10-B365-4AACF2446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0F6F8-C959-4BB9-9CD4-F7EC1B8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ECB86-57E1-49A6-92D2-F128C709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12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0A4F7-D276-4149-A847-48146C09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92970"/>
            <a:ext cx="6336030" cy="5065030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2E965C3-E799-47DA-B122-535A017C318E}"/>
              </a:ext>
            </a:extLst>
          </p:cNvPr>
          <p:cNvSpPr txBox="1"/>
          <p:nvPr/>
        </p:nvSpPr>
        <p:spPr>
          <a:xfrm>
            <a:off x="4769224" y="14236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https://cucumber.io/docs/installation/</a:t>
            </a:r>
          </a:p>
        </p:txBody>
      </p:sp>
    </p:spTree>
    <p:extLst>
      <p:ext uri="{BB962C8B-B14F-4D97-AF65-F5344CB8AC3E}">
        <p14:creationId xmlns:p14="http://schemas.microsoft.com/office/powerpoint/2010/main" val="164730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2CE0-364C-48CB-B05F-6BE4A7D3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elements (example)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6A16153-C635-4B5F-BC01-F6CEF1E8F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4" y="2681755"/>
            <a:ext cx="7365692" cy="27673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BC4B8-3566-4BC8-9C48-D1FFAA16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Note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For Cucumber JUnit 5, feature files need to be located under the same package structure as their corresponding step definition’s steps package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6387-0359-40AC-988E-A1A195F0E1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16EA-58D9-49B2-84DD-CDD8826AA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2540D2-ACFC-45A2-9947-400D206982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54E184E-9AE3-4179-B061-1A0A4A3ACA02}"/>
              </a:ext>
            </a:extLst>
          </p:cNvPr>
          <p:cNvSpPr/>
          <p:nvPr/>
        </p:nvSpPr>
        <p:spPr>
          <a:xfrm>
            <a:off x="5430155" y="1964215"/>
            <a:ext cx="1908292" cy="527879"/>
          </a:xfrm>
          <a:prstGeom prst="wedgeRoundRectCallout">
            <a:avLst>
              <a:gd name="adj1" fmla="val -74610"/>
              <a:gd name="adj2" fmla="val 1796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@Cucumber is now deprecated…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5D58004-EF80-4E77-9129-531FBEBCC4FE}"/>
              </a:ext>
            </a:extLst>
          </p:cNvPr>
          <p:cNvSpPr/>
          <p:nvPr/>
        </p:nvSpPr>
        <p:spPr>
          <a:xfrm>
            <a:off x="568854" y="5509634"/>
            <a:ext cx="2065858" cy="636690"/>
          </a:xfrm>
          <a:prstGeom prst="wedgeRoundRectCallout">
            <a:avLst>
              <a:gd name="adj1" fmla="val 80918"/>
              <a:gd name="adj2" fmla="val -155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This example uses Spring Boot. Not required though.</a:t>
            </a:r>
          </a:p>
        </p:txBody>
      </p:sp>
    </p:spTree>
    <p:extLst>
      <p:ext uri="{BB962C8B-B14F-4D97-AF65-F5344CB8AC3E}">
        <p14:creationId xmlns:p14="http://schemas.microsoft.com/office/powerpoint/2010/main" val="319964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EEF6-A320-4F1E-AFCD-E9B0077F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32F0-643E-4C85-85D4-818490DC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BC539-BB80-415D-B1F8-9305E908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EBCB-162D-4D5E-AE57-9B9C2F0A3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D034-EBD8-47B6-846E-90617BDC1D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2540D2-ACFC-45A2-9947-400D206982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5B622-77AC-41FB-9CDD-20C51493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438"/>
            <a:ext cx="9122087" cy="42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E22AAD-664A-40B0-AABD-2978F06A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/>
              <a:t>teps </a:t>
            </a:r>
            <a:r>
              <a:rPr lang="en-US" dirty="0"/>
              <a:t>mapping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B5896B-5A75-4E33-8402-FC3E6D02FC0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FD4593-FEF7-4CF0-841E-9A539806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55AF-32A6-4C37-85CF-DAE99536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D0DC-DC0A-44AC-BF25-FD1AB49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540D2-ACFC-45A2-9947-400D206982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F2B6C-10EC-471D-821C-C717D8EF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416"/>
            <a:ext cx="9144000" cy="4761935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AEB710B-2184-4CF6-8F6F-69E215C48267}"/>
              </a:ext>
            </a:extLst>
          </p:cNvPr>
          <p:cNvSpPr/>
          <p:nvPr/>
        </p:nvSpPr>
        <p:spPr>
          <a:xfrm>
            <a:off x="5838230" y="136524"/>
            <a:ext cx="2990850" cy="1289070"/>
          </a:xfrm>
          <a:prstGeom prst="wedgeRoundRectCallout">
            <a:avLst>
              <a:gd name="adj1" fmla="val -106436"/>
              <a:gd name="adj2" fmla="val 58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steps in the feature are mapped to test methods, using annotations. </a:t>
            </a:r>
          </a:p>
        </p:txBody>
      </p:sp>
    </p:spTree>
    <p:extLst>
      <p:ext uri="{BB962C8B-B14F-4D97-AF65-F5344CB8AC3E}">
        <p14:creationId xmlns:p14="http://schemas.microsoft.com/office/powerpoint/2010/main" val="239977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273050"/>
            <a:ext cx="3008313" cy="5853113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Cucumber reads specifications from plain-language text files called </a:t>
            </a:r>
            <a:r>
              <a:rPr lang="en-US" sz="1200" i="1" u="sng" dirty="0">
                <a:latin typeface="+mn-lt"/>
              </a:rPr>
              <a:t>features</a:t>
            </a:r>
            <a:r>
              <a:rPr lang="en-US" sz="1200" dirty="0">
                <a:latin typeface="+mn-lt"/>
              </a:rPr>
              <a:t>, examines them for </a:t>
            </a:r>
            <a:r>
              <a:rPr lang="en-US" sz="1200" i="1" u="sng" dirty="0">
                <a:latin typeface="+mn-lt"/>
              </a:rPr>
              <a:t>scenarios</a:t>
            </a:r>
            <a:r>
              <a:rPr lang="en-US" sz="1200" i="1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to test. </a:t>
            </a:r>
          </a:p>
          <a:p>
            <a:r>
              <a:rPr lang="en-US" sz="1200" dirty="0">
                <a:latin typeface="+mn-lt"/>
              </a:rPr>
              <a:t>Each scenario is a list of </a:t>
            </a:r>
            <a:r>
              <a:rPr lang="en-US" sz="1200" i="1" u="sng" dirty="0">
                <a:latin typeface="+mn-lt"/>
              </a:rPr>
              <a:t>steps</a:t>
            </a:r>
            <a:r>
              <a:rPr lang="en-US" sz="1200" i="1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for Cucumber to work through. </a:t>
            </a:r>
          </a:p>
          <a:p>
            <a:r>
              <a:rPr lang="en-US" sz="1200" dirty="0">
                <a:latin typeface="+mn-lt"/>
              </a:rPr>
              <a:t>Along with the features, you give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Cucumber a set of </a:t>
            </a:r>
            <a:r>
              <a:rPr lang="en-US" sz="1200" i="1" u="sng" dirty="0">
                <a:latin typeface="+mn-lt"/>
              </a:rPr>
              <a:t>step definitions</a:t>
            </a:r>
            <a:r>
              <a:rPr lang="en-US" sz="1200" dirty="0">
                <a:latin typeface="+mn-lt"/>
              </a:rPr>
              <a:t>, which map the business-readable language of each step into code to carry out whatever action is being described by the step. </a:t>
            </a:r>
          </a:p>
          <a:p>
            <a:r>
              <a:rPr lang="en-US" sz="1200" dirty="0">
                <a:latin typeface="+mn-lt"/>
              </a:rPr>
              <a:t>The step definition itself will probably just be one or two lines of code that delegate to a library of </a:t>
            </a:r>
            <a:r>
              <a:rPr lang="en-US" sz="1200" i="1" dirty="0">
                <a:latin typeface="+mn-lt"/>
              </a:rPr>
              <a:t>support code</a:t>
            </a:r>
            <a:r>
              <a:rPr lang="en-US" sz="1200" dirty="0">
                <a:latin typeface="+mn-lt"/>
              </a:rPr>
              <a:t>, specific to the domain of your application.</a:t>
            </a:r>
          </a:p>
          <a:p>
            <a:r>
              <a:rPr lang="en-US" sz="1200" dirty="0">
                <a:latin typeface="+mn-lt"/>
              </a:rPr>
              <a:t>Sometimes that may involve using an </a:t>
            </a:r>
            <a:r>
              <a:rPr lang="en-US" sz="1200" i="1" dirty="0">
                <a:latin typeface="+mn-lt"/>
              </a:rPr>
              <a:t>automation library</a:t>
            </a:r>
            <a:r>
              <a:rPr lang="en-US" sz="1200" dirty="0">
                <a:latin typeface="+mn-lt"/>
              </a:rPr>
              <a:t>, like the browser automation library Selenium.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EBC27-FB46-430D-B061-59B688F59E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495" y="273050"/>
            <a:ext cx="4177119" cy="61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EF7261-37D4-40EC-AC53-AB0C30079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1F66-14D5-48ED-9699-63E0946873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B7339-F67D-4477-8585-9A05F8E4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17A44-D451-4C3D-A43A-FF1B79A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17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9DCF9-61EA-494D-B182-9A0BCBE9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6" y="1628032"/>
            <a:ext cx="4000500" cy="2226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53105A-A10E-404B-A025-94DFA819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737" y="3429000"/>
            <a:ext cx="5538057" cy="2927351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694CD79-C8D8-4584-BD4B-8E88EC75FAB5}"/>
              </a:ext>
            </a:extLst>
          </p:cNvPr>
          <p:cNvSpPr/>
          <p:nvPr/>
        </p:nvSpPr>
        <p:spPr>
          <a:xfrm>
            <a:off x="5833111" y="594911"/>
            <a:ext cx="2990850" cy="1289070"/>
          </a:xfrm>
          <a:prstGeom prst="wedgeRoundRectCallout">
            <a:avLst>
              <a:gd name="adj1" fmla="val -98706"/>
              <a:gd name="adj2" fmla="val 8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Helpful format: define an outline to be run against a few examples.</a:t>
            </a:r>
          </a:p>
        </p:txBody>
      </p:sp>
    </p:spTree>
    <p:extLst>
      <p:ext uri="{BB962C8B-B14F-4D97-AF65-F5344CB8AC3E}">
        <p14:creationId xmlns:p14="http://schemas.microsoft.com/office/powerpoint/2010/main" val="349019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0F449-F8F4-487F-8E8C-B77C1F07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945F0-00C1-4584-89EC-99F43BC5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18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74BC9-ADAF-4B9D-9431-EE66267C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136525"/>
            <a:ext cx="5932538" cy="388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CD720-6C83-4FC7-ABD9-A9C347BE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99" y="3733554"/>
            <a:ext cx="5327073" cy="2987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A85F71E-53B5-4732-9DC3-539549D6EF53}"/>
              </a:ext>
            </a:extLst>
          </p:cNvPr>
          <p:cNvSpPr/>
          <p:nvPr/>
        </p:nvSpPr>
        <p:spPr>
          <a:xfrm>
            <a:off x="6070022" y="229151"/>
            <a:ext cx="2990850" cy="1289070"/>
          </a:xfrm>
          <a:prstGeom prst="wedgeRoundRectCallout">
            <a:avLst>
              <a:gd name="adj1" fmla="val -83929"/>
              <a:gd name="adj2" fmla="val 83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Specifications can include data as tables to feed the tests.</a:t>
            </a:r>
          </a:p>
        </p:txBody>
      </p:sp>
    </p:spTree>
    <p:extLst>
      <p:ext uri="{BB962C8B-B14F-4D97-AF65-F5344CB8AC3E}">
        <p14:creationId xmlns:p14="http://schemas.microsoft.com/office/powerpoint/2010/main" val="3037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DC4C2C-097E-4FAA-AA56-637E3837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E311B-C198-42D3-AE4B-F318CE92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19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1FDC0-6EC3-4479-8D1B-5A931403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65950"/>
            <a:ext cx="6927272" cy="228522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CF84FE0-79F8-4C59-853B-BEF4C6DFBD98}"/>
              </a:ext>
            </a:extLst>
          </p:cNvPr>
          <p:cNvSpPr/>
          <p:nvPr/>
        </p:nvSpPr>
        <p:spPr>
          <a:xfrm>
            <a:off x="346711" y="4265618"/>
            <a:ext cx="2571749" cy="976942"/>
          </a:xfrm>
          <a:prstGeom prst="wedgeRoundRectCallout">
            <a:avLst>
              <a:gd name="adj1" fmla="val -4438"/>
              <a:gd name="adj2" fmla="val -122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Keywords available in different languages (localization)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1CE6183A-B90D-2A56-4B9C-F277F06BF946}"/>
              </a:ext>
            </a:extLst>
          </p:cNvPr>
          <p:cNvSpPr txBox="1"/>
          <p:nvPr/>
        </p:nvSpPr>
        <p:spPr>
          <a:xfrm>
            <a:off x="3634740" y="4017109"/>
            <a:ext cx="496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https://cucumber.io/docs/gherkin/languages/</a:t>
            </a:r>
          </a:p>
        </p:txBody>
      </p:sp>
    </p:spTree>
    <p:extLst>
      <p:ext uri="{BB962C8B-B14F-4D97-AF65-F5344CB8AC3E}">
        <p14:creationId xmlns:p14="http://schemas.microsoft.com/office/powerpoint/2010/main" val="2390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66D5-D239-4559-A69C-904F90D8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3FCA-CA25-442B-9D56-63570180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“features/user-stories” are used as a conversation tool to build functional specifications</a:t>
            </a:r>
          </a:p>
          <a:p>
            <a:r>
              <a:rPr lang="en-US" dirty="0"/>
              <a:t>Write simple acceptance criteria for a user story in structured text</a:t>
            </a:r>
          </a:p>
          <a:p>
            <a:r>
              <a:rPr lang="en-US" dirty="0"/>
              <a:t>Write acceptance scenarios using the </a:t>
            </a:r>
            <a:r>
              <a:rPr lang="en-US" dirty="0" err="1"/>
              <a:t>Gerking</a:t>
            </a:r>
            <a:r>
              <a:rPr lang="en-US" dirty="0"/>
              <a:t> language</a:t>
            </a:r>
          </a:p>
          <a:p>
            <a:r>
              <a:rPr lang="en-US" dirty="0"/>
              <a:t>Describe the steps to implement BDD in Java using the Cucumber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7B32-3A3B-499C-9437-DDF82F0EE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11560" y="6376988"/>
            <a:ext cx="6859215" cy="22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CBC8-7981-46CF-9FAB-C46382BFB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EDA88B-495D-42CD-9015-CB4710A1192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8455-BC28-474C-950E-C7B325D3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as a 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8860-737F-4020-B64A-F934E6B7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C6300-53AF-4F51-A5D2-F64729D25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6CEC6-3469-4AEC-846E-EAAAA6792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520C-8E07-4C49-9C22-6CD691230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2540D2-ACFC-45A2-9947-400D206982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37F9B-82B5-4DE8-87B4-FA810650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100"/>
            <a:ext cx="9144000" cy="25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BDD: Behaviour-driven </a:t>
            </a:r>
          </a:p>
          <a:p>
            <a:r>
              <a:rPr lang="en-US"/>
              <a:t>development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3707904" y="869567"/>
            <a:ext cx="5257800" cy="5842000"/>
            <a:chOff x="3569925" y="877450"/>
            <a:chExt cx="5257800" cy="5842000"/>
          </a:xfrm>
        </p:grpSpPr>
        <p:pic>
          <p:nvPicPr>
            <p:cNvPr id="93" name="Shape 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69925" y="877450"/>
              <a:ext cx="5257800" cy="5842000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94" name="Shape 94"/>
            <p:cNvSpPr/>
            <p:nvPr/>
          </p:nvSpPr>
          <p:spPr>
            <a:xfrm>
              <a:off x="3581650" y="918420"/>
              <a:ext cx="1855499" cy="6657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/>
          <p:nvPr/>
        </p:nvSpPr>
        <p:spPr>
          <a:xfrm>
            <a:off x="323528" y="5661248"/>
            <a:ext cx="3166297" cy="1008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200" dirty="0"/>
              <a:t>Credit</a:t>
            </a:r>
            <a:r>
              <a:rPr lang="en-US" sz="1200"/>
              <a:t>: Nalin Goonawardana</a:t>
            </a: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auto">
          <a:xfrm>
            <a:off x="611560" y="6376988"/>
            <a:ext cx="6859215" cy="22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PT"/>
              <a:t>I Oliveira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EBC27-FB46-430D-B061-59B688F59E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184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from Robert C. Martin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DF7053-79A0-49C2-AC8C-4FECC7E1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260" y="1435100"/>
            <a:ext cx="5082540" cy="4806157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  <a:hlinkClick r:id="rId3"/>
              </a:rPr>
              <a:t>BDD</a:t>
            </a:r>
            <a:r>
              <a:rPr lang="en-US" sz="2400" dirty="0">
                <a:solidFill>
                  <a:schemeClr val="tx1"/>
                </a:solidFill>
              </a:rPr>
              <a:t> is a variation on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TDD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Whereas in TDD we drive the development of a module by “first” stating the requirements as unit tests, in BDD we drive that development by first stating the requirements as </a:t>
            </a:r>
            <a:r>
              <a:rPr lang="en-US" sz="2000" i="1" dirty="0">
                <a:solidFill>
                  <a:schemeClr val="tx1"/>
                </a:solidFill>
              </a:rPr>
              <a:t>requirements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form of those requirements is fairly rigid, allowing them to be interpreted by a tool that can execute them in a manner that is similar to unit tests.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9F0A58-8D18-412C-92F1-0861E5BB3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pt-PT"/>
              <a:t>I Oliveira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EBC27-FB46-430D-B061-59B688F59E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04260" y="5742659"/>
            <a:ext cx="444383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u="none" dirty="0"/>
              <a:t>https://sites.google.com/site/unclebobconsultingllc/the-truth-about-bdd</a:t>
            </a:r>
          </a:p>
        </p:txBody>
      </p:sp>
    </p:spTree>
    <p:extLst>
      <p:ext uri="{BB962C8B-B14F-4D97-AF65-F5344CB8AC3E}">
        <p14:creationId xmlns:p14="http://schemas.microsoft.com/office/powerpoint/2010/main" val="112554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EE53-45BD-4FDC-BD1E-0E050FF6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vs TDD (</a:t>
            </a:r>
            <a:r>
              <a:rPr lang="en-US" dirty="0" err="1"/>
              <a:t>xUnit</a:t>
            </a:r>
            <a:r>
              <a:rPr lang="en-US" dirty="0"/>
              <a:t> Level)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60D393-1BEF-42B5-AB9D-D6EED3A04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145E-DA44-4447-9205-8F7FB4BD47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Top-down</a:t>
            </a:r>
          </a:p>
          <a:p>
            <a:r>
              <a:rPr lang="en-US" dirty="0"/>
              <a:t>Human readable </a:t>
            </a:r>
          </a:p>
          <a:p>
            <a:pPr lvl="1"/>
            <a:r>
              <a:rPr lang="en-US" dirty="0"/>
              <a:t>Sharable to all the team</a:t>
            </a:r>
          </a:p>
          <a:p>
            <a:r>
              <a:rPr lang="en-US" dirty="0"/>
              <a:t>Business-facing</a:t>
            </a:r>
          </a:p>
          <a:p>
            <a:pPr lvl="1"/>
            <a:r>
              <a:rPr lang="en-US" dirty="0"/>
              <a:t>Tangible requirements.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ED9749-6D95-4222-A950-36686C77A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TDD + Unit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FACD73-E348-4AB4-B1AB-FAD926F913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Bottom-up</a:t>
            </a:r>
          </a:p>
          <a:p>
            <a:r>
              <a:rPr lang="en-US" dirty="0"/>
              <a:t>Programming language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Developer-facing</a:t>
            </a:r>
          </a:p>
          <a:p>
            <a:pPr lvl="1"/>
            <a:r>
              <a:rPr lang="en-US" dirty="0"/>
              <a:t>Module contracts.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4C4A0-A113-426B-B47F-BCE5B887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CBA77-9D03-4D9B-9308-958C2F6D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665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4CF49-E29C-45F2-AF9D-B3DF707F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2E1A-02DD-4637-855A-6E4EBFFD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F221-362A-4F5A-8851-BE11B1F8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24</a:t>
            </a:fld>
            <a:endParaRPr lang="pt-PT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4BC0828-40CE-4E2C-A072-D517017E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478058" cy="6356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F9B200-95FB-4E6D-8E7C-CA81B1D27775}"/>
              </a:ext>
            </a:extLst>
          </p:cNvPr>
          <p:cNvSpPr txBox="1"/>
          <p:nvPr/>
        </p:nvSpPr>
        <p:spPr>
          <a:xfrm>
            <a:off x="533400" y="8891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https://www.outsystems.com/blog/posts/bdd-testing/</a:t>
            </a:r>
          </a:p>
        </p:txBody>
      </p:sp>
    </p:spTree>
    <p:extLst>
      <p:ext uri="{BB962C8B-B14F-4D97-AF65-F5344CB8AC3E}">
        <p14:creationId xmlns:p14="http://schemas.microsoft.com/office/powerpoint/2010/main" val="2997440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readings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Sundberd</a:t>
            </a:r>
            <a:r>
              <a:rPr lang="en-US" dirty="0"/>
              <a:t>, T., “</a:t>
            </a:r>
            <a:r>
              <a:rPr lang="en-US" dirty="0">
                <a:hlinkClick r:id="rId2"/>
              </a:rPr>
              <a:t>Where should you use </a:t>
            </a:r>
            <a:r>
              <a:rPr lang="en-US" dirty="0" err="1">
                <a:hlinkClick r:id="rId2"/>
              </a:rPr>
              <a:t>Behaviour</a:t>
            </a:r>
            <a:r>
              <a:rPr lang="en-US" dirty="0">
                <a:hlinkClick r:id="rId2"/>
              </a:rPr>
              <a:t> Driven Development, BDD?</a:t>
            </a:r>
            <a:r>
              <a:rPr lang="en-US" dirty="0"/>
              <a:t>”</a:t>
            </a:r>
          </a:p>
          <a:p>
            <a:r>
              <a:rPr lang="en-US" dirty="0"/>
              <a:t>https://smartbear.com/learn/automated-testing/is-bdd-right-for-you/</a:t>
            </a:r>
          </a:p>
          <a:p>
            <a:r>
              <a:rPr lang="en-US" dirty="0"/>
              <a:t>Kops, “</a:t>
            </a:r>
            <a:r>
              <a:rPr lang="en-US" b="1" dirty="0">
                <a:hlinkClick r:id="rId3"/>
              </a:rPr>
              <a:t>BDD Testing with Cucumber, Java and Junit</a:t>
            </a:r>
            <a:r>
              <a:rPr lang="en-US" dirty="0"/>
              <a:t>”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11560" y="6376988"/>
            <a:ext cx="6859215" cy="22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pt-PT"/>
              <a:t>I Oliveira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EDA88B-495D-42CD-9015-CB4710A119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4235-E33D-40B7-B65A-D3E2F6D2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metáfora</a:t>
            </a:r>
            <a:r>
              <a:rPr lang="en-US" dirty="0"/>
              <a:t> do “post-it”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BCDD9-BD08-4995-83AE-16BDE692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3</a:t>
            </a:fld>
            <a:endParaRPr lang="pt-PT"/>
          </a:p>
        </p:txBody>
      </p:sp>
      <p:pic>
        <p:nvPicPr>
          <p:cNvPr id="10" name="Content Placeholder 9" descr="A close up of a mans face&#10;&#10;Description automatically generated">
            <a:extLst>
              <a:ext uri="{FF2B5EF4-FFF2-40B4-BE49-F238E27FC236}">
                <a16:creationId xmlns:a16="http://schemas.microsoft.com/office/drawing/2014/main" id="{2382F40C-BAA8-4F43-8FF4-A522C13EE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215"/>
            <a:ext cx="9100264" cy="5062448"/>
          </a:xfr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FDBFAA1-8468-4824-A661-ABC717429F0A}"/>
              </a:ext>
            </a:extLst>
          </p:cNvPr>
          <p:cNvSpPr/>
          <p:nvPr/>
        </p:nvSpPr>
        <p:spPr>
          <a:xfrm>
            <a:off x="5297276" y="136524"/>
            <a:ext cx="3698213" cy="1673226"/>
          </a:xfrm>
          <a:prstGeom prst="wedgeRoundRectCallout">
            <a:avLst>
              <a:gd name="adj1" fmla="val -46995"/>
              <a:gd name="adj2" fmla="val 714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Granularidade adequada para distribuir 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Rastreabilidade para os requisitos (cenários de uso)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Alguns “post-it”  por iteração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46E8B-AAEB-47C4-A40E-B829BD28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</p:spTree>
    <p:extLst>
      <p:ext uri="{BB962C8B-B14F-4D97-AF65-F5344CB8AC3E}">
        <p14:creationId xmlns:p14="http://schemas.microsoft.com/office/powerpoint/2010/main" val="343700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C90-61B4-49DE-ABEE-BBAECBD5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69F69-D9CA-4C00-9A9D-BF43B0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1934-F440-44A6-9EFC-AA93B879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4</a:t>
            </a:fld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EEE15-DE58-4060-9CED-2C2BDCB7B4B5}"/>
              </a:ext>
            </a:extLst>
          </p:cNvPr>
          <p:cNvSpPr txBox="1"/>
          <p:nvPr/>
        </p:nvSpPr>
        <p:spPr>
          <a:xfrm>
            <a:off x="1931217" y="6409370"/>
            <a:ext cx="5863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https://www.devsamurai.com/en/agile-user-story-mapping-for-jira/</a:t>
            </a:r>
          </a:p>
        </p:txBody>
      </p:sp>
      <p:pic>
        <p:nvPicPr>
          <p:cNvPr id="10" name="Content Placeholder 9" descr="Calendar&#10;&#10;Description automatically generated with low confidence">
            <a:extLst>
              <a:ext uri="{FF2B5EF4-FFF2-40B4-BE49-F238E27FC236}">
                <a16:creationId xmlns:a16="http://schemas.microsoft.com/office/drawing/2014/main" id="{8604D702-08F5-E562-EE43-9DEED6B65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4"/>
            <a:ext cx="13391537" cy="6219827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93687AB-DE08-8BE6-6777-85B29E4DB69D}"/>
              </a:ext>
            </a:extLst>
          </p:cNvPr>
          <p:cNvGrpSpPr/>
          <p:nvPr/>
        </p:nvGrpSpPr>
        <p:grpSpPr>
          <a:xfrm>
            <a:off x="4662410" y="235251"/>
            <a:ext cx="2241720" cy="335520"/>
            <a:chOff x="4662410" y="235251"/>
            <a:chExt cx="224172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E20BF3-B4FE-1D74-0006-11F30412D5C1}"/>
                    </a:ext>
                  </a:extLst>
                </p14:cNvPr>
                <p14:cNvContentPartPr/>
                <p14:nvPr/>
              </p14:nvContentPartPr>
              <p14:xfrm>
                <a:off x="4662410" y="401878"/>
                <a:ext cx="1888200" cy="3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E20BF3-B4FE-1D74-0006-11F30412D5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53770" y="393238"/>
                  <a:ext cx="1905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5C1009-865D-EF6B-FBCE-085BBA1AEBA5}"/>
                    </a:ext>
                  </a:extLst>
                </p14:cNvPr>
                <p14:cNvContentPartPr/>
                <p14:nvPr/>
              </p14:nvContentPartPr>
              <p14:xfrm>
                <a:off x="6288530" y="235251"/>
                <a:ext cx="615600" cy="33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5C1009-865D-EF6B-FBCE-085BBA1AEB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79530" y="226611"/>
                  <a:ext cx="633240" cy="35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13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2A8-F52A-416B-821E-F07FD4B8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stories: behavior by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73E4E-1C62-4C9A-A6E5-C1A94FB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 Oliveira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2D32-4BA1-427E-A67F-C5846CA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2ED-F2DE-43C8-947F-093D44ED50DD}" type="slidenum">
              <a:rPr lang="pt-PT" smtClean="0"/>
              <a:t>5</a:t>
            </a:fld>
            <a:endParaRPr lang="pt-PT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3AB7B41-8056-4E37-B285-F0A2A205F403}"/>
              </a:ext>
            </a:extLst>
          </p:cNvPr>
          <p:cNvSpPr txBox="1">
            <a:spLocks/>
          </p:cNvSpPr>
          <p:nvPr/>
        </p:nvSpPr>
        <p:spPr>
          <a:xfrm>
            <a:off x="2400300" y="5682719"/>
            <a:ext cx="3886200" cy="67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Barlow Light" panose="00000400000000000000" pitchFamily="2" charset="0"/>
                <a:ea typeface="+mn-ea"/>
                <a:cs typeface="+mn-cs"/>
              </a:defRPr>
            </a:lvl2pPr>
            <a:lvl3pPr marL="432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 some </a:t>
            </a:r>
            <a:r>
              <a:rPr lang="en-US" dirty="0">
                <a:hlinkClick r:id="rId2"/>
              </a:rPr>
              <a:t>examples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36D4B5-0F4D-4100-84F3-E2DE7ACC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81" y="2005012"/>
            <a:ext cx="6334125" cy="2847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C699D4-D643-8576-BFE4-AC94116475FA}"/>
                  </a:ext>
                </a:extLst>
              </p14:cNvPr>
              <p14:cNvContentPartPr/>
              <p14:nvPr/>
            </p14:nvContentPartPr>
            <p14:xfrm>
              <a:off x="2537220" y="2385239"/>
              <a:ext cx="1783080" cy="48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C699D4-D643-8576-BFE4-AC9411647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8220" y="2376172"/>
                <a:ext cx="1800720" cy="6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984EEF-876A-B40C-DD93-0AA1B82801DE}"/>
                  </a:ext>
                </a:extLst>
              </p14:cNvPr>
              <p14:cNvContentPartPr/>
              <p14:nvPr/>
            </p14:nvContentPartPr>
            <p14:xfrm>
              <a:off x="4769940" y="2415839"/>
              <a:ext cx="1203840" cy="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984EEF-876A-B40C-DD93-0AA1B82801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0940" y="2406839"/>
                <a:ext cx="12214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5782AE-50A5-88F3-B604-0C365CBDCBB8}"/>
                  </a:ext>
                </a:extLst>
              </p14:cNvPr>
              <p14:cNvContentPartPr/>
              <p14:nvPr/>
            </p14:nvContentPartPr>
            <p14:xfrm>
              <a:off x="5066940" y="2955839"/>
              <a:ext cx="1035720" cy="2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5782AE-50A5-88F3-B604-0C365CBDCB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7940" y="2946839"/>
                <a:ext cx="105336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9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Stories and scenarios </a:t>
            </a:r>
            <a:endParaRPr lang="en-US" dirty="0"/>
          </a:p>
        </p:txBody>
      </p:sp>
      <p:sp>
        <p:nvSpPr>
          <p:cNvPr id="125440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761"/>
            <a:ext cx="4730432" cy="4608512"/>
          </a:xfrm>
        </p:spPr>
        <p:txBody>
          <a:bodyPr/>
          <a:lstStyle/>
          <a:p>
            <a:r>
              <a:rPr lang="en-US" dirty="0"/>
              <a:t>(User) Story as the basic unit of functionality, and therefore of delivery. </a:t>
            </a:r>
          </a:p>
          <a:p>
            <a:pPr lvl="1"/>
            <a:r>
              <a:rPr lang="en-US" dirty="0"/>
              <a:t>Captures a feature of the system</a:t>
            </a:r>
          </a:p>
          <a:p>
            <a:pPr lvl="1"/>
            <a:r>
              <a:rPr lang="en-US" dirty="0"/>
              <a:t>defines the </a:t>
            </a:r>
            <a:r>
              <a:rPr lang="en-US" u="sng" dirty="0"/>
              <a:t>scope</a:t>
            </a:r>
            <a:r>
              <a:rPr lang="en-US" dirty="0"/>
              <a:t> of the feature and its </a:t>
            </a:r>
            <a:r>
              <a:rPr lang="en-US" u="sng" dirty="0"/>
              <a:t>acceptance criteria</a:t>
            </a:r>
            <a:r>
              <a:rPr lang="en-US" dirty="0"/>
              <a:t>.</a:t>
            </a:r>
          </a:p>
          <a:p>
            <a:r>
              <a:rPr lang="en-US" dirty="0"/>
              <a:t>They are also used as the basis for estimation when we come to do our planning</a:t>
            </a:r>
          </a:p>
          <a:p>
            <a:pPr lvl="1"/>
            <a:r>
              <a:rPr lang="en-US" dirty="0"/>
              <a:t>Can be mapped on outcomes, requirements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611560" y="6376988"/>
            <a:ext cx="6859215" cy="22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pt-PT"/>
              <a:t>I Oliveira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A2571D1-09F7-4CDC-B5DB-41A86FFCA928}" type="slidenum">
              <a:rPr lang="pt-PT"/>
              <a:pPr/>
              <a:t>6</a:t>
            </a:fld>
            <a:endParaRPr lang="pt-PT" dirty="0"/>
          </a:p>
        </p:txBody>
      </p:sp>
      <p:sp>
        <p:nvSpPr>
          <p:cNvPr id="1254405" name="Rectangle 5"/>
          <p:cNvSpPr>
            <a:spLocks noChangeArrowheads="1"/>
          </p:cNvSpPr>
          <p:nvPr/>
        </p:nvSpPr>
        <p:spPr bwMode="auto">
          <a:xfrm>
            <a:off x="611188" y="5686628"/>
            <a:ext cx="4572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None/>
            </a:pPr>
            <a:r>
              <a:rPr lang="en-US" sz="1400" u="none" dirty="0"/>
              <a:t>What's in a Story?</a:t>
            </a:r>
          </a:p>
          <a:p>
            <a:pPr>
              <a:buNone/>
            </a:pPr>
            <a:r>
              <a:rPr lang="en-US" sz="1400" u="none" dirty="0"/>
              <a:t>http://dannorth.net/whats-in-a-story/</a:t>
            </a:r>
          </a:p>
        </p:txBody>
      </p:sp>
      <p:pic>
        <p:nvPicPr>
          <p:cNvPr id="1026" name="Picture 2" descr="Screenshot using a persona name for a consumer-facing product in Pivotal Tracker">
            <a:extLst>
              <a:ext uri="{FF2B5EF4-FFF2-40B4-BE49-F238E27FC236}">
                <a16:creationId xmlns:a16="http://schemas.microsoft.com/office/drawing/2014/main" id="{08E08A31-8291-41E0-9DBC-DE302E0E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87" y="878539"/>
            <a:ext cx="3746375" cy="38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/>
            <a:extLst>
              <a:ext uri="{FF2B5EF4-FFF2-40B4-BE49-F238E27FC236}">
                <a16:creationId xmlns:a16="http://schemas.microsoft.com/office/drawing/2014/main" id="{84C13120-B9CF-4F38-800F-BB17B01B8405}"/>
              </a:ext>
            </a:extLst>
          </p:cNvPr>
          <p:cNvSpPr/>
          <p:nvPr/>
        </p:nvSpPr>
        <p:spPr>
          <a:xfrm>
            <a:off x="5597586" y="4763319"/>
            <a:ext cx="3546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https://www.pivotaltracker.com/blog/principles-of-effective-story-writing-the-pivotal-labs-way</a:t>
            </a:r>
          </a:p>
        </p:txBody>
      </p:sp>
    </p:spTree>
    <p:extLst>
      <p:ext uri="{BB962C8B-B14F-4D97-AF65-F5344CB8AC3E}">
        <p14:creationId xmlns:p14="http://schemas.microsoft.com/office/powerpoint/2010/main" val="33817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 and testing...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611560" y="6376988"/>
            <a:ext cx="6859215" cy="22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pt-PT"/>
              <a:t>I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488549-8B56-42B6-AFDE-DA02F31F41FD}" type="slidenum">
              <a:rPr lang="pt-PT" smtClean="0"/>
              <a:pPr/>
              <a:t>7</a:t>
            </a:fld>
            <a:endParaRPr lang="pt-P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7" y="1412776"/>
            <a:ext cx="58395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24505" y="4929783"/>
            <a:ext cx="2505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u="none" dirty="0">
                <a:solidFill>
                  <a:srgbClr val="FFC000"/>
                </a:solidFill>
              </a:rPr>
              <a:t>Can we write the acceptance criteria in a way that it is </a:t>
            </a:r>
            <a:r>
              <a:rPr lang="en-US" u="sng" dirty="0">
                <a:solidFill>
                  <a:srgbClr val="FFC000"/>
                </a:solidFill>
              </a:rPr>
              <a:t>executable</a:t>
            </a:r>
            <a:r>
              <a:rPr lang="en-US" u="none" dirty="0">
                <a:solidFill>
                  <a:srgbClr val="FFC000"/>
                </a:solidFill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3F6076-7B04-46B7-A722-21EC70B5ABAE}"/>
                  </a:ext>
                </a:extLst>
              </p14:cNvPr>
              <p14:cNvContentPartPr/>
              <p14:nvPr/>
            </p14:nvContentPartPr>
            <p14:xfrm>
              <a:off x="5245343" y="2095043"/>
              <a:ext cx="195840" cy="110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3F6076-7B04-46B7-A722-21EC70B5A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6343" y="2086403"/>
                <a:ext cx="21348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5699E5-FBCE-4F6D-8236-C7BFAA70A09C}"/>
                  </a:ext>
                </a:extLst>
              </p14:cNvPr>
              <p14:cNvContentPartPr/>
              <p14:nvPr/>
            </p14:nvContentPartPr>
            <p14:xfrm>
              <a:off x="5298515" y="4322605"/>
              <a:ext cx="267120" cy="1401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5699E5-FBCE-4F6D-8236-C7BFAA70A0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9875" y="4313605"/>
                <a:ext cx="284760" cy="14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743C074-B64F-4805-AD71-109DBEC0C946}"/>
              </a:ext>
            </a:extLst>
          </p:cNvPr>
          <p:cNvGrpSpPr/>
          <p:nvPr/>
        </p:nvGrpSpPr>
        <p:grpSpPr>
          <a:xfrm>
            <a:off x="6184500" y="3434870"/>
            <a:ext cx="171000" cy="156240"/>
            <a:chOff x="6184500" y="3434870"/>
            <a:chExt cx="1710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6218A5-AFF0-448C-8BF0-55972DC2385F}"/>
                    </a:ext>
                  </a:extLst>
                </p14:cNvPr>
                <p14:cNvContentPartPr/>
                <p14:nvPr/>
              </p14:nvContentPartPr>
              <p14:xfrm>
                <a:off x="6264780" y="3434870"/>
                <a:ext cx="3600" cy="156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6218A5-AFF0-448C-8BF0-55972DC238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55780" y="3426230"/>
                  <a:ext cx="21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B81400-BCD5-4496-8AAB-B0EC6B4CF464}"/>
                    </a:ext>
                  </a:extLst>
                </p14:cNvPr>
                <p14:cNvContentPartPr/>
                <p14:nvPr/>
              </p14:nvContentPartPr>
              <p14:xfrm>
                <a:off x="6184500" y="3517670"/>
                <a:ext cx="1710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B81400-BCD5-4496-8AAB-B0EC6B4CF4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75860" y="350867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7DB9EB-8794-481A-A36B-D42134C3A0D6}"/>
              </a:ext>
            </a:extLst>
          </p:cNvPr>
          <p:cNvGrpSpPr/>
          <p:nvPr/>
        </p:nvGrpSpPr>
        <p:grpSpPr>
          <a:xfrm>
            <a:off x="6130570" y="2403085"/>
            <a:ext cx="100440" cy="143280"/>
            <a:chOff x="6130570" y="2403085"/>
            <a:chExt cx="1004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97B096-0B98-45CF-BBEA-3B4A3CCB97B5}"/>
                    </a:ext>
                  </a:extLst>
                </p14:cNvPr>
                <p14:cNvContentPartPr/>
                <p14:nvPr/>
              </p14:nvContentPartPr>
              <p14:xfrm>
                <a:off x="6184570" y="2425405"/>
                <a:ext cx="360" cy="8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97B096-0B98-45CF-BBEA-3B4A3CCB97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75930" y="2416765"/>
                  <a:ext cx="18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B31E55-FDEE-4E14-829E-2AC16C131610}"/>
                    </a:ext>
                  </a:extLst>
                </p14:cNvPr>
                <p14:cNvContentPartPr/>
                <p14:nvPr/>
              </p14:nvContentPartPr>
              <p14:xfrm>
                <a:off x="6130570" y="2403085"/>
                <a:ext cx="100440" cy="1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B31E55-FDEE-4E14-829E-2AC16C1316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21930" y="2394085"/>
                  <a:ext cx="11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A0B516-C90B-4CDC-9C11-D1422E74F673}"/>
                    </a:ext>
                  </a:extLst>
                </p14:cNvPr>
                <p14:cNvContentPartPr/>
                <p14:nvPr/>
              </p14:nvContentPartPr>
              <p14:xfrm>
                <a:off x="6146410" y="2536285"/>
                <a:ext cx="70200" cy="1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A0B516-C90B-4CDC-9C11-D1422E74F6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7770" y="2527645"/>
                  <a:ext cx="87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7A5B7-D490-448E-B167-DA3F993F9017}"/>
              </a:ext>
            </a:extLst>
          </p:cNvPr>
          <p:cNvGrpSpPr/>
          <p:nvPr/>
        </p:nvGrpSpPr>
        <p:grpSpPr>
          <a:xfrm>
            <a:off x="5991530" y="5023345"/>
            <a:ext cx="182520" cy="166320"/>
            <a:chOff x="6006730" y="4237285"/>
            <a:chExt cx="18252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7B9E01-C5D9-43AB-B23B-FDB9370C4CDD}"/>
                    </a:ext>
                  </a:extLst>
                </p14:cNvPr>
                <p14:cNvContentPartPr/>
                <p14:nvPr/>
              </p14:nvContentPartPr>
              <p14:xfrm>
                <a:off x="6044890" y="4241605"/>
                <a:ext cx="360" cy="16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7B9E01-C5D9-43AB-B23B-FDB9370C4C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36250" y="4232605"/>
                  <a:ext cx="18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8CA99F-30BD-4A5B-8D01-BEDA47A2C434}"/>
                    </a:ext>
                  </a:extLst>
                </p14:cNvPr>
                <p14:cNvContentPartPr/>
                <p14:nvPr/>
              </p14:nvContentPartPr>
              <p14:xfrm>
                <a:off x="6006730" y="4237285"/>
                <a:ext cx="81000" cy="1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8CA99F-30BD-4A5B-8D01-BEDA47A2C43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98090" y="4228285"/>
                  <a:ext cx="98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D753DD-6C3B-4E4A-BECE-78A8A08939C9}"/>
                    </a:ext>
                  </a:extLst>
                </p14:cNvPr>
                <p14:cNvContentPartPr/>
                <p14:nvPr/>
              </p14:nvContentPartPr>
              <p14:xfrm>
                <a:off x="6013210" y="4382005"/>
                <a:ext cx="88200" cy="1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D753DD-6C3B-4E4A-BECE-78A8A08939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04570" y="4373365"/>
                  <a:ext cx="105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9E0CDF-B260-4D2D-A6DA-F5C7F29D354C}"/>
                    </a:ext>
                  </a:extLst>
                </p14:cNvPr>
                <p14:cNvContentPartPr/>
                <p14:nvPr/>
              </p14:nvContentPartPr>
              <p14:xfrm>
                <a:off x="6131290" y="4247725"/>
                <a:ext cx="612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9E0CDF-B260-4D2D-A6DA-F5C7F29D35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22290" y="4239085"/>
                  <a:ext cx="23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925B14-CE0F-443D-9C34-3F1BCBF21CDE}"/>
                    </a:ext>
                  </a:extLst>
                </p14:cNvPr>
                <p14:cNvContentPartPr/>
                <p14:nvPr/>
              </p14:nvContentPartPr>
              <p14:xfrm>
                <a:off x="6114730" y="4238365"/>
                <a:ext cx="51480" cy="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925B14-CE0F-443D-9C34-3F1BCBF21C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06090" y="4229725"/>
                  <a:ext cx="69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BFE594-50EB-41EE-9957-D4C5886C996C}"/>
                    </a:ext>
                  </a:extLst>
                </p14:cNvPr>
                <p14:cNvContentPartPr/>
                <p14:nvPr/>
              </p14:nvContentPartPr>
              <p14:xfrm>
                <a:off x="6121210" y="4359685"/>
                <a:ext cx="68040" cy="2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BFE594-50EB-41EE-9957-D4C5886C99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12570" y="4350685"/>
                  <a:ext cx="8568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104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Story: the scope of a feature + its acceptance criteria.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50"/>
            <a:ext cx="4473799" cy="29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475" y="2780987"/>
            <a:ext cx="519112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52400" y="4374925"/>
            <a:ext cx="3646199" cy="608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u="none" dirty="0">
                <a:solidFill>
                  <a:srgbClr val="D9D9D9"/>
                </a:solidFill>
              </a:rPr>
              <a:t>Credit: http://dannorth.net/whats-in-a-story/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F28C4-8549-46AC-B8BB-ACA7A5EDA950}"/>
              </a:ext>
            </a:extLst>
          </p:cNvPr>
          <p:cNvSpPr txBox="1"/>
          <p:nvPr/>
        </p:nvSpPr>
        <p:spPr>
          <a:xfrm>
            <a:off x="5136692" y="1857654"/>
            <a:ext cx="30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view.</a:t>
            </a:r>
          </a:p>
          <a:p>
            <a:r>
              <a:rPr lang="en-US" dirty="0"/>
              <a:t>Value for the user.</a:t>
            </a:r>
          </a:p>
          <a:p>
            <a:r>
              <a:rPr lang="en-US" dirty="0"/>
              <a:t>Specification by examples.</a:t>
            </a:r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62066B-8D94-467A-B778-DFF36CBD0FEC}"/>
                  </a:ext>
                </a:extLst>
              </p14:cNvPr>
              <p14:cNvContentPartPr/>
              <p14:nvPr/>
            </p14:nvContentPartPr>
            <p14:xfrm>
              <a:off x="4470050" y="3238130"/>
              <a:ext cx="138852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62066B-8D94-467A-B778-DFF36CBD0F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6410" y="3130490"/>
                <a:ext cx="14961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959BA5-9029-4664-9713-05B2D0B49E3F}"/>
                  </a:ext>
                </a:extLst>
              </p14:cNvPr>
              <p14:cNvContentPartPr/>
              <p14:nvPr/>
            </p14:nvContentPartPr>
            <p14:xfrm>
              <a:off x="6648050" y="4069370"/>
              <a:ext cx="597240" cy="2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959BA5-9029-4664-9713-05B2D0B49E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4410" y="3961370"/>
                <a:ext cx="704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2680EF-ABFE-4E1B-808B-79633221CF30}"/>
                  </a:ext>
                </a:extLst>
              </p14:cNvPr>
              <p14:cNvContentPartPr/>
              <p14:nvPr/>
            </p14:nvContentPartPr>
            <p14:xfrm>
              <a:off x="4768490" y="4568330"/>
              <a:ext cx="1331280" cy="80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2680EF-ABFE-4E1B-808B-79633221CF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4490" y="4460330"/>
                <a:ext cx="14389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CC507-436D-49EB-839F-C3D024CEC5E4}"/>
                  </a:ext>
                </a:extLst>
              </p14:cNvPr>
              <p14:cNvContentPartPr/>
              <p14:nvPr/>
            </p14:nvContentPartPr>
            <p14:xfrm>
              <a:off x="7003730" y="4552850"/>
              <a:ext cx="480240" cy="3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CC507-436D-49EB-839F-C3D024CEC5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0090" y="4444850"/>
                <a:ext cx="587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B2DDF8-2E70-4D36-AE27-F2F38AC7FFDE}"/>
                  </a:ext>
                </a:extLst>
              </p14:cNvPr>
              <p14:cNvContentPartPr/>
              <p14:nvPr/>
            </p14:nvContentPartPr>
            <p14:xfrm>
              <a:off x="6673610" y="4705130"/>
              <a:ext cx="426240" cy="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B2DDF8-2E70-4D36-AE27-F2F38AC7FF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19610" y="4597130"/>
                <a:ext cx="5338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3F114B5-8E30-65DB-104A-6C2AB95CA80B}"/>
              </a:ext>
            </a:extLst>
          </p:cNvPr>
          <p:cNvGrpSpPr/>
          <p:nvPr/>
        </p:nvGrpSpPr>
        <p:grpSpPr>
          <a:xfrm>
            <a:off x="7299900" y="1798380"/>
            <a:ext cx="1229400" cy="855000"/>
            <a:chOff x="7299900" y="1798380"/>
            <a:chExt cx="1229400" cy="85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EDFB5B-4CDC-A2EA-EF9D-9124332E0265}"/>
                    </a:ext>
                  </a:extLst>
                </p14:cNvPr>
                <p14:cNvContentPartPr/>
                <p14:nvPr/>
              </p14:nvContentPartPr>
              <p14:xfrm>
                <a:off x="7299900" y="1798380"/>
                <a:ext cx="428760" cy="27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EDFB5B-4CDC-A2EA-EF9D-9124332E02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0900" y="1789380"/>
                  <a:ext cx="446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EDF06F-9E89-7050-793C-DBCA59953B41}"/>
                    </a:ext>
                  </a:extLst>
                </p14:cNvPr>
                <p14:cNvContentPartPr/>
                <p14:nvPr/>
              </p14:nvContentPartPr>
              <p14:xfrm>
                <a:off x="7573860" y="1983420"/>
                <a:ext cx="379800" cy="38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EDF06F-9E89-7050-793C-DBCA59953B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65220" y="1974780"/>
                  <a:ext cx="397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FC079C-AC59-6889-6C29-1174BA6EF2F3}"/>
                    </a:ext>
                  </a:extLst>
                </p14:cNvPr>
                <p14:cNvContentPartPr/>
                <p14:nvPr/>
              </p14:nvContentPartPr>
              <p14:xfrm>
                <a:off x="8115300" y="2311740"/>
                <a:ext cx="414000" cy="34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FC079C-AC59-6889-6C29-1174BA6EF2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06300" y="2302740"/>
                  <a:ext cx="431640" cy="35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FF8002-015C-9022-EF22-A9C9AD0C7E47}"/>
                  </a:ext>
                </a:extLst>
              </p14:cNvPr>
              <p14:cNvContentPartPr/>
              <p14:nvPr/>
            </p14:nvContentPartPr>
            <p14:xfrm>
              <a:off x="-480060" y="31163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FF8002-015C-9022-EF22-A9C9AD0C7E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489060" y="31073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95029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008080"/>
                </a:highlight>
              </a:rPr>
              <a:t>Features</a:t>
            </a:r>
            <a:r>
              <a:rPr lang="en-US" dirty="0"/>
              <a:t> are described in the </a:t>
            </a:r>
            <a:r>
              <a:rPr lang="pt-PT" dirty="0" err="1"/>
              <a:t>Gherkin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 (DSL)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u="none" kern="1200" spc="-8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000" u="sng" kern="1200">
                <a:solidFill>
                  <a:srgbClr val="908E8E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pt-PT" dirty="0"/>
              <a:t>I Oliveira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BF7C-18C4-4FAE-83BE-D9ECFA2B60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3448050" y="44624"/>
            <a:ext cx="5695950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7950" tIns="53975" rIns="107950" bIns="53975" rtlCol="0">
            <a:spAutoFit/>
          </a:bodyPr>
          <a:lstStyle/>
          <a:p>
            <a:pPr>
              <a:buNone/>
            </a:pPr>
            <a:endParaRPr lang="pt-PT" u="none" dirty="0">
              <a:solidFill>
                <a:schemeClr val="tx1">
                  <a:lumMod val="75000"/>
                  <a:lumOff val="25000"/>
                </a:schemeClr>
              </a:solidFill>
              <a:cs typeface="Lato Medium" panose="020F0602020204030203" pitchFamily="34" charset="0"/>
            </a:endParaRP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68725"/>
            <a:ext cx="2143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858-79F5-433B-9EE7-4A4BB0E51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937064"/>
            <a:ext cx="3141793" cy="3193392"/>
          </a:xfrm>
          <a:prstGeom prst="rect">
            <a:avLst/>
          </a:prstGeom>
        </p:spPr>
      </p:pic>
      <p:sp>
        <p:nvSpPr>
          <p:cNvPr id="12" name="Shape 71">
            <a:extLst>
              <a:ext uri="{FF2B5EF4-FFF2-40B4-BE49-F238E27FC236}">
                <a16:creationId xmlns:a16="http://schemas.microsoft.com/office/drawing/2014/main" id="{AA829C09-3BA5-49E1-AEAD-4350A328F5A4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29150" y="650875"/>
            <a:ext cx="3886200" cy="552608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hlinkClick r:id="rId5"/>
              </a:rPr>
              <a:t>Gherkin</a:t>
            </a:r>
            <a:r>
              <a:rPr lang="en-US" dirty="0"/>
              <a:t> to describe a feature (for testing):</a:t>
            </a:r>
          </a:p>
          <a:p>
            <a:pPr lvl="1"/>
            <a:endParaRPr lang="en-US" dirty="0"/>
          </a:p>
          <a:p>
            <a:pPr lvl="1"/>
            <a:r>
              <a:rPr lang="en-US" u="sng" dirty="0"/>
              <a:t>Feature</a:t>
            </a:r>
            <a:r>
              <a:rPr lang="en-US" dirty="0"/>
              <a:t>: what </a:t>
            </a:r>
          </a:p>
          <a:p>
            <a:pPr lvl="1"/>
            <a:r>
              <a:rPr lang="en-US" u="sng" dirty="0"/>
              <a:t>Scenario</a:t>
            </a:r>
            <a:r>
              <a:rPr lang="en-US" dirty="0"/>
              <a:t>: some determinable business situation</a:t>
            </a:r>
          </a:p>
          <a:p>
            <a:pPr lvl="1"/>
            <a:r>
              <a:rPr lang="en-US" u="sng" dirty="0"/>
              <a:t>Given</a:t>
            </a:r>
            <a:r>
              <a:rPr lang="en-US" dirty="0"/>
              <a:t>:  preparation/setup (e.g.: required data)</a:t>
            </a:r>
          </a:p>
          <a:p>
            <a:pPr lvl="2"/>
            <a:r>
              <a:rPr lang="en-US" u="sng" dirty="0"/>
              <a:t>And</a:t>
            </a:r>
            <a:r>
              <a:rPr lang="en-US" dirty="0"/>
              <a:t>…</a:t>
            </a:r>
          </a:p>
          <a:p>
            <a:pPr lvl="1"/>
            <a:r>
              <a:rPr lang="en-US" u="sng" dirty="0"/>
              <a:t>When</a:t>
            </a:r>
            <a:r>
              <a:rPr lang="en-US" dirty="0"/>
              <a:t>: the set of actions (execute).</a:t>
            </a:r>
          </a:p>
          <a:p>
            <a:pPr lvl="2"/>
            <a:r>
              <a:rPr lang="en-US" u="sng" dirty="0"/>
              <a:t>And</a:t>
            </a:r>
            <a:r>
              <a:rPr lang="en-US" dirty="0"/>
              <a:t>…</a:t>
            </a:r>
          </a:p>
          <a:p>
            <a:pPr lvl="1"/>
            <a:r>
              <a:rPr lang="en-US" u="sng" dirty="0"/>
              <a:t>Then</a:t>
            </a:r>
            <a:r>
              <a:rPr lang="en-US" dirty="0"/>
              <a:t>: specifies the expected resulting state  (assert).</a:t>
            </a:r>
          </a:p>
          <a:p>
            <a:pPr lvl="2"/>
            <a:r>
              <a:rPr lang="en-US" u="sng" dirty="0"/>
              <a:t>And</a:t>
            </a:r>
            <a:r>
              <a:rPr lang="en-US" dirty="0"/>
              <a:t>…</a:t>
            </a:r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628FEE2F-DBFC-46D0-9222-61EAC52F6FCD}"/>
              </a:ext>
            </a:extLst>
          </p:cNvPr>
          <p:cNvSpPr txBox="1"/>
          <p:nvPr/>
        </p:nvSpPr>
        <p:spPr>
          <a:xfrm>
            <a:off x="7092167" y="5779714"/>
            <a:ext cx="1678905" cy="48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u="sng" dirty="0">
                <a:solidFill>
                  <a:schemeClr val="hlink"/>
                </a:solidFill>
                <a:sym typeface="Wingdings" panose="05000000000000000000" pitchFamily="2" charset="2"/>
                <a:hlinkClick r:id="rId6"/>
              </a:rPr>
              <a:t> </a:t>
            </a:r>
            <a:r>
              <a:rPr lang="en-US" sz="2400" u="sng" dirty="0">
                <a:solidFill>
                  <a:schemeClr val="hlink"/>
                </a:solidFill>
                <a:hlinkClick r:id="rId6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39703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ptos1">
      <a:majorFont>
        <a:latin typeface="Aptos SemiBold"/>
        <a:ea typeface=""/>
        <a:cs typeface=""/>
      </a:majorFont>
      <a:minorFont>
        <a:latin typeface="Apto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ae48e3ef-f583-4e84-8e58-fa61286d84fc" xsi:nil="true"/>
    <Self_Registration_Enabled xmlns="ae48e3ef-f583-4e84-8e58-fa61286d84fc" xsi:nil="true"/>
    <Invited_Students xmlns="ae48e3ef-f583-4e84-8e58-fa61286d84fc" xsi:nil="true"/>
    <FolderType xmlns="ae48e3ef-f583-4e84-8e58-fa61286d84fc" xsi:nil="true"/>
    <Teachers xmlns="ae48e3ef-f583-4e84-8e58-fa61286d84fc">
      <UserInfo>
        <DisplayName/>
        <AccountId xsi:nil="true"/>
        <AccountType/>
      </UserInfo>
    </Teachers>
    <Students xmlns="ae48e3ef-f583-4e84-8e58-fa61286d84fc">
      <UserInfo>
        <DisplayName/>
        <AccountId xsi:nil="true"/>
        <AccountType/>
      </UserInfo>
    </Students>
    <Student_Groups xmlns="ae48e3ef-f583-4e84-8e58-fa61286d84fc">
      <UserInfo>
        <DisplayName/>
        <AccountId xsi:nil="true"/>
        <AccountType/>
      </UserInfo>
    </Student_Groups>
    <DefaultSectionNames xmlns="ae48e3ef-f583-4e84-8e58-fa61286d84fc" xsi:nil="true"/>
    <Is_Collaboration_Space_Locked xmlns="ae48e3ef-f583-4e84-8e58-fa61286d84fc" xsi:nil="true"/>
    <Owner xmlns="ae48e3ef-f583-4e84-8e58-fa61286d84fc">
      <UserInfo>
        <DisplayName/>
        <AccountId xsi:nil="true"/>
        <AccountType/>
      </UserInfo>
    </Owner>
    <CultureName xmlns="ae48e3ef-f583-4e84-8e58-fa61286d84fc" xsi:nil="true"/>
    <AppVersion xmlns="ae48e3ef-f583-4e84-8e58-fa61286d84fc" xsi:nil="true"/>
    <Invited_Teachers xmlns="ae48e3ef-f583-4e84-8e58-fa61286d84fc" xsi:nil="true"/>
    <NotebookType xmlns="ae48e3ef-f583-4e84-8e58-fa61286d84fc" xsi:nil="true"/>
    <Has_Teacher_Only_SectionGroup xmlns="ae48e3ef-f583-4e84-8e58-fa61286d84f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31D63CAC5D24EA63C81CEF041F69D" ma:contentTypeVersion="29" ma:contentTypeDescription="Create a new document." ma:contentTypeScope="" ma:versionID="337bca7c0cfc72a94b359b2cfa2ff122">
  <xsd:schema xmlns:xsd="http://www.w3.org/2001/XMLSchema" xmlns:xs="http://www.w3.org/2001/XMLSchema" xmlns:p="http://schemas.microsoft.com/office/2006/metadata/properties" xmlns:ns3="c277c195-6cc6-4afd-a1b6-6e59941ce884" xmlns:ns4="ae48e3ef-f583-4e84-8e58-fa61286d84fc" targetNamespace="http://schemas.microsoft.com/office/2006/metadata/properties" ma:root="true" ma:fieldsID="67953420b2336fb4c73b1ba285eaef9c" ns3:_="" ns4:_="">
    <xsd:import namespace="c277c195-6cc6-4afd-a1b6-6e59941ce884"/>
    <xsd:import namespace="ae48e3ef-f583-4e84-8e58-fa61286d84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7c195-6cc6-4afd-a1b6-6e59941ce8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48e3ef-f583-4e84-8e58-fa61286d84fc" elementFormDefault="qualified">
    <xsd:import namespace="http://schemas.microsoft.com/office/2006/documentManagement/types"/>
    <xsd:import namespace="http://schemas.microsoft.com/office/infopath/2007/PartnerControls"/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968451-E4A8-4F74-9D57-3954E64DB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4CB322-AE6D-4097-A1F7-F60871244EC5}">
  <ds:schemaRefs>
    <ds:schemaRef ds:uri="http://purl.org/dc/terms/"/>
    <ds:schemaRef ds:uri="http://schemas.microsoft.com/office/2006/metadata/properties"/>
    <ds:schemaRef ds:uri="http://purl.org/dc/dcmitype/"/>
    <ds:schemaRef ds:uri="c277c195-6cc6-4afd-a1b6-6e59941ce884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ae48e3ef-f583-4e84-8e58-fa61286d84f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44C40B9-A5C9-451D-97F7-180E515FD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7c195-6cc6-4afd-a1b6-6e59941ce884"/>
    <ds:schemaRef ds:uri="ae48e3ef-f583-4e84-8e58-fa61286d84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TQS TP2-Mocking</Template>
  <TotalTime>361</TotalTime>
  <Words>928</Words>
  <Application>Microsoft Office PowerPoint</Application>
  <PresentationFormat>On-screen Show (4:3)</PresentationFormat>
  <Paragraphs>154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Aptos</vt:lpstr>
      <vt:lpstr>Aptos Light</vt:lpstr>
      <vt:lpstr>Aptos SemiBold</vt:lpstr>
      <vt:lpstr>Arial</vt:lpstr>
      <vt:lpstr>Barlow Condensed SemiBold</vt:lpstr>
      <vt:lpstr>Calibri</vt:lpstr>
      <vt:lpstr>Lato Medium</vt:lpstr>
      <vt:lpstr>Noto Sans</vt:lpstr>
      <vt:lpstr>Noto Sans Cond SemBd</vt:lpstr>
      <vt:lpstr>Noto Sans Light</vt:lpstr>
      <vt:lpstr>Open Sans Condensed Light</vt:lpstr>
      <vt:lpstr>Wingdings</vt:lpstr>
      <vt:lpstr>Office Theme</vt:lpstr>
      <vt:lpstr>BDD: behavior driven testing</vt:lpstr>
      <vt:lpstr>Learning objectives</vt:lpstr>
      <vt:lpstr>A metáfora do “post-it”</vt:lpstr>
      <vt:lpstr>PowerPoint Presentation</vt:lpstr>
      <vt:lpstr>User stories: behavior by example</vt:lpstr>
      <vt:lpstr>Stories and scenarios </vt:lpstr>
      <vt:lpstr>Stories and testing... </vt:lpstr>
      <vt:lpstr>Story: the scope of a feature + its acceptance criteria.</vt:lpstr>
      <vt:lpstr>PowerPoint Presentation</vt:lpstr>
      <vt:lpstr>PowerPoint Presentation</vt:lpstr>
      <vt:lpstr>Cucumber framework for tests</vt:lpstr>
      <vt:lpstr>The same approach, many frameworks</vt:lpstr>
      <vt:lpstr>Test elements (example)</vt:lpstr>
      <vt:lpstr>.feature</vt:lpstr>
      <vt:lpstr>steps mapping</vt:lpstr>
      <vt:lpstr>PowerPoint Presentation</vt:lpstr>
      <vt:lpstr>PowerPoint Presentation</vt:lpstr>
      <vt:lpstr>PowerPoint Presentation</vt:lpstr>
      <vt:lpstr>PowerPoint Presentation</vt:lpstr>
      <vt:lpstr>BDD as a work process</vt:lpstr>
      <vt:lpstr>BDD: Behaviour-driven  development</vt:lpstr>
      <vt:lpstr>Views from Robert C. Martin</vt:lpstr>
      <vt:lpstr>BDD vs TDD (xUnit Level)</vt:lpstr>
      <vt:lpstr>PowerPoint Presentation</vt:lpstr>
      <vt:lpstr>Resources and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BDD: behavior driven testing</dc:title>
  <dc:creator>Ilídio Oliveira</dc:creator>
  <cp:keywords>tqs</cp:keywords>
  <cp:lastModifiedBy>Ilídio Oliveira</cp:lastModifiedBy>
  <cp:revision>3</cp:revision>
  <cp:lastPrinted>2018-09-24T13:18:49Z</cp:lastPrinted>
  <dcterms:created xsi:type="dcterms:W3CDTF">2020-03-02T15:14:51Z</dcterms:created>
  <dcterms:modified xsi:type="dcterms:W3CDTF">2024-03-12T14:48:05Z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0x01010065D31D63CAC5D24EA63C81CEF041F69D</vt:lpwstr>
  </property>
</Properties>
</file>