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3"/>
  </p:notesMasterIdLst>
  <p:sldIdLst>
    <p:sldId id="257" r:id="rId4"/>
    <p:sldId id="256" r:id="rId5"/>
    <p:sldId id="331" r:id="rId6"/>
    <p:sldId id="329" r:id="rId7"/>
    <p:sldId id="258" r:id="rId8"/>
    <p:sldId id="264" r:id="rId9"/>
    <p:sldId id="332" r:id="rId10"/>
    <p:sldId id="333" r:id="rId11"/>
    <p:sldId id="262" r:id="rId12"/>
  </p:sldIdLst>
  <p:sldSz cx="12192000" cy="6858000"/>
  <p:notesSz cx="6858000" cy="9144000"/>
  <p:defaultTextStyle>
    <a:defPPr>
      <a:defRPr lang="pt-BR"/>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365" autoAdjust="0"/>
  </p:normalViewPr>
  <p:slideViewPr>
    <p:cSldViewPr snapToGrid="0">
      <p:cViewPr>
        <p:scale>
          <a:sx n="100" d="100"/>
          <a:sy n="100" d="100"/>
        </p:scale>
        <p:origin x="94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CE4DCC08-9E34-5C57-8B60-AEBBBA9480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BR"/>
          </a:p>
        </p:txBody>
      </p:sp>
      <p:sp>
        <p:nvSpPr>
          <p:cNvPr id="3" name="Espaço Reservado para Data 2">
            <a:extLst>
              <a:ext uri="{FF2B5EF4-FFF2-40B4-BE49-F238E27FC236}">
                <a16:creationId xmlns:a16="http://schemas.microsoft.com/office/drawing/2014/main" id="{76BE625B-8DBD-BE14-0C75-1C9C968D06B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159EE4FE-E285-4489-942C-D02C30E75189}" type="datetimeFigureOut">
              <a:rPr lang="pt-BR"/>
              <a:pPr>
                <a:defRPr/>
              </a:pPr>
              <a:t>24/11/2024</a:t>
            </a:fld>
            <a:endParaRPr lang="pt-BR"/>
          </a:p>
        </p:txBody>
      </p:sp>
      <p:sp>
        <p:nvSpPr>
          <p:cNvPr id="4" name="Espaço Reservado para Imagem de Slide 3">
            <a:extLst>
              <a:ext uri="{FF2B5EF4-FFF2-40B4-BE49-F238E27FC236}">
                <a16:creationId xmlns:a16="http://schemas.microsoft.com/office/drawing/2014/main" id="{23E41EBC-5664-D6E9-B07D-D54A2EA2F93D}"/>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a:extLst>
              <a:ext uri="{FF2B5EF4-FFF2-40B4-BE49-F238E27FC236}">
                <a16:creationId xmlns:a16="http://schemas.microsoft.com/office/drawing/2014/main" id="{BC585EB4-B0BA-8047-EC54-F8381F1EAA4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Clique para editar os estilos de texto Mestres</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a:extLst>
              <a:ext uri="{FF2B5EF4-FFF2-40B4-BE49-F238E27FC236}">
                <a16:creationId xmlns:a16="http://schemas.microsoft.com/office/drawing/2014/main" id="{CBC26C27-4E3F-4D25-FC5C-6CFDA5F1EBA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BR"/>
          </a:p>
        </p:txBody>
      </p:sp>
      <p:sp>
        <p:nvSpPr>
          <p:cNvPr id="7" name="Espaço Reservado para Número de Slide 6">
            <a:extLst>
              <a:ext uri="{FF2B5EF4-FFF2-40B4-BE49-F238E27FC236}">
                <a16:creationId xmlns:a16="http://schemas.microsoft.com/office/drawing/2014/main" id="{2D679601-7E88-38FC-9CEA-4781ED71472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DA73F501-1564-4861-BEF2-FEB3140CF4F0}" type="slidenum">
              <a:rPr lang="pt-BR"/>
              <a:pPr>
                <a:defRPr/>
              </a:pPr>
              <a:t>‹nº›</a:t>
            </a:fld>
            <a:endParaRPr lang="pt-B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ço Reservado para Imagem de Slide 1">
            <a:extLst>
              <a:ext uri="{FF2B5EF4-FFF2-40B4-BE49-F238E27FC236}">
                <a16:creationId xmlns:a16="http://schemas.microsoft.com/office/drawing/2014/main" id="{39F64EB7-3853-BB05-44AE-250FC021731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ço Reservado para Anotações 2">
            <a:extLst>
              <a:ext uri="{FF2B5EF4-FFF2-40B4-BE49-F238E27FC236}">
                <a16:creationId xmlns:a16="http://schemas.microsoft.com/office/drawing/2014/main" id="{932F9492-A0BF-CD35-D75C-436674FD37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100" name="Espaço Reservado para Número de Slide 3">
            <a:extLst>
              <a:ext uri="{FF2B5EF4-FFF2-40B4-BE49-F238E27FC236}">
                <a16:creationId xmlns:a16="http://schemas.microsoft.com/office/drawing/2014/main" id="{9C00CCA5-8CAD-9486-4978-017A430DE3A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674F9C81-55A5-4326-8502-47DA60A7C1BC}" type="slidenum">
              <a:rPr lang="pt-BR" altLang="en-US"/>
              <a:pPr fontAlgn="base">
                <a:spcBef>
                  <a:spcPct val="0"/>
                </a:spcBef>
                <a:spcAft>
                  <a:spcPct val="0"/>
                </a:spcAft>
              </a:pPr>
              <a:t>1</a:t>
            </a:fld>
            <a:endParaRPr lang="pt-B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F24B0-214B-EEB4-00DE-EE7EC4BE2D0C}"/>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9BE49EA7-B3CB-1B08-635A-A5CE62487C92}"/>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C6DC90F8-FF8B-D6F2-510E-5302F9E4F1DF}"/>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259E8A0C-8EBB-C011-8AC7-80BD2BC8B8D8}"/>
              </a:ext>
            </a:extLst>
          </p:cNvPr>
          <p:cNvSpPr>
            <a:spLocks noGrp="1"/>
          </p:cNvSpPr>
          <p:nvPr>
            <p:ph type="sldNum" sz="quarter" idx="5"/>
          </p:nvPr>
        </p:nvSpPr>
        <p:spPr/>
        <p:txBody>
          <a:bodyPr/>
          <a:lstStyle/>
          <a:p>
            <a:fld id="{2DE26DAB-3CAC-4A16-B589-6B63EE459E58}" type="slidenum">
              <a:rPr lang="pt-BR" smtClean="0"/>
              <a:t>3</a:t>
            </a:fld>
            <a:endParaRPr lang="pt-BR"/>
          </a:p>
        </p:txBody>
      </p:sp>
    </p:spTree>
    <p:extLst>
      <p:ext uri="{BB962C8B-B14F-4D97-AF65-F5344CB8AC3E}">
        <p14:creationId xmlns:p14="http://schemas.microsoft.com/office/powerpoint/2010/main" val="233325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DE26DAB-3CAC-4A16-B589-6B63EE459E58}" type="slidenum">
              <a:rPr lang="pt-BR" smtClean="0"/>
              <a:t>4</a:t>
            </a:fld>
            <a:endParaRPr lang="pt-BR"/>
          </a:p>
        </p:txBody>
      </p:sp>
    </p:spTree>
    <p:extLst>
      <p:ext uri="{BB962C8B-B14F-4D97-AF65-F5344CB8AC3E}">
        <p14:creationId xmlns:p14="http://schemas.microsoft.com/office/powerpoint/2010/main" val="57989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7C309C8-43FD-F4B3-EF25-CE2F805698BC}"/>
              </a:ext>
            </a:extLst>
          </p:cNvPr>
          <p:cNvSpPr>
            <a:spLocks noGrp="1"/>
          </p:cNvSpPr>
          <p:nvPr>
            <p:ph type="dt" sz="half" idx="10"/>
          </p:nvPr>
        </p:nvSpPr>
        <p:spPr/>
        <p:txBody>
          <a:bodyPr/>
          <a:lstStyle>
            <a:lvl1pPr>
              <a:defRPr/>
            </a:lvl1pPr>
          </a:lstStyle>
          <a:p>
            <a:pPr>
              <a:defRPr/>
            </a:pPr>
            <a:fld id="{52C6B39E-6515-42BC-A42A-0B1013E3208F}" type="datetimeFigureOut">
              <a:rPr lang="pt-BR"/>
              <a:pPr>
                <a:defRPr/>
              </a:pPr>
              <a:t>24/11/2024</a:t>
            </a:fld>
            <a:endParaRPr lang="pt-BR"/>
          </a:p>
        </p:txBody>
      </p:sp>
      <p:sp>
        <p:nvSpPr>
          <p:cNvPr id="5" name="Espaço Reservado para Rodapé 4">
            <a:extLst>
              <a:ext uri="{FF2B5EF4-FFF2-40B4-BE49-F238E27FC236}">
                <a16:creationId xmlns:a16="http://schemas.microsoft.com/office/drawing/2014/main" id="{72D59613-6942-7BBA-D5B9-3A0F5DCFF3F7}"/>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C663ECE2-792C-7BB8-F668-F3092FFDD60E}"/>
              </a:ext>
            </a:extLst>
          </p:cNvPr>
          <p:cNvSpPr>
            <a:spLocks noGrp="1"/>
          </p:cNvSpPr>
          <p:nvPr>
            <p:ph type="sldNum" sz="quarter" idx="12"/>
          </p:nvPr>
        </p:nvSpPr>
        <p:spPr/>
        <p:txBody>
          <a:bodyPr/>
          <a:lstStyle>
            <a:lvl1pPr>
              <a:defRPr/>
            </a:lvl1pPr>
          </a:lstStyle>
          <a:p>
            <a:pPr>
              <a:defRPr/>
            </a:pPr>
            <a:fld id="{66017D64-7A45-4577-95DB-CB41B272EDA6}" type="slidenum">
              <a:rPr lang="pt-BR"/>
              <a:pPr>
                <a:defRPr/>
              </a:pPr>
              <a:t>‹nº›</a:t>
            </a:fld>
            <a:endParaRPr lang="pt-BR"/>
          </a:p>
        </p:txBody>
      </p:sp>
    </p:spTree>
    <p:extLst>
      <p:ext uri="{BB962C8B-B14F-4D97-AF65-F5344CB8AC3E}">
        <p14:creationId xmlns:p14="http://schemas.microsoft.com/office/powerpoint/2010/main" val="324756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3DA687A-B209-E8F8-3318-A8B61621645D}"/>
              </a:ext>
            </a:extLst>
          </p:cNvPr>
          <p:cNvSpPr>
            <a:spLocks noGrp="1"/>
          </p:cNvSpPr>
          <p:nvPr>
            <p:ph type="dt" sz="half" idx="10"/>
          </p:nvPr>
        </p:nvSpPr>
        <p:spPr/>
        <p:txBody>
          <a:bodyPr/>
          <a:lstStyle>
            <a:lvl1pPr>
              <a:defRPr/>
            </a:lvl1pPr>
          </a:lstStyle>
          <a:p>
            <a:pPr>
              <a:defRPr/>
            </a:pPr>
            <a:fld id="{D548C0D6-14C6-4496-8DFB-79E7FCB52FC3}" type="datetimeFigureOut">
              <a:rPr lang="pt-BR"/>
              <a:pPr>
                <a:defRPr/>
              </a:pPr>
              <a:t>24/11/2024</a:t>
            </a:fld>
            <a:endParaRPr lang="pt-BR"/>
          </a:p>
        </p:txBody>
      </p:sp>
      <p:sp>
        <p:nvSpPr>
          <p:cNvPr id="5" name="Espaço Reservado para Rodapé 4">
            <a:extLst>
              <a:ext uri="{FF2B5EF4-FFF2-40B4-BE49-F238E27FC236}">
                <a16:creationId xmlns:a16="http://schemas.microsoft.com/office/drawing/2014/main" id="{D8CD1B99-0551-BBE9-465D-484F38FD1325}"/>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83F9E74F-6C71-7FCC-0D6B-D275C154F4F3}"/>
              </a:ext>
            </a:extLst>
          </p:cNvPr>
          <p:cNvSpPr>
            <a:spLocks noGrp="1"/>
          </p:cNvSpPr>
          <p:nvPr>
            <p:ph type="sldNum" sz="quarter" idx="12"/>
          </p:nvPr>
        </p:nvSpPr>
        <p:spPr/>
        <p:txBody>
          <a:bodyPr/>
          <a:lstStyle>
            <a:lvl1pPr>
              <a:defRPr/>
            </a:lvl1pPr>
          </a:lstStyle>
          <a:p>
            <a:pPr>
              <a:defRPr/>
            </a:pPr>
            <a:fld id="{E2B283AC-00A7-4C90-AFF8-B9010F3C37BB}" type="slidenum">
              <a:rPr lang="pt-BR"/>
              <a:pPr>
                <a:defRPr/>
              </a:pPr>
              <a:t>‹nº›</a:t>
            </a:fld>
            <a:endParaRPr lang="pt-BR"/>
          </a:p>
        </p:txBody>
      </p:sp>
    </p:spTree>
    <p:extLst>
      <p:ext uri="{BB962C8B-B14F-4D97-AF65-F5344CB8AC3E}">
        <p14:creationId xmlns:p14="http://schemas.microsoft.com/office/powerpoint/2010/main" val="415573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CDCD4B5-F7D3-1B1E-6705-6940D49AEAF0}"/>
              </a:ext>
            </a:extLst>
          </p:cNvPr>
          <p:cNvSpPr>
            <a:spLocks noGrp="1"/>
          </p:cNvSpPr>
          <p:nvPr>
            <p:ph type="dt" sz="half" idx="10"/>
          </p:nvPr>
        </p:nvSpPr>
        <p:spPr/>
        <p:txBody>
          <a:bodyPr/>
          <a:lstStyle>
            <a:lvl1pPr>
              <a:defRPr/>
            </a:lvl1pPr>
          </a:lstStyle>
          <a:p>
            <a:pPr>
              <a:defRPr/>
            </a:pPr>
            <a:fld id="{5AB8E16A-1CA5-4BD5-AC92-7CC8DCEBE2D3}" type="datetimeFigureOut">
              <a:rPr lang="pt-BR"/>
              <a:pPr>
                <a:defRPr/>
              </a:pPr>
              <a:t>24/11/2024</a:t>
            </a:fld>
            <a:endParaRPr lang="pt-BR"/>
          </a:p>
        </p:txBody>
      </p:sp>
      <p:sp>
        <p:nvSpPr>
          <p:cNvPr id="5" name="Espaço Reservado para Rodapé 4">
            <a:extLst>
              <a:ext uri="{FF2B5EF4-FFF2-40B4-BE49-F238E27FC236}">
                <a16:creationId xmlns:a16="http://schemas.microsoft.com/office/drawing/2014/main" id="{367E6CCB-6CB6-DE90-4649-9C4A06365DBF}"/>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8DDC341D-E0EC-37B0-ADB0-2714664B36D3}"/>
              </a:ext>
            </a:extLst>
          </p:cNvPr>
          <p:cNvSpPr>
            <a:spLocks noGrp="1"/>
          </p:cNvSpPr>
          <p:nvPr>
            <p:ph type="sldNum" sz="quarter" idx="12"/>
          </p:nvPr>
        </p:nvSpPr>
        <p:spPr/>
        <p:txBody>
          <a:bodyPr/>
          <a:lstStyle>
            <a:lvl1pPr>
              <a:defRPr/>
            </a:lvl1pPr>
          </a:lstStyle>
          <a:p>
            <a:pPr>
              <a:defRPr/>
            </a:pPr>
            <a:fld id="{B2EC78C6-3805-4011-81A4-9CBCCB8708C2}" type="slidenum">
              <a:rPr lang="pt-BR"/>
              <a:pPr>
                <a:defRPr/>
              </a:pPr>
              <a:t>‹nº›</a:t>
            </a:fld>
            <a:endParaRPr lang="pt-BR"/>
          </a:p>
        </p:txBody>
      </p:sp>
    </p:spTree>
    <p:extLst>
      <p:ext uri="{BB962C8B-B14F-4D97-AF65-F5344CB8AC3E}">
        <p14:creationId xmlns:p14="http://schemas.microsoft.com/office/powerpoint/2010/main" val="334783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41FB74D-68AA-37F6-4CC1-21207C70B5B7}"/>
              </a:ext>
            </a:extLst>
          </p:cNvPr>
          <p:cNvSpPr>
            <a:spLocks noGrp="1"/>
          </p:cNvSpPr>
          <p:nvPr>
            <p:ph type="dt" sz="half" idx="10"/>
          </p:nvPr>
        </p:nvSpPr>
        <p:spPr/>
        <p:txBody>
          <a:bodyPr/>
          <a:lstStyle>
            <a:lvl1pPr>
              <a:defRPr/>
            </a:lvl1pPr>
          </a:lstStyle>
          <a:p>
            <a:pPr>
              <a:defRPr/>
            </a:pPr>
            <a:fld id="{90DF5D0F-6247-44F1-A115-74DEF86CD29C}" type="datetimeFigureOut">
              <a:rPr lang="pt-BR"/>
              <a:pPr>
                <a:defRPr/>
              </a:pPr>
              <a:t>24/11/2024</a:t>
            </a:fld>
            <a:endParaRPr lang="pt-BR"/>
          </a:p>
        </p:txBody>
      </p:sp>
      <p:sp>
        <p:nvSpPr>
          <p:cNvPr id="5" name="Espaço Reservado para Rodapé 4">
            <a:extLst>
              <a:ext uri="{FF2B5EF4-FFF2-40B4-BE49-F238E27FC236}">
                <a16:creationId xmlns:a16="http://schemas.microsoft.com/office/drawing/2014/main" id="{1E106226-A6C7-734A-4702-87FEE96C354C}"/>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FA4A1CCB-2834-8C96-71BC-5756A6C6F2EA}"/>
              </a:ext>
            </a:extLst>
          </p:cNvPr>
          <p:cNvSpPr>
            <a:spLocks noGrp="1"/>
          </p:cNvSpPr>
          <p:nvPr>
            <p:ph type="sldNum" sz="quarter" idx="12"/>
          </p:nvPr>
        </p:nvSpPr>
        <p:spPr/>
        <p:txBody>
          <a:bodyPr/>
          <a:lstStyle>
            <a:lvl1pPr>
              <a:defRPr/>
            </a:lvl1pPr>
          </a:lstStyle>
          <a:p>
            <a:pPr>
              <a:defRPr/>
            </a:pPr>
            <a:fld id="{E9193209-63D3-43DE-9BBB-608D96E225BE}" type="slidenum">
              <a:rPr lang="pt-BR"/>
              <a:pPr>
                <a:defRPr/>
              </a:pPr>
              <a:t>‹nº›</a:t>
            </a:fld>
            <a:endParaRPr lang="pt-BR"/>
          </a:p>
        </p:txBody>
      </p:sp>
    </p:spTree>
    <p:extLst>
      <p:ext uri="{BB962C8B-B14F-4D97-AF65-F5344CB8AC3E}">
        <p14:creationId xmlns:p14="http://schemas.microsoft.com/office/powerpoint/2010/main" val="3412192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48605DE-1907-3801-531F-D138C8EC339A}"/>
              </a:ext>
            </a:extLst>
          </p:cNvPr>
          <p:cNvSpPr>
            <a:spLocks noGrp="1"/>
          </p:cNvSpPr>
          <p:nvPr>
            <p:ph type="dt" sz="half" idx="10"/>
          </p:nvPr>
        </p:nvSpPr>
        <p:spPr/>
        <p:txBody>
          <a:bodyPr/>
          <a:lstStyle>
            <a:lvl1pPr>
              <a:defRPr/>
            </a:lvl1pPr>
          </a:lstStyle>
          <a:p>
            <a:pPr>
              <a:defRPr/>
            </a:pPr>
            <a:fld id="{14829847-2502-4009-A3BB-D7F170C536AA}" type="datetimeFigureOut">
              <a:rPr lang="pt-BR"/>
              <a:pPr>
                <a:defRPr/>
              </a:pPr>
              <a:t>24/11/2024</a:t>
            </a:fld>
            <a:endParaRPr lang="pt-BR"/>
          </a:p>
        </p:txBody>
      </p:sp>
      <p:sp>
        <p:nvSpPr>
          <p:cNvPr id="5" name="Espaço Reservado para Rodapé 4">
            <a:extLst>
              <a:ext uri="{FF2B5EF4-FFF2-40B4-BE49-F238E27FC236}">
                <a16:creationId xmlns:a16="http://schemas.microsoft.com/office/drawing/2014/main" id="{EE9AE95F-BA38-CC64-8FE3-8879E042D662}"/>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75728031-D24D-0DD6-5D17-3E4E345CE0CB}"/>
              </a:ext>
            </a:extLst>
          </p:cNvPr>
          <p:cNvSpPr>
            <a:spLocks noGrp="1"/>
          </p:cNvSpPr>
          <p:nvPr>
            <p:ph type="sldNum" sz="quarter" idx="12"/>
          </p:nvPr>
        </p:nvSpPr>
        <p:spPr/>
        <p:txBody>
          <a:bodyPr/>
          <a:lstStyle>
            <a:lvl1pPr>
              <a:defRPr/>
            </a:lvl1pPr>
          </a:lstStyle>
          <a:p>
            <a:pPr>
              <a:defRPr/>
            </a:pPr>
            <a:fld id="{EF4C650A-A681-48C4-8C78-935DDCB205CD}" type="slidenum">
              <a:rPr lang="pt-BR"/>
              <a:pPr>
                <a:defRPr/>
              </a:pPr>
              <a:t>‹nº›</a:t>
            </a:fld>
            <a:endParaRPr lang="pt-BR"/>
          </a:p>
        </p:txBody>
      </p:sp>
    </p:spTree>
    <p:extLst>
      <p:ext uri="{BB962C8B-B14F-4D97-AF65-F5344CB8AC3E}">
        <p14:creationId xmlns:p14="http://schemas.microsoft.com/office/powerpoint/2010/main" val="134833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a:extLst>
              <a:ext uri="{FF2B5EF4-FFF2-40B4-BE49-F238E27FC236}">
                <a16:creationId xmlns:a16="http://schemas.microsoft.com/office/drawing/2014/main" id="{F851FDF4-EC78-73B5-B5A4-A087CF3D55A9}"/>
              </a:ext>
            </a:extLst>
          </p:cNvPr>
          <p:cNvSpPr>
            <a:spLocks noGrp="1"/>
          </p:cNvSpPr>
          <p:nvPr>
            <p:ph type="dt" sz="half" idx="10"/>
          </p:nvPr>
        </p:nvSpPr>
        <p:spPr/>
        <p:txBody>
          <a:bodyPr/>
          <a:lstStyle>
            <a:lvl1pPr>
              <a:defRPr/>
            </a:lvl1pPr>
          </a:lstStyle>
          <a:p>
            <a:pPr>
              <a:defRPr/>
            </a:pPr>
            <a:fld id="{F3D79447-880C-43AB-8674-59EE04EA6074}" type="datetimeFigureOut">
              <a:rPr lang="pt-BR"/>
              <a:pPr>
                <a:defRPr/>
              </a:pPr>
              <a:t>24/11/2024</a:t>
            </a:fld>
            <a:endParaRPr lang="pt-BR"/>
          </a:p>
        </p:txBody>
      </p:sp>
      <p:sp>
        <p:nvSpPr>
          <p:cNvPr id="6" name="Espaço Reservado para Rodapé 4">
            <a:extLst>
              <a:ext uri="{FF2B5EF4-FFF2-40B4-BE49-F238E27FC236}">
                <a16:creationId xmlns:a16="http://schemas.microsoft.com/office/drawing/2014/main" id="{47933135-B789-C601-F2D0-E275975673FF}"/>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E92B9185-B41A-4F01-1417-5FA770D922D9}"/>
              </a:ext>
            </a:extLst>
          </p:cNvPr>
          <p:cNvSpPr>
            <a:spLocks noGrp="1"/>
          </p:cNvSpPr>
          <p:nvPr>
            <p:ph type="sldNum" sz="quarter" idx="12"/>
          </p:nvPr>
        </p:nvSpPr>
        <p:spPr/>
        <p:txBody>
          <a:bodyPr/>
          <a:lstStyle>
            <a:lvl1pPr>
              <a:defRPr/>
            </a:lvl1pPr>
          </a:lstStyle>
          <a:p>
            <a:pPr>
              <a:defRPr/>
            </a:pPr>
            <a:fld id="{52168253-EEE7-4B55-BBD3-D3FC197EAFB3}" type="slidenum">
              <a:rPr lang="pt-BR"/>
              <a:pPr>
                <a:defRPr/>
              </a:pPr>
              <a:t>‹nº›</a:t>
            </a:fld>
            <a:endParaRPr lang="pt-BR"/>
          </a:p>
        </p:txBody>
      </p:sp>
    </p:spTree>
    <p:extLst>
      <p:ext uri="{BB962C8B-B14F-4D97-AF65-F5344CB8AC3E}">
        <p14:creationId xmlns:p14="http://schemas.microsoft.com/office/powerpoint/2010/main" val="320479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a:extLst>
              <a:ext uri="{FF2B5EF4-FFF2-40B4-BE49-F238E27FC236}">
                <a16:creationId xmlns:a16="http://schemas.microsoft.com/office/drawing/2014/main" id="{C04F1A16-0DC4-2CCE-5B4E-55638DDB7210}"/>
              </a:ext>
            </a:extLst>
          </p:cNvPr>
          <p:cNvSpPr>
            <a:spLocks noGrp="1"/>
          </p:cNvSpPr>
          <p:nvPr>
            <p:ph type="dt" sz="half" idx="10"/>
          </p:nvPr>
        </p:nvSpPr>
        <p:spPr/>
        <p:txBody>
          <a:bodyPr/>
          <a:lstStyle>
            <a:lvl1pPr>
              <a:defRPr/>
            </a:lvl1pPr>
          </a:lstStyle>
          <a:p>
            <a:pPr>
              <a:defRPr/>
            </a:pPr>
            <a:fld id="{F1A8B281-7D8A-42A6-8C40-7ECD0551E3A7}" type="datetimeFigureOut">
              <a:rPr lang="pt-BR"/>
              <a:pPr>
                <a:defRPr/>
              </a:pPr>
              <a:t>24/11/2024</a:t>
            </a:fld>
            <a:endParaRPr lang="pt-BR"/>
          </a:p>
        </p:txBody>
      </p:sp>
      <p:sp>
        <p:nvSpPr>
          <p:cNvPr id="8" name="Espaço Reservado para Rodapé 4">
            <a:extLst>
              <a:ext uri="{FF2B5EF4-FFF2-40B4-BE49-F238E27FC236}">
                <a16:creationId xmlns:a16="http://schemas.microsoft.com/office/drawing/2014/main" id="{D37C23F7-E4D6-B252-A81C-B29C3DBF7159}"/>
              </a:ext>
            </a:extLst>
          </p:cNvPr>
          <p:cNvSpPr>
            <a:spLocks noGrp="1"/>
          </p:cNvSpPr>
          <p:nvPr>
            <p:ph type="ftr" sz="quarter" idx="11"/>
          </p:nvPr>
        </p:nvSpPr>
        <p:spPr/>
        <p:txBody>
          <a:bodyPr/>
          <a:lstStyle>
            <a:lvl1pPr>
              <a:defRPr/>
            </a:lvl1pPr>
          </a:lstStyle>
          <a:p>
            <a:pPr>
              <a:defRPr/>
            </a:pPr>
            <a:endParaRPr lang="pt-BR"/>
          </a:p>
        </p:txBody>
      </p:sp>
      <p:sp>
        <p:nvSpPr>
          <p:cNvPr id="9" name="Espaço Reservado para Número de Slide 5">
            <a:extLst>
              <a:ext uri="{FF2B5EF4-FFF2-40B4-BE49-F238E27FC236}">
                <a16:creationId xmlns:a16="http://schemas.microsoft.com/office/drawing/2014/main" id="{414C1987-51A0-1FFB-F655-A35431053A1A}"/>
              </a:ext>
            </a:extLst>
          </p:cNvPr>
          <p:cNvSpPr>
            <a:spLocks noGrp="1"/>
          </p:cNvSpPr>
          <p:nvPr>
            <p:ph type="sldNum" sz="quarter" idx="12"/>
          </p:nvPr>
        </p:nvSpPr>
        <p:spPr/>
        <p:txBody>
          <a:bodyPr/>
          <a:lstStyle>
            <a:lvl1pPr>
              <a:defRPr/>
            </a:lvl1pPr>
          </a:lstStyle>
          <a:p>
            <a:pPr>
              <a:defRPr/>
            </a:pPr>
            <a:fld id="{6123DBD4-D370-4ABC-886D-D78E839A0D99}" type="slidenum">
              <a:rPr lang="pt-BR"/>
              <a:pPr>
                <a:defRPr/>
              </a:pPr>
              <a:t>‹nº›</a:t>
            </a:fld>
            <a:endParaRPr lang="pt-BR"/>
          </a:p>
        </p:txBody>
      </p:sp>
    </p:spTree>
    <p:extLst>
      <p:ext uri="{BB962C8B-B14F-4D97-AF65-F5344CB8AC3E}">
        <p14:creationId xmlns:p14="http://schemas.microsoft.com/office/powerpoint/2010/main" val="137517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3">
            <a:extLst>
              <a:ext uri="{FF2B5EF4-FFF2-40B4-BE49-F238E27FC236}">
                <a16:creationId xmlns:a16="http://schemas.microsoft.com/office/drawing/2014/main" id="{5C2D7064-61CE-B11D-6F07-D89DF1A5A47B}"/>
              </a:ext>
            </a:extLst>
          </p:cNvPr>
          <p:cNvSpPr>
            <a:spLocks noGrp="1"/>
          </p:cNvSpPr>
          <p:nvPr>
            <p:ph type="dt" sz="half" idx="10"/>
          </p:nvPr>
        </p:nvSpPr>
        <p:spPr/>
        <p:txBody>
          <a:bodyPr/>
          <a:lstStyle>
            <a:lvl1pPr>
              <a:defRPr/>
            </a:lvl1pPr>
          </a:lstStyle>
          <a:p>
            <a:pPr>
              <a:defRPr/>
            </a:pPr>
            <a:fld id="{7FEF4923-E6FC-41B2-B65A-300E152F417C}" type="datetimeFigureOut">
              <a:rPr lang="pt-BR"/>
              <a:pPr>
                <a:defRPr/>
              </a:pPr>
              <a:t>24/11/2024</a:t>
            </a:fld>
            <a:endParaRPr lang="pt-BR"/>
          </a:p>
        </p:txBody>
      </p:sp>
      <p:sp>
        <p:nvSpPr>
          <p:cNvPr id="4" name="Espaço Reservado para Rodapé 4">
            <a:extLst>
              <a:ext uri="{FF2B5EF4-FFF2-40B4-BE49-F238E27FC236}">
                <a16:creationId xmlns:a16="http://schemas.microsoft.com/office/drawing/2014/main" id="{0EA8ED6D-73D1-E332-1801-FE5FA90A1BB3}"/>
              </a:ext>
            </a:extLst>
          </p:cNvPr>
          <p:cNvSpPr>
            <a:spLocks noGrp="1"/>
          </p:cNvSpPr>
          <p:nvPr>
            <p:ph type="ftr" sz="quarter" idx="11"/>
          </p:nvPr>
        </p:nvSpPr>
        <p:spPr/>
        <p:txBody>
          <a:bodyPr/>
          <a:lstStyle>
            <a:lvl1pPr>
              <a:defRPr/>
            </a:lvl1pPr>
          </a:lstStyle>
          <a:p>
            <a:pPr>
              <a:defRPr/>
            </a:pPr>
            <a:endParaRPr lang="pt-BR"/>
          </a:p>
        </p:txBody>
      </p:sp>
      <p:sp>
        <p:nvSpPr>
          <p:cNvPr id="5" name="Espaço Reservado para Número de Slide 5">
            <a:extLst>
              <a:ext uri="{FF2B5EF4-FFF2-40B4-BE49-F238E27FC236}">
                <a16:creationId xmlns:a16="http://schemas.microsoft.com/office/drawing/2014/main" id="{E0BA9F61-0DCA-E710-6D6E-0E327D039EE3}"/>
              </a:ext>
            </a:extLst>
          </p:cNvPr>
          <p:cNvSpPr>
            <a:spLocks noGrp="1"/>
          </p:cNvSpPr>
          <p:nvPr>
            <p:ph type="sldNum" sz="quarter" idx="12"/>
          </p:nvPr>
        </p:nvSpPr>
        <p:spPr/>
        <p:txBody>
          <a:bodyPr/>
          <a:lstStyle>
            <a:lvl1pPr>
              <a:defRPr/>
            </a:lvl1pPr>
          </a:lstStyle>
          <a:p>
            <a:pPr>
              <a:defRPr/>
            </a:pPr>
            <a:fld id="{F790E3F3-7396-4E47-B75D-634786C9F946}" type="slidenum">
              <a:rPr lang="pt-BR"/>
              <a:pPr>
                <a:defRPr/>
              </a:pPr>
              <a:t>‹nº›</a:t>
            </a:fld>
            <a:endParaRPr lang="pt-BR"/>
          </a:p>
        </p:txBody>
      </p:sp>
    </p:spTree>
    <p:extLst>
      <p:ext uri="{BB962C8B-B14F-4D97-AF65-F5344CB8AC3E}">
        <p14:creationId xmlns:p14="http://schemas.microsoft.com/office/powerpoint/2010/main" val="130734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a:extLst>
              <a:ext uri="{FF2B5EF4-FFF2-40B4-BE49-F238E27FC236}">
                <a16:creationId xmlns:a16="http://schemas.microsoft.com/office/drawing/2014/main" id="{B17DE8C1-89C3-415C-E505-69511D1C4120}"/>
              </a:ext>
            </a:extLst>
          </p:cNvPr>
          <p:cNvSpPr>
            <a:spLocks noGrp="1"/>
          </p:cNvSpPr>
          <p:nvPr>
            <p:ph type="dt" sz="half" idx="10"/>
          </p:nvPr>
        </p:nvSpPr>
        <p:spPr/>
        <p:txBody>
          <a:bodyPr/>
          <a:lstStyle>
            <a:lvl1pPr>
              <a:defRPr/>
            </a:lvl1pPr>
          </a:lstStyle>
          <a:p>
            <a:pPr>
              <a:defRPr/>
            </a:pPr>
            <a:fld id="{C6528384-9B24-4D74-AEE8-2DCFB9CC0C8D}" type="datetimeFigureOut">
              <a:rPr lang="pt-BR"/>
              <a:pPr>
                <a:defRPr/>
              </a:pPr>
              <a:t>24/11/2024</a:t>
            </a:fld>
            <a:endParaRPr lang="pt-BR"/>
          </a:p>
        </p:txBody>
      </p:sp>
      <p:sp>
        <p:nvSpPr>
          <p:cNvPr id="3" name="Espaço Reservado para Rodapé 4">
            <a:extLst>
              <a:ext uri="{FF2B5EF4-FFF2-40B4-BE49-F238E27FC236}">
                <a16:creationId xmlns:a16="http://schemas.microsoft.com/office/drawing/2014/main" id="{8DC5A91A-7B68-24DE-E038-21F77AD40A08}"/>
              </a:ext>
            </a:extLst>
          </p:cNvPr>
          <p:cNvSpPr>
            <a:spLocks noGrp="1"/>
          </p:cNvSpPr>
          <p:nvPr>
            <p:ph type="ftr" sz="quarter" idx="11"/>
          </p:nvPr>
        </p:nvSpPr>
        <p:spPr/>
        <p:txBody>
          <a:bodyPr/>
          <a:lstStyle>
            <a:lvl1pPr>
              <a:defRPr/>
            </a:lvl1pPr>
          </a:lstStyle>
          <a:p>
            <a:pPr>
              <a:defRPr/>
            </a:pPr>
            <a:endParaRPr lang="pt-BR"/>
          </a:p>
        </p:txBody>
      </p:sp>
      <p:sp>
        <p:nvSpPr>
          <p:cNvPr id="4" name="Espaço Reservado para Número de Slide 5">
            <a:extLst>
              <a:ext uri="{FF2B5EF4-FFF2-40B4-BE49-F238E27FC236}">
                <a16:creationId xmlns:a16="http://schemas.microsoft.com/office/drawing/2014/main" id="{3FF35AA8-A694-597C-2283-B44E2AC73E0E}"/>
              </a:ext>
            </a:extLst>
          </p:cNvPr>
          <p:cNvSpPr>
            <a:spLocks noGrp="1"/>
          </p:cNvSpPr>
          <p:nvPr>
            <p:ph type="sldNum" sz="quarter" idx="12"/>
          </p:nvPr>
        </p:nvSpPr>
        <p:spPr/>
        <p:txBody>
          <a:bodyPr/>
          <a:lstStyle>
            <a:lvl1pPr>
              <a:defRPr/>
            </a:lvl1pPr>
          </a:lstStyle>
          <a:p>
            <a:pPr>
              <a:defRPr/>
            </a:pPr>
            <a:fld id="{08B5F813-22FF-41A6-811B-45756826059D}" type="slidenum">
              <a:rPr lang="pt-BR"/>
              <a:pPr>
                <a:defRPr/>
              </a:pPr>
              <a:t>‹nº›</a:t>
            </a:fld>
            <a:endParaRPr lang="pt-BR"/>
          </a:p>
        </p:txBody>
      </p:sp>
    </p:spTree>
    <p:extLst>
      <p:ext uri="{BB962C8B-B14F-4D97-AF65-F5344CB8AC3E}">
        <p14:creationId xmlns:p14="http://schemas.microsoft.com/office/powerpoint/2010/main" val="3151956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3">
            <a:extLst>
              <a:ext uri="{FF2B5EF4-FFF2-40B4-BE49-F238E27FC236}">
                <a16:creationId xmlns:a16="http://schemas.microsoft.com/office/drawing/2014/main" id="{F359E370-A42E-8470-F829-A1005F1DA7EC}"/>
              </a:ext>
            </a:extLst>
          </p:cNvPr>
          <p:cNvSpPr>
            <a:spLocks noGrp="1"/>
          </p:cNvSpPr>
          <p:nvPr>
            <p:ph type="dt" sz="half" idx="10"/>
          </p:nvPr>
        </p:nvSpPr>
        <p:spPr/>
        <p:txBody>
          <a:bodyPr/>
          <a:lstStyle>
            <a:lvl1pPr>
              <a:defRPr/>
            </a:lvl1pPr>
          </a:lstStyle>
          <a:p>
            <a:pPr>
              <a:defRPr/>
            </a:pPr>
            <a:fld id="{3103EF77-C4D6-4AD7-9255-DB89EC7277D2}" type="datetimeFigureOut">
              <a:rPr lang="pt-BR"/>
              <a:pPr>
                <a:defRPr/>
              </a:pPr>
              <a:t>24/11/2024</a:t>
            </a:fld>
            <a:endParaRPr lang="pt-BR"/>
          </a:p>
        </p:txBody>
      </p:sp>
      <p:sp>
        <p:nvSpPr>
          <p:cNvPr id="6" name="Espaço Reservado para Rodapé 4">
            <a:extLst>
              <a:ext uri="{FF2B5EF4-FFF2-40B4-BE49-F238E27FC236}">
                <a16:creationId xmlns:a16="http://schemas.microsoft.com/office/drawing/2014/main" id="{FED91892-3946-7D1C-73B2-A463F11844AE}"/>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BD292D06-4EE7-77B3-4778-3279E581FA8A}"/>
              </a:ext>
            </a:extLst>
          </p:cNvPr>
          <p:cNvSpPr>
            <a:spLocks noGrp="1"/>
          </p:cNvSpPr>
          <p:nvPr>
            <p:ph type="sldNum" sz="quarter" idx="12"/>
          </p:nvPr>
        </p:nvSpPr>
        <p:spPr/>
        <p:txBody>
          <a:bodyPr/>
          <a:lstStyle>
            <a:lvl1pPr>
              <a:defRPr/>
            </a:lvl1pPr>
          </a:lstStyle>
          <a:p>
            <a:pPr>
              <a:defRPr/>
            </a:pPr>
            <a:fld id="{9679E54A-8184-4F25-BEDE-D734FB56EBCE}" type="slidenum">
              <a:rPr lang="pt-BR"/>
              <a:pPr>
                <a:defRPr/>
              </a:pPr>
              <a:t>‹nº›</a:t>
            </a:fld>
            <a:endParaRPr lang="pt-BR"/>
          </a:p>
        </p:txBody>
      </p:sp>
    </p:spTree>
    <p:extLst>
      <p:ext uri="{BB962C8B-B14F-4D97-AF65-F5344CB8AC3E}">
        <p14:creationId xmlns:p14="http://schemas.microsoft.com/office/powerpoint/2010/main" val="420350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3">
            <a:extLst>
              <a:ext uri="{FF2B5EF4-FFF2-40B4-BE49-F238E27FC236}">
                <a16:creationId xmlns:a16="http://schemas.microsoft.com/office/drawing/2014/main" id="{4F664491-5D51-12FE-B900-8FCB3931640A}"/>
              </a:ext>
            </a:extLst>
          </p:cNvPr>
          <p:cNvSpPr>
            <a:spLocks noGrp="1"/>
          </p:cNvSpPr>
          <p:nvPr>
            <p:ph type="dt" sz="half" idx="10"/>
          </p:nvPr>
        </p:nvSpPr>
        <p:spPr/>
        <p:txBody>
          <a:bodyPr/>
          <a:lstStyle>
            <a:lvl1pPr>
              <a:defRPr/>
            </a:lvl1pPr>
          </a:lstStyle>
          <a:p>
            <a:pPr>
              <a:defRPr/>
            </a:pPr>
            <a:fld id="{F7D824E7-02B3-433E-B44D-484C15B3A508}" type="datetimeFigureOut">
              <a:rPr lang="pt-BR"/>
              <a:pPr>
                <a:defRPr/>
              </a:pPr>
              <a:t>24/11/2024</a:t>
            </a:fld>
            <a:endParaRPr lang="pt-BR"/>
          </a:p>
        </p:txBody>
      </p:sp>
      <p:sp>
        <p:nvSpPr>
          <p:cNvPr id="6" name="Espaço Reservado para Rodapé 4">
            <a:extLst>
              <a:ext uri="{FF2B5EF4-FFF2-40B4-BE49-F238E27FC236}">
                <a16:creationId xmlns:a16="http://schemas.microsoft.com/office/drawing/2014/main" id="{F8C6B655-A2F7-D3FC-DB46-D522A4EFACE0}"/>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492DD202-20B2-F177-7F09-46E4B2F13215}"/>
              </a:ext>
            </a:extLst>
          </p:cNvPr>
          <p:cNvSpPr>
            <a:spLocks noGrp="1"/>
          </p:cNvSpPr>
          <p:nvPr>
            <p:ph type="sldNum" sz="quarter" idx="12"/>
          </p:nvPr>
        </p:nvSpPr>
        <p:spPr/>
        <p:txBody>
          <a:bodyPr/>
          <a:lstStyle>
            <a:lvl1pPr>
              <a:defRPr/>
            </a:lvl1pPr>
          </a:lstStyle>
          <a:p>
            <a:pPr>
              <a:defRPr/>
            </a:pPr>
            <a:fld id="{E881BFBB-F94C-4187-9F09-208DD5F3F364}" type="slidenum">
              <a:rPr lang="pt-BR"/>
              <a:pPr>
                <a:defRPr/>
              </a:pPr>
              <a:t>‹nº›</a:t>
            </a:fld>
            <a:endParaRPr lang="pt-BR"/>
          </a:p>
        </p:txBody>
      </p:sp>
    </p:spTree>
    <p:extLst>
      <p:ext uri="{BB962C8B-B14F-4D97-AF65-F5344CB8AC3E}">
        <p14:creationId xmlns:p14="http://schemas.microsoft.com/office/powerpoint/2010/main" val="18952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a:extLst>
              <a:ext uri="{FF2B5EF4-FFF2-40B4-BE49-F238E27FC236}">
                <a16:creationId xmlns:a16="http://schemas.microsoft.com/office/drawing/2014/main" id="{AD9B8E9F-86C1-90C4-F530-8C3B2A1389D6}"/>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en-US"/>
              <a:t>Clique para editar o título Mestre</a:t>
            </a:r>
          </a:p>
        </p:txBody>
      </p:sp>
      <p:sp>
        <p:nvSpPr>
          <p:cNvPr id="1027" name="Espaço Reservado para Texto 2">
            <a:extLst>
              <a:ext uri="{FF2B5EF4-FFF2-40B4-BE49-F238E27FC236}">
                <a16:creationId xmlns:a16="http://schemas.microsoft.com/office/drawing/2014/main" id="{DC8F4907-6016-2592-01D7-418FC0446A05}"/>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en-US"/>
              <a:t>Clique para editar os estilos de texto Mestres</a:t>
            </a:r>
          </a:p>
          <a:p>
            <a:pPr lvl="1"/>
            <a:r>
              <a:rPr lang="pt-BR" altLang="en-US"/>
              <a:t>Segundo nível</a:t>
            </a:r>
          </a:p>
          <a:p>
            <a:pPr lvl="2"/>
            <a:r>
              <a:rPr lang="pt-BR" altLang="en-US"/>
              <a:t>Terceiro nível</a:t>
            </a:r>
          </a:p>
          <a:p>
            <a:pPr lvl="3"/>
            <a:r>
              <a:rPr lang="pt-BR" altLang="en-US"/>
              <a:t>Quarto nível</a:t>
            </a:r>
          </a:p>
          <a:p>
            <a:pPr lvl="4"/>
            <a:r>
              <a:rPr lang="pt-BR" altLang="en-US"/>
              <a:t>Quinto nível</a:t>
            </a:r>
          </a:p>
        </p:txBody>
      </p:sp>
      <p:sp>
        <p:nvSpPr>
          <p:cNvPr id="4" name="Espaço Reservado para Data 3">
            <a:extLst>
              <a:ext uri="{FF2B5EF4-FFF2-40B4-BE49-F238E27FC236}">
                <a16:creationId xmlns:a16="http://schemas.microsoft.com/office/drawing/2014/main" id="{7ACC0C33-947B-BEC4-BE0A-A64FF3D818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82000"/>
                  </a:schemeClr>
                </a:solidFill>
                <a:latin typeface="+mn-lt"/>
              </a:defRPr>
            </a:lvl1pPr>
          </a:lstStyle>
          <a:p>
            <a:pPr>
              <a:defRPr/>
            </a:pPr>
            <a:fld id="{6AD94565-98E3-4DD0-96C9-7FE9E01CCE9D}" type="datetimeFigureOut">
              <a:rPr lang="pt-BR"/>
              <a:pPr>
                <a:defRPr/>
              </a:pPr>
              <a:t>24/11/2024</a:t>
            </a:fld>
            <a:endParaRPr lang="pt-BR"/>
          </a:p>
        </p:txBody>
      </p:sp>
      <p:sp>
        <p:nvSpPr>
          <p:cNvPr id="5" name="Espaço Reservado para Rodapé 4">
            <a:extLst>
              <a:ext uri="{FF2B5EF4-FFF2-40B4-BE49-F238E27FC236}">
                <a16:creationId xmlns:a16="http://schemas.microsoft.com/office/drawing/2014/main" id="{56EC1C94-37C6-3D8F-D74A-E002353C34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pPr>
              <a:defRPr/>
            </a:pPr>
            <a:endParaRPr lang="pt-BR"/>
          </a:p>
        </p:txBody>
      </p:sp>
      <p:sp>
        <p:nvSpPr>
          <p:cNvPr id="6" name="Espaço Reservado para Número de Slide 5">
            <a:extLst>
              <a:ext uri="{FF2B5EF4-FFF2-40B4-BE49-F238E27FC236}">
                <a16:creationId xmlns:a16="http://schemas.microsoft.com/office/drawing/2014/main" id="{8B56DE24-D983-8B47-5983-0D05268BD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82000"/>
                  </a:schemeClr>
                </a:solidFill>
                <a:latin typeface="+mn-lt"/>
              </a:defRPr>
            </a:lvl1pPr>
          </a:lstStyle>
          <a:p>
            <a:pPr>
              <a:defRPr/>
            </a:pPr>
            <a:fld id="{B0123DAC-A503-41AE-9597-144DB81EE127}"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ptos Display" panose="020B0004020202020204" pitchFamily="34" charset="0"/>
        </a:defRPr>
      </a:lvl2pPr>
      <a:lvl3pPr algn="l" rtl="0" fontAlgn="base">
        <a:lnSpc>
          <a:spcPct val="90000"/>
        </a:lnSpc>
        <a:spcBef>
          <a:spcPct val="0"/>
        </a:spcBef>
        <a:spcAft>
          <a:spcPct val="0"/>
        </a:spcAft>
        <a:defRPr sz="4400">
          <a:solidFill>
            <a:schemeClr val="tx1"/>
          </a:solidFill>
          <a:latin typeface="Aptos Display" panose="020B0004020202020204" pitchFamily="34" charset="0"/>
        </a:defRPr>
      </a:lvl3pPr>
      <a:lvl4pPr algn="l" rtl="0" fontAlgn="base">
        <a:lnSpc>
          <a:spcPct val="90000"/>
        </a:lnSpc>
        <a:spcBef>
          <a:spcPct val="0"/>
        </a:spcBef>
        <a:spcAft>
          <a:spcPct val="0"/>
        </a:spcAft>
        <a:defRPr sz="4400">
          <a:solidFill>
            <a:schemeClr val="tx1"/>
          </a:solidFill>
          <a:latin typeface="Aptos Display" panose="020B0004020202020204" pitchFamily="34" charset="0"/>
        </a:defRPr>
      </a:lvl4pPr>
      <a:lvl5pPr algn="l" rtl="0" fontAlgn="base">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aixaDeTexto 10">
            <a:extLst>
              <a:ext uri="{FF2B5EF4-FFF2-40B4-BE49-F238E27FC236}">
                <a16:creationId xmlns:a16="http://schemas.microsoft.com/office/drawing/2014/main" id="{757D0703-03A4-E2AC-89F6-1896980DD04F}"/>
              </a:ext>
            </a:extLst>
          </p:cNvPr>
          <p:cNvSpPr txBox="1">
            <a:spLocks noChangeArrowheads="1"/>
          </p:cNvSpPr>
          <p:nvPr/>
        </p:nvSpPr>
        <p:spPr bwMode="auto">
          <a:xfrm>
            <a:off x="228600" y="1125538"/>
            <a:ext cx="5916613"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algn="ctr" eaLnBrk="1" hangingPunct="1"/>
            <a:r>
              <a:rPr lang="pt-BR" altLang="en-US" sz="4400" b="1" dirty="0">
                <a:latin typeface="Arial"/>
                <a:cs typeface="Arial"/>
              </a:rPr>
              <a:t>Aprendizado por projetos integradores – Controle de ferramentas</a:t>
            </a:r>
          </a:p>
          <a:p>
            <a:pPr algn="ctr" eaLnBrk="1" hangingPunct="1"/>
            <a:r>
              <a:rPr lang="pt-BR" altLang="en-US" sz="4400" b="1" dirty="0">
                <a:latin typeface="Arial"/>
                <a:cs typeface="Arial"/>
              </a:rPr>
              <a:t>(3ª Sprint)</a:t>
            </a:r>
          </a:p>
        </p:txBody>
      </p:sp>
      <p:pic>
        <p:nvPicPr>
          <p:cNvPr id="3075" name="Picture 6" descr="Aernnova Aerospace – Aerospacebrazil">
            <a:extLst>
              <a:ext uri="{FF2B5EF4-FFF2-40B4-BE49-F238E27FC236}">
                <a16:creationId xmlns:a16="http://schemas.microsoft.com/office/drawing/2014/main" id="{4E7A10B9-1DAC-1362-0813-1801E79AA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281113"/>
            <a:ext cx="5765800" cy="384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Footer Placeholder 3">
            <a:extLst>
              <a:ext uri="{FF2B5EF4-FFF2-40B4-BE49-F238E27FC236}">
                <a16:creationId xmlns:a16="http://schemas.microsoft.com/office/drawing/2014/main" id="{96C1FA7F-1A38-5E94-6C19-4334A4C2E9F4}"/>
              </a:ext>
            </a:extLst>
          </p:cNvPr>
          <p:cNvSpPr>
            <a:spLocks noGrp="1" noChangeArrowheads="1"/>
          </p:cNvSpPr>
          <p:nvPr>
            <p:ph type="ftr" sz="quarter" idx="11"/>
          </p:nvPr>
        </p:nvSpPr>
        <p:spPr bwMode="auto">
          <a:xfrm>
            <a:off x="4038600" y="619760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r>
              <a:rPr lang="pt-BR" altLang="en-US" sz="1600">
                <a:latin typeface="Arial" panose="020B0604020202020204" pitchFamily="34" charset="0"/>
                <a:cs typeface="Arial" panose="020B0604020202020204" pitchFamily="34" charset="0"/>
              </a:rPr>
              <a:t>Manutenção de Aeronaves – 29° Turma</a:t>
            </a:r>
          </a:p>
        </p:txBody>
      </p:sp>
      <p:pic>
        <p:nvPicPr>
          <p:cNvPr id="3077" name="Imagem 33" descr="Placa vermelha com letras brancas&#10;&#10;Descrição gerada automaticamente com confiança baixa">
            <a:extLst>
              <a:ext uri="{FF2B5EF4-FFF2-40B4-BE49-F238E27FC236}">
                <a16:creationId xmlns:a16="http://schemas.microsoft.com/office/drawing/2014/main" id="{26139919-3579-45A7-9435-05383A4AD3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2650" y="6038850"/>
            <a:ext cx="1422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7714">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982E80F4-8A0F-E645-B577-9134413286A3}"/>
              </a:ext>
            </a:extLst>
          </p:cNvPr>
          <p:cNvSpPr/>
          <p:nvPr/>
        </p:nvSpPr>
        <p:spPr>
          <a:xfrm>
            <a:off x="0" y="0"/>
            <a:ext cx="12192000" cy="81438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pt-BR" sz="4400" b="1" dirty="0">
                <a:latin typeface="Arial" panose="020B0604020202020204" pitchFamily="34" charset="0"/>
                <a:cs typeface="Arial" panose="020B0604020202020204" pitchFamily="34" charset="0"/>
              </a:rPr>
              <a:t>Introdução</a:t>
            </a:r>
          </a:p>
        </p:txBody>
      </p:sp>
      <p:sp>
        <p:nvSpPr>
          <p:cNvPr id="5123" name="CaixaDeTexto 5">
            <a:extLst>
              <a:ext uri="{FF2B5EF4-FFF2-40B4-BE49-F238E27FC236}">
                <a16:creationId xmlns:a16="http://schemas.microsoft.com/office/drawing/2014/main" id="{8E312B24-8D8A-1D03-FE87-84EB86718970}"/>
              </a:ext>
            </a:extLst>
          </p:cNvPr>
          <p:cNvSpPr txBox="1">
            <a:spLocks noChangeArrowheads="1"/>
          </p:cNvSpPr>
          <p:nvPr/>
        </p:nvSpPr>
        <p:spPr bwMode="auto">
          <a:xfrm>
            <a:off x="96838" y="942975"/>
            <a:ext cx="11998325"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algn="just" eaLnBrk="1" hangingPunct="1"/>
            <a:r>
              <a:rPr lang="pt-BR" altLang="en-US" sz="2000" b="1" dirty="0">
                <a:latin typeface="Arial" panose="020B0604020202020204" pitchFamily="34" charset="0"/>
                <a:cs typeface="Arial" panose="020B0604020202020204" pitchFamily="34" charset="0"/>
              </a:rPr>
              <a:t>Objetivo</a:t>
            </a:r>
            <a:r>
              <a:rPr lang="pt-BR" altLang="en-US" sz="2000" dirty="0">
                <a:latin typeface="Arial" panose="020B0604020202020204" pitchFamily="34" charset="0"/>
                <a:cs typeface="Arial" panose="020B0604020202020204" pitchFamily="34" charset="0"/>
              </a:rPr>
              <a:t>: O objetivo do trabalho é apresentar um projeto para controle de ferramentas, de forma eficiente e segura.</a:t>
            </a:r>
          </a:p>
          <a:p>
            <a:pPr algn="just" eaLnBrk="1" hangingPunct="1"/>
            <a:r>
              <a:rPr lang="pt-BR" altLang="en-US" sz="2000" dirty="0">
                <a:latin typeface="Arial" panose="020B0604020202020204" pitchFamily="34" charset="0"/>
                <a:cs typeface="Arial" panose="020B0604020202020204" pitchFamily="34" charset="0"/>
              </a:rPr>
              <a:t>Este trabalho consta com o projeto de controle de ferramentas utilizando câmeras.</a:t>
            </a:r>
          </a:p>
          <a:p>
            <a:pPr algn="just" eaLnBrk="1" hangingPunct="1"/>
            <a:r>
              <a:rPr lang="pt-BR" altLang="en-US" dirty="0"/>
              <a:t> </a:t>
            </a:r>
          </a:p>
        </p:txBody>
      </p:sp>
      <p:graphicFrame>
        <p:nvGraphicFramePr>
          <p:cNvPr id="13" name="Tabela 12">
            <a:extLst>
              <a:ext uri="{FF2B5EF4-FFF2-40B4-BE49-F238E27FC236}">
                <a16:creationId xmlns:a16="http://schemas.microsoft.com/office/drawing/2014/main" id="{0F6CB343-AA5E-497B-6566-7F140436DBDB}"/>
              </a:ext>
            </a:extLst>
          </p:cNvPr>
          <p:cNvGraphicFramePr>
            <a:graphicFrameLocks noGrp="1"/>
          </p:cNvGraphicFramePr>
          <p:nvPr/>
        </p:nvGraphicFramePr>
        <p:xfrm>
          <a:off x="6561138" y="2484438"/>
          <a:ext cx="2201862" cy="1257300"/>
        </p:xfrm>
        <a:graphic>
          <a:graphicData uri="http://schemas.openxmlformats.org/drawingml/2006/table">
            <a:tbl>
              <a:tblPr>
                <a:tableStyleId>{2D5ABB26-0587-4C30-8999-92F81FD0307C}</a:tableStyleId>
              </a:tblPr>
              <a:tblGrid>
                <a:gridCol w="2201862">
                  <a:extLst>
                    <a:ext uri="{9D8B030D-6E8A-4147-A177-3AD203B41FA5}">
                      <a16:colId xmlns:a16="http://schemas.microsoft.com/office/drawing/2014/main" val="20000"/>
                    </a:ext>
                  </a:extLst>
                </a:gridCol>
              </a:tblGrid>
              <a:tr h="171879">
                <a:tc>
                  <a:txBody>
                    <a:bodyPr/>
                    <a:lstStyle/>
                    <a:p>
                      <a:pPr algn="ctr" fontAlgn="b"/>
                      <a:r>
                        <a:rPr lang="pt-BR" sz="1600" b="1" u="none" strike="noStrike" dirty="0">
                          <a:effectLst/>
                          <a:latin typeface="Arial" panose="020B0604020202020204" pitchFamily="34" charset="0"/>
                          <a:cs typeface="Arial" panose="020B0604020202020204" pitchFamily="34" charset="0"/>
                        </a:rPr>
                        <a:t>1ª Sprint</a:t>
                      </a:r>
                      <a:endParaRPr lang="pt-BR"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8866">
                <a:tc>
                  <a:txBody>
                    <a:bodyPr/>
                    <a:lstStyle/>
                    <a:p>
                      <a:pPr algn="l" fontAlgn="b"/>
                      <a:r>
                        <a:rPr lang="pt-BR" sz="1600" u="none" strike="noStrike" dirty="0">
                          <a:effectLst/>
                          <a:latin typeface="Arial" panose="020B0604020202020204" pitchFamily="34" charset="0"/>
                          <a:cs typeface="Arial" panose="020B0604020202020204" pitchFamily="34" charset="0"/>
                        </a:rPr>
                        <a:t>▸Confecção e Propostas de ideias</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3361">
                <a:tc>
                  <a:txBody>
                    <a:bodyPr/>
                    <a:lstStyle/>
                    <a:p>
                      <a:pPr algn="l" fontAlgn="b"/>
                      <a:r>
                        <a:rPr lang="pt-BR" sz="1600" u="none" strike="noStrike" dirty="0">
                          <a:effectLst/>
                          <a:latin typeface="Arial" panose="020B0604020202020204" pitchFamily="34" charset="0"/>
                          <a:cs typeface="Arial" panose="020B0604020202020204" pitchFamily="34" charset="0"/>
                        </a:rPr>
                        <a:t>▸Pesquisas gerais</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3361">
                <a:tc>
                  <a:txBody>
                    <a:bodyPr/>
                    <a:lstStyle/>
                    <a:p>
                      <a:pPr algn="l" fontAlgn="b"/>
                      <a:r>
                        <a:rPr lang="pt-BR" sz="1600" u="none" strike="noStrike" dirty="0">
                          <a:effectLst/>
                          <a:latin typeface="Arial" panose="020B0604020202020204" pitchFamily="34" charset="0"/>
                          <a:cs typeface="Arial" panose="020B0604020202020204" pitchFamily="34" charset="0"/>
                        </a:rPr>
                        <a:t>▸Confecção dos slides</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4" name="Tabela 13">
            <a:extLst>
              <a:ext uri="{FF2B5EF4-FFF2-40B4-BE49-F238E27FC236}">
                <a16:creationId xmlns:a16="http://schemas.microsoft.com/office/drawing/2014/main" id="{4B148F67-FB5C-E361-502F-48CCA948B3F9}"/>
              </a:ext>
            </a:extLst>
          </p:cNvPr>
          <p:cNvGraphicFramePr>
            <a:graphicFrameLocks noGrp="1"/>
          </p:cNvGraphicFramePr>
          <p:nvPr/>
        </p:nvGraphicFramePr>
        <p:xfrm>
          <a:off x="9534525" y="2489200"/>
          <a:ext cx="2112963" cy="2505075"/>
        </p:xfrm>
        <a:graphic>
          <a:graphicData uri="http://schemas.openxmlformats.org/drawingml/2006/table">
            <a:tbl>
              <a:tblPr>
                <a:tableStyleId>{2D5ABB26-0587-4C30-8999-92F81FD0307C}</a:tableStyleId>
              </a:tblPr>
              <a:tblGrid>
                <a:gridCol w="2112963">
                  <a:extLst>
                    <a:ext uri="{9D8B030D-6E8A-4147-A177-3AD203B41FA5}">
                      <a16:colId xmlns:a16="http://schemas.microsoft.com/office/drawing/2014/main" val="20000"/>
                    </a:ext>
                  </a:extLst>
                </a:gridCol>
              </a:tblGrid>
              <a:tr h="0">
                <a:tc>
                  <a:txBody>
                    <a:bodyPr/>
                    <a:lstStyle/>
                    <a:p>
                      <a:pPr algn="ctr" fontAlgn="b"/>
                      <a:r>
                        <a:rPr lang="pt-BR" sz="1600" b="1" u="none" strike="noStrike" dirty="0">
                          <a:effectLst/>
                          <a:latin typeface="Arial" panose="020B0604020202020204" pitchFamily="34" charset="0"/>
                          <a:cs typeface="Arial" panose="020B0604020202020204" pitchFamily="34" charset="0"/>
                        </a:rPr>
                        <a:t>2ª Sprint</a:t>
                      </a:r>
                      <a:endParaRPr lang="pt-BR" sz="1600" b="1" i="0" u="none" strike="noStrike" dirty="0">
                        <a:solidFill>
                          <a:srgbClr val="000000"/>
                        </a:solidFill>
                        <a:effectLst/>
                        <a:latin typeface="Arial" panose="020B0604020202020204" pitchFamily="34" charset="0"/>
                        <a:cs typeface="Arial" panose="020B0604020202020204" pitchFamily="34" charset="0"/>
                      </a:endParaRPr>
                    </a:p>
                  </a:txBody>
                  <a:tcPr marL="9527" marR="9527"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5726">
                <a:tc>
                  <a:txBody>
                    <a:bodyPr/>
                    <a:lstStyle/>
                    <a:p>
                      <a:pPr algn="l" fontAlgn="b"/>
                      <a:r>
                        <a:rPr lang="pt-BR" sz="1600" u="none" strike="noStrike" dirty="0">
                          <a:effectLst/>
                          <a:latin typeface="Arial" panose="020B0604020202020204" pitchFamily="34" charset="0"/>
                          <a:cs typeface="Arial" panose="020B0604020202020204" pitchFamily="34" charset="0"/>
                        </a:rPr>
                        <a:t>▸Junção, remoção ou adição de ideias</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27" marR="9527"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8909">
                <a:tc>
                  <a:txBody>
                    <a:bodyPr/>
                    <a:lstStyle/>
                    <a:p>
                      <a:pPr algn="l" fontAlgn="b"/>
                      <a:r>
                        <a:rPr lang="pt-BR" sz="1600" u="none" strike="noStrike" dirty="0">
                          <a:effectLst/>
                          <a:latin typeface="Arial" panose="020B0604020202020204" pitchFamily="34" charset="0"/>
                          <a:cs typeface="Arial" panose="020B0604020202020204" pitchFamily="34" charset="0"/>
                        </a:rPr>
                        <a:t>▸Vantagens e </a:t>
                      </a:r>
                      <a:r>
                        <a:rPr lang="pt-BR" sz="1600" u="none" strike="noStrike" dirty="0" err="1">
                          <a:effectLst/>
                          <a:latin typeface="Arial" panose="020B0604020202020204" pitchFamily="34" charset="0"/>
                          <a:cs typeface="Arial" panose="020B0604020202020204" pitchFamily="34" charset="0"/>
                        </a:rPr>
                        <a:t>desvantangens</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27" marR="9527"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8909">
                <a:tc>
                  <a:txBody>
                    <a:bodyPr/>
                    <a:lstStyle/>
                    <a:p>
                      <a:pPr algn="l" fontAlgn="b"/>
                      <a:r>
                        <a:rPr lang="pt-BR" sz="1600" u="none" strike="noStrike" dirty="0">
                          <a:effectLst/>
                          <a:latin typeface="Arial" panose="020B0604020202020204" pitchFamily="34" charset="0"/>
                          <a:cs typeface="Arial" panose="020B0604020202020204" pitchFamily="34" charset="0"/>
                        </a:rPr>
                        <a:t>▸Revisão de projeto</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27" marR="9527"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68909">
                <a:tc>
                  <a:txBody>
                    <a:bodyPr/>
                    <a:lstStyle/>
                    <a:p>
                      <a:pPr algn="l" fontAlgn="b"/>
                      <a:r>
                        <a:rPr lang="pt-BR" sz="1600" u="none" strike="noStrike" dirty="0">
                          <a:effectLst/>
                          <a:latin typeface="Arial" panose="020B0604020202020204" pitchFamily="34" charset="0"/>
                          <a:cs typeface="Arial" panose="020B0604020202020204" pitchFamily="34" charset="0"/>
                        </a:rPr>
                        <a:t>▸Análise de valores</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27" marR="9527"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8909">
                <a:tc>
                  <a:txBody>
                    <a:bodyPr/>
                    <a:lstStyle/>
                    <a:p>
                      <a:pPr algn="l" fontAlgn="b"/>
                      <a:r>
                        <a:rPr lang="pt-BR" sz="1600" u="none" strike="noStrike" dirty="0">
                          <a:effectLst/>
                          <a:latin typeface="Arial" panose="020B0604020202020204" pitchFamily="34" charset="0"/>
                          <a:cs typeface="Arial" panose="020B0604020202020204" pitchFamily="34" charset="0"/>
                        </a:rPr>
                        <a:t>▸Ilustrações</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27" marR="9527"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68909">
                <a:tc>
                  <a:txBody>
                    <a:bodyPr/>
                    <a:lstStyle/>
                    <a:p>
                      <a:pPr algn="l" fontAlgn="b"/>
                      <a:r>
                        <a:rPr lang="pt-BR" sz="1600" u="none" strike="noStrike" dirty="0">
                          <a:effectLst/>
                          <a:latin typeface="Arial" panose="020B0604020202020204" pitchFamily="34" charset="0"/>
                          <a:cs typeface="Arial" panose="020B0604020202020204" pitchFamily="34" charset="0"/>
                        </a:rPr>
                        <a:t>▸Matriz de responsabilidades </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27" marR="9527"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15" name="Tabela 14">
            <a:extLst>
              <a:ext uri="{FF2B5EF4-FFF2-40B4-BE49-F238E27FC236}">
                <a16:creationId xmlns:a16="http://schemas.microsoft.com/office/drawing/2014/main" id="{9B7209BE-E53F-CCD2-2AA0-F9FEA713267A}"/>
              </a:ext>
            </a:extLst>
          </p:cNvPr>
          <p:cNvGraphicFramePr>
            <a:graphicFrameLocks noGrp="1"/>
          </p:cNvGraphicFramePr>
          <p:nvPr/>
        </p:nvGraphicFramePr>
        <p:xfrm>
          <a:off x="7715250" y="4108450"/>
          <a:ext cx="1458913" cy="1638674"/>
        </p:xfrm>
        <a:graphic>
          <a:graphicData uri="http://schemas.openxmlformats.org/drawingml/2006/table">
            <a:tbl>
              <a:tblPr>
                <a:tableStyleId>{2D5ABB26-0587-4C30-8999-92F81FD0307C}</a:tableStyleId>
              </a:tblPr>
              <a:tblGrid>
                <a:gridCol w="1458913">
                  <a:extLst>
                    <a:ext uri="{9D8B030D-6E8A-4147-A177-3AD203B41FA5}">
                      <a16:colId xmlns:a16="http://schemas.microsoft.com/office/drawing/2014/main" val="20000"/>
                    </a:ext>
                  </a:extLst>
                </a:gridCol>
              </a:tblGrid>
              <a:tr h="253235">
                <a:tc>
                  <a:txBody>
                    <a:bodyPr/>
                    <a:lstStyle/>
                    <a:p>
                      <a:pPr algn="ctr" fontAlgn="b"/>
                      <a:r>
                        <a:rPr lang="pt-BR" sz="1600" b="1" u="none" strike="noStrike" dirty="0">
                          <a:effectLst/>
                          <a:latin typeface="Arial" panose="020B0604020202020204" pitchFamily="34" charset="0"/>
                          <a:cs typeface="Arial" panose="020B0604020202020204" pitchFamily="34" charset="0"/>
                        </a:rPr>
                        <a:t>3ª Sprint</a:t>
                      </a:r>
                      <a:endParaRPr lang="pt-BR" sz="1600" b="1" i="0" u="none" strike="noStrike" dirty="0">
                        <a:solidFill>
                          <a:srgbClr val="000000"/>
                        </a:solidFill>
                        <a:effectLst/>
                        <a:latin typeface="Arial" panose="020B0604020202020204" pitchFamily="34" charset="0"/>
                        <a:cs typeface="Arial" panose="020B0604020202020204" pitchFamily="34" charset="0"/>
                      </a:endParaRPr>
                    </a:p>
                  </a:txBody>
                  <a:tcPr marL="9531" marR="9531" marT="95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6038">
                <a:tc>
                  <a:txBody>
                    <a:bodyPr/>
                    <a:lstStyle/>
                    <a:p>
                      <a:pPr algn="l" fontAlgn="b"/>
                      <a:r>
                        <a:rPr lang="pt-BR" sz="1600" u="none" strike="noStrike" dirty="0">
                          <a:effectLst/>
                          <a:latin typeface="Arial" panose="020B0604020202020204" pitchFamily="34" charset="0"/>
                          <a:cs typeface="Arial" panose="020B0604020202020204" pitchFamily="34" charset="0"/>
                        </a:rPr>
                        <a:t>▸Revisão Final</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31" marR="9531" marT="95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6038">
                <a:tc>
                  <a:txBody>
                    <a:bodyPr/>
                    <a:lstStyle/>
                    <a:p>
                      <a:pPr algn="l" fontAlgn="b"/>
                      <a:r>
                        <a:rPr lang="pt-BR" sz="1600" u="none" strike="noStrike" dirty="0">
                          <a:effectLst/>
                          <a:latin typeface="Arial" panose="020B0604020202020204" pitchFamily="34" charset="0"/>
                          <a:cs typeface="Arial" panose="020B0604020202020204" pitchFamily="34" charset="0"/>
                        </a:rPr>
                        <a:t>▸Orçamento</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31" marR="9531" marT="95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6038">
                <a:tc>
                  <a:txBody>
                    <a:bodyPr/>
                    <a:lstStyle/>
                    <a:p>
                      <a:pPr algn="l" fontAlgn="b"/>
                      <a:r>
                        <a:rPr lang="pt-BR" sz="1600" u="none" strike="noStrike" dirty="0">
                          <a:effectLst/>
                          <a:latin typeface="Arial" panose="020B0604020202020204" pitchFamily="34" charset="0"/>
                          <a:cs typeface="Arial" panose="020B0604020202020204" pitchFamily="34" charset="0"/>
                        </a:rPr>
                        <a:t>▸Slides Finais</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31" marR="9531" marT="95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96950">
                <a:tc>
                  <a:txBody>
                    <a:bodyPr/>
                    <a:lstStyle/>
                    <a:p>
                      <a:pPr algn="l" fontAlgn="b"/>
                      <a:r>
                        <a:rPr lang="pt-BR" sz="1600" u="none" strike="noStrike" dirty="0">
                          <a:effectLst/>
                          <a:latin typeface="Arial" panose="020B0604020202020204" pitchFamily="34" charset="0"/>
                          <a:cs typeface="Arial" panose="020B0604020202020204" pitchFamily="34" charset="0"/>
                        </a:rPr>
                        <a:t>▸Ilustrações finais</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31" marR="9531" marT="95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169" name="Footer Placeholder 3">
            <a:extLst>
              <a:ext uri="{FF2B5EF4-FFF2-40B4-BE49-F238E27FC236}">
                <a16:creationId xmlns:a16="http://schemas.microsoft.com/office/drawing/2014/main" id="{2F98E12F-D582-68AE-C754-385AD30EA8BF}"/>
              </a:ext>
            </a:extLst>
          </p:cNvPr>
          <p:cNvSpPr>
            <a:spLocks noGrp="1" noChangeArrowheads="1"/>
          </p:cNvSpPr>
          <p:nvPr>
            <p:ph type="ftr" sz="quarter" idx="11"/>
          </p:nvPr>
        </p:nvSpPr>
        <p:spPr bwMode="auto">
          <a:xfrm>
            <a:off x="4038600" y="619760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r>
              <a:rPr lang="pt-BR" altLang="en-US" sz="1600">
                <a:latin typeface="Arial" panose="020B0604020202020204" pitchFamily="34" charset="0"/>
                <a:cs typeface="Arial" panose="020B0604020202020204" pitchFamily="34" charset="0"/>
              </a:rPr>
              <a:t>Manutenção de Aeronaves – 29° Turma</a:t>
            </a:r>
          </a:p>
        </p:txBody>
      </p:sp>
      <p:pic>
        <p:nvPicPr>
          <p:cNvPr id="5170" name="Imagem 35" descr="Placa vermelha com letras brancas&#10;&#10;Descrição gerada automaticamente com confiança baixa">
            <a:extLst>
              <a:ext uri="{FF2B5EF4-FFF2-40B4-BE49-F238E27FC236}">
                <a16:creationId xmlns:a16="http://schemas.microsoft.com/office/drawing/2014/main" id="{065F5896-D26D-8128-3FD2-FC72360D4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2650" y="6038850"/>
            <a:ext cx="1422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04E11198-513D-710C-7518-EDE19C03A316}"/>
              </a:ext>
            </a:extLst>
          </p:cNvPr>
          <p:cNvSpPr txBox="1"/>
          <p:nvPr/>
        </p:nvSpPr>
        <p:spPr>
          <a:xfrm>
            <a:off x="97184" y="2393561"/>
            <a:ext cx="585967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900" b="1" dirty="0">
                <a:latin typeface="Arial"/>
              </a:rPr>
              <a:t>Integrantes e responsabilidades:</a:t>
            </a:r>
          </a:p>
          <a:p>
            <a:pPr algn="just" eaLnBrk="1" hangingPunct="1"/>
            <a:r>
              <a:rPr lang="pt-BR" altLang="pt-BR" sz="2000" dirty="0">
                <a:latin typeface="Arial" panose="020B0604020202020204" pitchFamily="34" charset="0"/>
                <a:cs typeface="Arial" panose="020B0604020202020204" pitchFamily="34" charset="0"/>
              </a:rPr>
              <a:t>- Guilherme Andrew Pereira de Souza (PO): Revisão e edição, Slides geral, Inteligência artificial.</a:t>
            </a:r>
          </a:p>
          <a:p>
            <a:pPr algn="just" eaLnBrk="1" hangingPunct="1"/>
            <a:r>
              <a:rPr lang="pt-BR" altLang="pt-BR" sz="2000" dirty="0">
                <a:latin typeface="Arial" panose="020B0604020202020204" pitchFamily="34" charset="0"/>
                <a:cs typeface="Arial" panose="020B0604020202020204" pitchFamily="34" charset="0"/>
              </a:rPr>
              <a:t>- Pedro Monteiro de Oliveira: Vantagens e desvantagens</a:t>
            </a:r>
          </a:p>
          <a:p>
            <a:pPr algn="just" eaLnBrk="1" hangingPunct="1"/>
            <a:r>
              <a:rPr lang="pt-BR" altLang="pt-BR" sz="2000" dirty="0">
                <a:latin typeface="Arial" panose="020B0604020202020204" pitchFamily="34" charset="0"/>
                <a:cs typeface="Arial" panose="020B0604020202020204" pitchFamily="34" charset="0"/>
              </a:rPr>
              <a:t>- Lucas de Paula Siqueira: Funcionamento</a:t>
            </a:r>
          </a:p>
          <a:p>
            <a:pPr algn="just" eaLnBrk="1" hangingPunct="1"/>
            <a:r>
              <a:rPr lang="pt-BR" altLang="pt-BR" sz="2000" dirty="0">
                <a:latin typeface="Arial" panose="020B0604020202020204" pitchFamily="34" charset="0"/>
                <a:cs typeface="Arial" panose="020B0604020202020204" pitchFamily="34" charset="0"/>
              </a:rPr>
              <a:t>- Douglas Vieira da Silva: Procedimentos</a:t>
            </a:r>
          </a:p>
          <a:p>
            <a:pPr algn="just" eaLnBrk="1" hangingPunct="1"/>
            <a:r>
              <a:rPr lang="pt-BR" altLang="pt-BR" sz="2000" dirty="0">
                <a:latin typeface="Arial" panose="020B0604020202020204" pitchFamily="34" charset="0"/>
                <a:cs typeface="Arial" panose="020B0604020202020204" pitchFamily="34" charset="0"/>
              </a:rPr>
              <a:t>- Thiago Camilo Teixeira Santana: Orçamento</a:t>
            </a:r>
          </a:p>
          <a:p>
            <a:r>
              <a:rPr lang="en-US" sz="1900" dirty="0">
                <a:latin typeface="Arial"/>
                <a:cs typeface="Arial"/>
              </a:rPr>
              <a:t>​</a:t>
            </a:r>
            <a:endParaRPr lang="en-US" dirty="0"/>
          </a:p>
        </p:txBody>
      </p:sp>
      <p:cxnSp>
        <p:nvCxnSpPr>
          <p:cNvPr id="5" name="Straight Arrow Connector 4">
            <a:extLst>
              <a:ext uri="{FF2B5EF4-FFF2-40B4-BE49-F238E27FC236}">
                <a16:creationId xmlns:a16="http://schemas.microsoft.com/office/drawing/2014/main" id="{5A2562EC-C804-CAE6-F086-D7DB490CB85E}"/>
              </a:ext>
            </a:extLst>
          </p:cNvPr>
          <p:cNvCxnSpPr/>
          <p:nvPr/>
        </p:nvCxnSpPr>
        <p:spPr>
          <a:xfrm>
            <a:off x="6235147" y="2353365"/>
            <a:ext cx="16346" cy="3686311"/>
          </a:xfrm>
          <a:prstGeom prst="straightConnector1">
            <a:avLst/>
          </a:prstGeom>
        </p:spPr>
        <p:style>
          <a:lnRef idx="3">
            <a:schemeClr val="dk1"/>
          </a:lnRef>
          <a:fillRef idx="0">
            <a:schemeClr val="dk1"/>
          </a:fillRef>
          <a:effectRef idx="2">
            <a:schemeClr val="dk1"/>
          </a:effectRef>
          <a:fontRef idx="minor">
            <a:schemeClr val="tx1"/>
          </a:fontRef>
        </p:style>
      </p:cxnSp>
    </p:spTree>
  </p:cSld>
  <p:clrMapOvr>
    <a:masterClrMapping/>
  </p:clrMapOvr>
  <p:transition spd="slow" advTm="41887">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AB839-AEDB-7D6D-EE4D-02B854B57433}"/>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CD48F9C-B866-BECC-3B5B-0D5211A71F0A}"/>
              </a:ext>
            </a:extLst>
          </p:cNvPr>
          <p:cNvSpPr txBox="1">
            <a:spLocks/>
          </p:cNvSpPr>
          <p:nvPr/>
        </p:nvSpPr>
        <p:spPr>
          <a:xfrm>
            <a:off x="-6430" y="1405149"/>
            <a:ext cx="5190252" cy="88064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pt-BR" sz="2000" dirty="0">
              <a:cs typeface="Calibri"/>
            </a:endParaRPr>
          </a:p>
        </p:txBody>
      </p:sp>
      <p:sp>
        <p:nvSpPr>
          <p:cNvPr id="69" name="AutoShape 6" descr="Carrinho para Ferramentas Com Sete Gavetas da Bumafer">
            <a:extLst>
              <a:ext uri="{FF2B5EF4-FFF2-40B4-BE49-F238E27FC236}">
                <a16:creationId xmlns:a16="http://schemas.microsoft.com/office/drawing/2014/main" id="{0E53450F-5711-9A5F-6086-15FFA3501D1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8" name="Imagem 27">
            <a:extLst>
              <a:ext uri="{FF2B5EF4-FFF2-40B4-BE49-F238E27FC236}">
                <a16:creationId xmlns:a16="http://schemas.microsoft.com/office/drawing/2014/main" id="{FAF82D45-6C6D-6D52-CB7A-12EDC8F4F2F4}"/>
              </a:ext>
            </a:extLst>
          </p:cNvPr>
          <p:cNvPicPr>
            <a:picLocks noChangeAspect="1"/>
          </p:cNvPicPr>
          <p:nvPr/>
        </p:nvPicPr>
        <p:blipFill>
          <a:blip r:embed="rId3"/>
          <a:stretch>
            <a:fillRect/>
          </a:stretch>
        </p:blipFill>
        <p:spPr>
          <a:xfrm>
            <a:off x="110210" y="1515067"/>
            <a:ext cx="3631755" cy="3458421"/>
          </a:xfrm>
          <a:prstGeom prst="rect">
            <a:avLst/>
          </a:prstGeom>
        </p:spPr>
      </p:pic>
      <p:cxnSp>
        <p:nvCxnSpPr>
          <p:cNvPr id="30" name="Conector de Seta Reta 29">
            <a:extLst>
              <a:ext uri="{FF2B5EF4-FFF2-40B4-BE49-F238E27FC236}">
                <a16:creationId xmlns:a16="http://schemas.microsoft.com/office/drawing/2014/main" id="{85ED47E8-4BFB-6663-0384-676A6F78D001}"/>
              </a:ext>
            </a:extLst>
          </p:cNvPr>
          <p:cNvCxnSpPr>
            <a:cxnSpLocks/>
            <a:endCxn id="5" idx="1"/>
          </p:cNvCxnSpPr>
          <p:nvPr/>
        </p:nvCxnSpPr>
        <p:spPr>
          <a:xfrm flipV="1">
            <a:off x="1814508" y="3405737"/>
            <a:ext cx="2757584" cy="965651"/>
          </a:xfrm>
          <a:prstGeom prst="straightConnector1">
            <a:avLst/>
          </a:prstGeom>
          <a:ln w="762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3" name="CaixaDeTexto 32">
            <a:extLst>
              <a:ext uri="{FF2B5EF4-FFF2-40B4-BE49-F238E27FC236}">
                <a16:creationId xmlns:a16="http://schemas.microsoft.com/office/drawing/2014/main" id="{1B0FD973-05E6-4C1C-5D1B-23FFEB87D626}"/>
              </a:ext>
            </a:extLst>
          </p:cNvPr>
          <p:cNvSpPr txBox="1"/>
          <p:nvPr/>
        </p:nvSpPr>
        <p:spPr>
          <a:xfrm>
            <a:off x="1143284" y="975693"/>
            <a:ext cx="1604927" cy="461665"/>
          </a:xfrm>
          <a:prstGeom prst="rect">
            <a:avLst/>
          </a:prstGeom>
          <a:noFill/>
        </p:spPr>
        <p:txBody>
          <a:bodyPr wrap="none" rtlCol="0">
            <a:spAutoFit/>
          </a:bodyPr>
          <a:lstStyle/>
          <a:p>
            <a:r>
              <a:rPr lang="pt-BR" sz="2400" b="1" dirty="0">
                <a:latin typeface="Arial" panose="020B0604020202020204" pitchFamily="34" charset="0"/>
                <a:cs typeface="Arial" panose="020B0604020202020204" pitchFamily="34" charset="0"/>
              </a:rPr>
              <a:t>Gaveteiro</a:t>
            </a:r>
          </a:p>
        </p:txBody>
      </p:sp>
      <p:sp>
        <p:nvSpPr>
          <p:cNvPr id="34" name="CaixaDeTexto 33">
            <a:extLst>
              <a:ext uri="{FF2B5EF4-FFF2-40B4-BE49-F238E27FC236}">
                <a16:creationId xmlns:a16="http://schemas.microsoft.com/office/drawing/2014/main" id="{BABE7435-8C1A-8881-F40C-77E4E1BFB651}"/>
              </a:ext>
            </a:extLst>
          </p:cNvPr>
          <p:cNvSpPr txBox="1"/>
          <p:nvPr/>
        </p:nvSpPr>
        <p:spPr>
          <a:xfrm>
            <a:off x="5101170" y="948742"/>
            <a:ext cx="1487907" cy="461665"/>
          </a:xfrm>
          <a:prstGeom prst="rect">
            <a:avLst/>
          </a:prstGeom>
          <a:noFill/>
        </p:spPr>
        <p:txBody>
          <a:bodyPr wrap="none" rtlCol="0">
            <a:spAutoFit/>
          </a:bodyPr>
          <a:lstStyle/>
          <a:p>
            <a:pPr algn="ctr"/>
            <a:r>
              <a:rPr lang="pt-BR" sz="2400" b="1" dirty="0">
                <a:latin typeface="Arial" panose="020B0604020202020204" pitchFamily="34" charset="0"/>
                <a:cs typeface="Arial" panose="020B0604020202020204" pitchFamily="34" charset="0"/>
              </a:rPr>
              <a:t>Câmeras</a:t>
            </a:r>
          </a:p>
        </p:txBody>
      </p:sp>
      <p:sp>
        <p:nvSpPr>
          <p:cNvPr id="38" name="Seta: para a Direita 37">
            <a:extLst>
              <a:ext uri="{FF2B5EF4-FFF2-40B4-BE49-F238E27FC236}">
                <a16:creationId xmlns:a16="http://schemas.microsoft.com/office/drawing/2014/main" id="{033E5808-D7B6-9B82-2576-CD9EE6074C6A}"/>
              </a:ext>
            </a:extLst>
          </p:cNvPr>
          <p:cNvSpPr/>
          <p:nvPr/>
        </p:nvSpPr>
        <p:spPr>
          <a:xfrm>
            <a:off x="6848377" y="3258155"/>
            <a:ext cx="978408" cy="484632"/>
          </a:xfrm>
          <a:prstGeom prst="rightArrow">
            <a:avLst/>
          </a:prstGeom>
          <a:solidFill>
            <a:schemeClr val="tx1"/>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3" name="Imagem 42">
            <a:extLst>
              <a:ext uri="{FF2B5EF4-FFF2-40B4-BE49-F238E27FC236}">
                <a16:creationId xmlns:a16="http://schemas.microsoft.com/office/drawing/2014/main" id="{6A4EC95F-D676-5FB3-3A2B-C5C102E7B913}"/>
              </a:ext>
            </a:extLst>
          </p:cNvPr>
          <p:cNvPicPr>
            <a:picLocks noChangeAspect="1"/>
          </p:cNvPicPr>
          <p:nvPr/>
        </p:nvPicPr>
        <p:blipFill>
          <a:blip r:embed="rId4"/>
          <a:stretch>
            <a:fillRect/>
          </a:stretch>
        </p:blipFill>
        <p:spPr>
          <a:xfrm>
            <a:off x="513107" y="4973488"/>
            <a:ext cx="2799147" cy="1825119"/>
          </a:xfrm>
          <a:prstGeom prst="rect">
            <a:avLst/>
          </a:prstGeom>
        </p:spPr>
      </p:pic>
      <p:sp>
        <p:nvSpPr>
          <p:cNvPr id="49" name="CaixaDeTexto 48">
            <a:extLst>
              <a:ext uri="{FF2B5EF4-FFF2-40B4-BE49-F238E27FC236}">
                <a16:creationId xmlns:a16="http://schemas.microsoft.com/office/drawing/2014/main" id="{3D4E1AEA-C147-BFCD-7B88-D49CD2451BCD}"/>
              </a:ext>
            </a:extLst>
          </p:cNvPr>
          <p:cNvSpPr txBox="1"/>
          <p:nvPr/>
        </p:nvSpPr>
        <p:spPr>
          <a:xfrm>
            <a:off x="8639640" y="948742"/>
            <a:ext cx="2606419" cy="461665"/>
          </a:xfrm>
          <a:prstGeom prst="rect">
            <a:avLst/>
          </a:prstGeom>
          <a:noFill/>
        </p:spPr>
        <p:txBody>
          <a:bodyPr wrap="none" rtlCol="0">
            <a:spAutoFit/>
          </a:bodyPr>
          <a:lstStyle/>
          <a:p>
            <a:r>
              <a:rPr lang="pt-BR" sz="2400" b="1" dirty="0">
                <a:latin typeface="Arial" panose="020B0604020202020204" pitchFamily="34" charset="0"/>
                <a:cs typeface="Arial" panose="020B0604020202020204" pitchFamily="34" charset="0"/>
              </a:rPr>
              <a:t>Orçamento Total</a:t>
            </a:r>
          </a:p>
        </p:txBody>
      </p:sp>
      <p:cxnSp>
        <p:nvCxnSpPr>
          <p:cNvPr id="52" name="Conector reto 51">
            <a:extLst>
              <a:ext uri="{FF2B5EF4-FFF2-40B4-BE49-F238E27FC236}">
                <a16:creationId xmlns:a16="http://schemas.microsoft.com/office/drawing/2014/main" id="{A60C5597-A065-BC6F-2083-333D1EA3A22E}"/>
              </a:ext>
            </a:extLst>
          </p:cNvPr>
          <p:cNvCxnSpPr>
            <a:cxnSpLocks/>
          </p:cNvCxnSpPr>
          <p:nvPr/>
        </p:nvCxnSpPr>
        <p:spPr>
          <a:xfrm>
            <a:off x="1819408" y="4298166"/>
            <a:ext cx="359309" cy="158788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pic>
        <p:nvPicPr>
          <p:cNvPr id="5" name="Imagem 4">
            <a:extLst>
              <a:ext uri="{FF2B5EF4-FFF2-40B4-BE49-F238E27FC236}">
                <a16:creationId xmlns:a16="http://schemas.microsoft.com/office/drawing/2014/main" id="{D350C67B-755B-ADDA-6F03-6AA3EF6598F7}"/>
              </a:ext>
            </a:extLst>
          </p:cNvPr>
          <p:cNvPicPr>
            <a:picLocks noChangeAspect="1"/>
          </p:cNvPicPr>
          <p:nvPr/>
        </p:nvPicPr>
        <p:blipFill>
          <a:blip r:embed="rId5"/>
          <a:stretch>
            <a:fillRect/>
          </a:stretch>
        </p:blipFill>
        <p:spPr>
          <a:xfrm>
            <a:off x="4572092" y="2359628"/>
            <a:ext cx="2294800" cy="2092218"/>
          </a:xfrm>
          <a:prstGeom prst="rect">
            <a:avLst/>
          </a:prstGeom>
        </p:spPr>
      </p:pic>
      <p:sp>
        <p:nvSpPr>
          <p:cNvPr id="13" name="CaixaDeTexto 12">
            <a:extLst>
              <a:ext uri="{FF2B5EF4-FFF2-40B4-BE49-F238E27FC236}">
                <a16:creationId xmlns:a16="http://schemas.microsoft.com/office/drawing/2014/main" id="{FCFC007F-9714-A5A9-9555-42C2EAB3DA89}"/>
              </a:ext>
            </a:extLst>
          </p:cNvPr>
          <p:cNvSpPr txBox="1"/>
          <p:nvPr/>
        </p:nvSpPr>
        <p:spPr>
          <a:xfrm>
            <a:off x="6848377" y="5343605"/>
            <a:ext cx="5468164" cy="369332"/>
          </a:xfrm>
          <a:prstGeom prst="rect">
            <a:avLst/>
          </a:prstGeom>
          <a:noFill/>
        </p:spPr>
        <p:txBody>
          <a:bodyPr wrap="none" rtlCol="0">
            <a:spAutoFit/>
          </a:bodyPr>
          <a:lstStyle/>
          <a:p>
            <a:r>
              <a:rPr lang="pt-BR" b="1" dirty="0">
                <a:latin typeface="Arial" panose="020B0604020202020204" pitchFamily="34" charset="0"/>
                <a:cs typeface="Arial" panose="020B0604020202020204" pitchFamily="34" charset="0"/>
              </a:rPr>
              <a:t>OBS.: Os valores dos Fretes já estão atribuídos</a:t>
            </a:r>
            <a:r>
              <a:rPr lang="pt-BR" dirty="0">
                <a:latin typeface="Arial" panose="020B0604020202020204" pitchFamily="34" charset="0"/>
                <a:cs typeface="Arial" panose="020B0604020202020204" pitchFamily="34" charset="0"/>
              </a:rPr>
              <a:t>.</a:t>
            </a:r>
          </a:p>
        </p:txBody>
      </p:sp>
      <p:pic>
        <p:nvPicPr>
          <p:cNvPr id="10" name="Imagem 9">
            <a:extLst>
              <a:ext uri="{FF2B5EF4-FFF2-40B4-BE49-F238E27FC236}">
                <a16:creationId xmlns:a16="http://schemas.microsoft.com/office/drawing/2014/main" id="{398EF22C-FB6E-0C1A-5DB4-FFD55BE69035}"/>
              </a:ext>
            </a:extLst>
          </p:cNvPr>
          <p:cNvPicPr>
            <a:picLocks noChangeAspect="1"/>
          </p:cNvPicPr>
          <p:nvPr/>
        </p:nvPicPr>
        <p:blipFill>
          <a:blip r:embed="rId6"/>
          <a:stretch>
            <a:fillRect/>
          </a:stretch>
        </p:blipFill>
        <p:spPr>
          <a:xfrm>
            <a:off x="8115570" y="1641831"/>
            <a:ext cx="3654557" cy="3443956"/>
          </a:xfrm>
          <a:prstGeom prst="rect">
            <a:avLst/>
          </a:prstGeom>
        </p:spPr>
      </p:pic>
      <p:sp>
        <p:nvSpPr>
          <p:cNvPr id="2" name="Retângulo 1">
            <a:extLst>
              <a:ext uri="{FF2B5EF4-FFF2-40B4-BE49-F238E27FC236}">
                <a16:creationId xmlns:a16="http://schemas.microsoft.com/office/drawing/2014/main" id="{D43BF298-B69C-3502-5FE6-197AADFA4EA7}"/>
              </a:ext>
            </a:extLst>
          </p:cNvPr>
          <p:cNvSpPr/>
          <p:nvPr/>
        </p:nvSpPr>
        <p:spPr>
          <a:xfrm>
            <a:off x="0" y="0"/>
            <a:ext cx="12192000" cy="81438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pt-BR" sz="4400" b="1" dirty="0">
                <a:latin typeface="Arial" panose="020B0604020202020204" pitchFamily="34" charset="0"/>
                <a:cs typeface="Arial" panose="020B0604020202020204" pitchFamily="34" charset="0"/>
              </a:rPr>
              <a:t>Orçamento</a:t>
            </a:r>
          </a:p>
        </p:txBody>
      </p:sp>
      <p:sp>
        <p:nvSpPr>
          <p:cNvPr id="3" name="Footer Placeholder 3">
            <a:extLst>
              <a:ext uri="{FF2B5EF4-FFF2-40B4-BE49-F238E27FC236}">
                <a16:creationId xmlns:a16="http://schemas.microsoft.com/office/drawing/2014/main" id="{D029B9FB-16CD-99E2-EF18-05102087C980}"/>
              </a:ext>
            </a:extLst>
          </p:cNvPr>
          <p:cNvSpPr txBox="1">
            <a:spLocks noChangeArrowheads="1"/>
          </p:cNvSpPr>
          <p:nvPr/>
        </p:nvSpPr>
        <p:spPr bwMode="auto">
          <a:xfrm>
            <a:off x="4038600" y="6205734"/>
            <a:ext cx="411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pt-BR"/>
            </a:defPPr>
            <a:lvl1pPr algn="ctr" rtl="0" eaLnBrk="1" fontAlgn="auto" hangingPunct="1">
              <a:spcBef>
                <a:spcPts val="0"/>
              </a:spcBef>
              <a:spcAft>
                <a:spcPts val="0"/>
              </a:spcAft>
              <a:defRPr sz="1200" kern="1200">
                <a:solidFill>
                  <a:schemeClr val="tx1"/>
                </a:solidFill>
                <a:latin typeface="Aptos" panose="020B0004020202020204"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514600" indent="-228600" algn="l" defTabSz="914400" rtl="0" eaLnBrk="1" fontAlgn="base" latinLnBrk="0" hangingPunct="1">
              <a:spcBef>
                <a:spcPct val="0"/>
              </a:spcBef>
              <a:spcAft>
                <a:spcPct val="0"/>
              </a:spcAft>
              <a:defRPr kern="1200">
                <a:solidFill>
                  <a:schemeClr val="tx1"/>
                </a:solidFill>
                <a:latin typeface="Aptos" panose="020B0004020202020204" pitchFamily="34" charset="0"/>
                <a:ea typeface="+mn-ea"/>
                <a:cs typeface="+mn-cs"/>
              </a:defRPr>
            </a:lvl6pPr>
            <a:lvl7pPr marL="2971800" indent="-228600" algn="l" defTabSz="914400" rtl="0" eaLnBrk="1" fontAlgn="base" latinLnBrk="0" hangingPunct="1">
              <a:spcBef>
                <a:spcPct val="0"/>
              </a:spcBef>
              <a:spcAft>
                <a:spcPct val="0"/>
              </a:spcAft>
              <a:defRPr kern="1200">
                <a:solidFill>
                  <a:schemeClr val="tx1"/>
                </a:solidFill>
                <a:latin typeface="Aptos" panose="020B0004020202020204" pitchFamily="34" charset="0"/>
                <a:ea typeface="+mn-ea"/>
                <a:cs typeface="+mn-cs"/>
              </a:defRPr>
            </a:lvl7pPr>
            <a:lvl8pPr marL="3429000" indent="-228600" algn="l" defTabSz="914400" rtl="0" eaLnBrk="1" fontAlgn="base" latinLnBrk="0" hangingPunct="1">
              <a:spcBef>
                <a:spcPct val="0"/>
              </a:spcBef>
              <a:spcAft>
                <a:spcPct val="0"/>
              </a:spcAft>
              <a:defRPr kern="1200">
                <a:solidFill>
                  <a:schemeClr val="tx1"/>
                </a:solidFill>
                <a:latin typeface="Aptos" panose="020B0004020202020204" pitchFamily="34" charset="0"/>
                <a:ea typeface="+mn-ea"/>
                <a:cs typeface="+mn-cs"/>
              </a:defRPr>
            </a:lvl8pPr>
            <a:lvl9pPr marL="3886200" indent="-228600" algn="l" defTabSz="914400" rtl="0" eaLnBrk="1" fontAlgn="base" latinLnBrk="0" hangingPunct="1">
              <a:spcBef>
                <a:spcPct val="0"/>
              </a:spcBef>
              <a:spcAft>
                <a:spcPct val="0"/>
              </a:spcAft>
              <a:defRPr kern="1200">
                <a:solidFill>
                  <a:schemeClr val="tx1"/>
                </a:solidFill>
                <a:latin typeface="Aptos" panose="020B0004020202020204" pitchFamily="34" charset="0"/>
                <a:ea typeface="+mn-ea"/>
                <a:cs typeface="+mn-cs"/>
              </a:defRPr>
            </a:lvl9pPr>
          </a:lstStyle>
          <a:p>
            <a:pPr fontAlgn="base">
              <a:spcBef>
                <a:spcPct val="0"/>
              </a:spcBef>
              <a:spcAft>
                <a:spcPct val="0"/>
              </a:spcAft>
            </a:pPr>
            <a:r>
              <a:rPr lang="pt-BR" altLang="en-US" sz="1600" dirty="0">
                <a:latin typeface="Arial" panose="020B0604020202020204" pitchFamily="34" charset="0"/>
                <a:cs typeface="Arial" panose="020B0604020202020204" pitchFamily="34" charset="0"/>
              </a:rPr>
              <a:t>Manutenção de Aeronaves – 29° Turma</a:t>
            </a:r>
          </a:p>
        </p:txBody>
      </p:sp>
      <p:pic>
        <p:nvPicPr>
          <p:cNvPr id="6" name="Imagem 35" descr="Placa vermelha com letras brancas&#10;&#10;Descrição gerada automaticamente com confiança baixa">
            <a:extLst>
              <a:ext uri="{FF2B5EF4-FFF2-40B4-BE49-F238E27FC236}">
                <a16:creationId xmlns:a16="http://schemas.microsoft.com/office/drawing/2014/main" id="{79A77461-C37F-E256-CE8E-897478FAA0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72650" y="6038850"/>
            <a:ext cx="1422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980132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AE6F-8B9D-65D9-B45E-9338500EA7BF}"/>
              </a:ext>
            </a:extLst>
          </p:cNvPr>
          <p:cNvSpPr>
            <a:spLocks noGrp="1"/>
          </p:cNvSpPr>
          <p:nvPr>
            <p:ph type="title"/>
          </p:nvPr>
        </p:nvSpPr>
        <p:spPr>
          <a:xfrm>
            <a:off x="-1866" y="-6871"/>
            <a:ext cx="12195732" cy="606696"/>
          </a:xfrm>
          <a:solidFill>
            <a:schemeClr val="tx1"/>
          </a:solidFill>
        </p:spPr>
        <p:txBody>
          <a:bodyPr>
            <a:normAutofit fontScale="90000"/>
          </a:bodyPr>
          <a:lstStyle/>
          <a:p>
            <a:pPr algn="ctr"/>
            <a:r>
              <a:rPr lang="pt-BR" b="1" dirty="0">
                <a:solidFill>
                  <a:srgbClr val="FFFFFF"/>
                </a:solidFill>
                <a:latin typeface="Calibri"/>
                <a:cs typeface="Calibri"/>
              </a:rPr>
              <a:t>Orçamento</a:t>
            </a:r>
            <a:endParaRPr lang="pt-BR" dirty="0">
              <a:solidFill>
                <a:srgbClr val="FFFFFF"/>
              </a:solidFill>
            </a:endParaRPr>
          </a:p>
        </p:txBody>
      </p:sp>
      <p:sp>
        <p:nvSpPr>
          <p:cNvPr id="7" name="Content Placeholder 2">
            <a:extLst>
              <a:ext uri="{FF2B5EF4-FFF2-40B4-BE49-F238E27FC236}">
                <a16:creationId xmlns:a16="http://schemas.microsoft.com/office/drawing/2014/main" id="{1AFEB275-9FD1-2CC0-9F8B-413B01C5D125}"/>
              </a:ext>
            </a:extLst>
          </p:cNvPr>
          <p:cNvSpPr txBox="1">
            <a:spLocks/>
          </p:cNvSpPr>
          <p:nvPr/>
        </p:nvSpPr>
        <p:spPr>
          <a:xfrm>
            <a:off x="-6430" y="1405149"/>
            <a:ext cx="5190252" cy="88064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pt-BR" sz="2000" dirty="0">
              <a:cs typeface="Calibri"/>
            </a:endParaRPr>
          </a:p>
        </p:txBody>
      </p:sp>
      <p:sp>
        <p:nvSpPr>
          <p:cNvPr id="67" name="CaixaDeTexto 66">
            <a:extLst>
              <a:ext uri="{FF2B5EF4-FFF2-40B4-BE49-F238E27FC236}">
                <a16:creationId xmlns:a16="http://schemas.microsoft.com/office/drawing/2014/main" id="{1B9E9409-DDCE-A510-CE57-89F1E3D5A210}"/>
              </a:ext>
            </a:extLst>
          </p:cNvPr>
          <p:cNvSpPr txBox="1"/>
          <p:nvPr/>
        </p:nvSpPr>
        <p:spPr>
          <a:xfrm>
            <a:off x="6257856" y="5343605"/>
            <a:ext cx="242374" cy="369332"/>
          </a:xfrm>
          <a:prstGeom prst="rect">
            <a:avLst/>
          </a:prstGeom>
          <a:noFill/>
        </p:spPr>
        <p:txBody>
          <a:bodyPr wrap="none" rtlCol="0">
            <a:spAutoFit/>
          </a:bodyPr>
          <a:lstStyle/>
          <a:p>
            <a:r>
              <a:rPr lang="pt-BR" dirty="0"/>
              <a:t>.</a:t>
            </a:r>
          </a:p>
        </p:txBody>
      </p:sp>
      <p:sp>
        <p:nvSpPr>
          <p:cNvPr id="69" name="AutoShape 6" descr="Carrinho para Ferramentas Com Sete Gavetas da Bumafer">
            <a:extLst>
              <a:ext uri="{FF2B5EF4-FFF2-40B4-BE49-F238E27FC236}">
                <a16:creationId xmlns:a16="http://schemas.microsoft.com/office/drawing/2014/main" id="{54B851A3-E668-205D-C469-DA5FE9F79CE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8" name="Seta: para a Direita 37">
            <a:extLst>
              <a:ext uri="{FF2B5EF4-FFF2-40B4-BE49-F238E27FC236}">
                <a16:creationId xmlns:a16="http://schemas.microsoft.com/office/drawing/2014/main" id="{ABD68B69-22B7-6346-23D5-6E3E87161A93}"/>
              </a:ext>
            </a:extLst>
          </p:cNvPr>
          <p:cNvSpPr/>
          <p:nvPr/>
        </p:nvSpPr>
        <p:spPr>
          <a:xfrm>
            <a:off x="6833047" y="2988866"/>
            <a:ext cx="978408" cy="484632"/>
          </a:xfrm>
          <a:prstGeom prst="rightArrow">
            <a:avLst/>
          </a:prstGeom>
          <a:solidFill>
            <a:schemeClr val="tx1"/>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CaixaDeTexto 48">
            <a:extLst>
              <a:ext uri="{FF2B5EF4-FFF2-40B4-BE49-F238E27FC236}">
                <a16:creationId xmlns:a16="http://schemas.microsoft.com/office/drawing/2014/main" id="{F00D6536-D34C-5244-FE7C-1DB0DEB02BD7}"/>
              </a:ext>
            </a:extLst>
          </p:cNvPr>
          <p:cNvSpPr txBox="1"/>
          <p:nvPr/>
        </p:nvSpPr>
        <p:spPr>
          <a:xfrm>
            <a:off x="8639640" y="948742"/>
            <a:ext cx="2606419" cy="461665"/>
          </a:xfrm>
          <a:prstGeom prst="rect">
            <a:avLst/>
          </a:prstGeom>
          <a:noFill/>
        </p:spPr>
        <p:txBody>
          <a:bodyPr wrap="none" rtlCol="0">
            <a:spAutoFit/>
          </a:bodyPr>
          <a:lstStyle/>
          <a:p>
            <a:r>
              <a:rPr lang="pt-BR" sz="2400" b="1" dirty="0">
                <a:latin typeface="Arial" panose="020B0604020202020204" pitchFamily="34" charset="0"/>
                <a:cs typeface="Arial" panose="020B0604020202020204" pitchFamily="34" charset="0"/>
              </a:rPr>
              <a:t>Orçamento Total</a:t>
            </a:r>
          </a:p>
        </p:txBody>
      </p:sp>
      <p:pic>
        <p:nvPicPr>
          <p:cNvPr id="17" name="Imagem 16">
            <a:extLst>
              <a:ext uri="{FF2B5EF4-FFF2-40B4-BE49-F238E27FC236}">
                <a16:creationId xmlns:a16="http://schemas.microsoft.com/office/drawing/2014/main" id="{4514C9E4-1A90-BBDB-DF87-22BA274DF86A}"/>
              </a:ext>
            </a:extLst>
          </p:cNvPr>
          <p:cNvPicPr>
            <a:picLocks noChangeAspect="1"/>
          </p:cNvPicPr>
          <p:nvPr/>
        </p:nvPicPr>
        <p:blipFill>
          <a:blip r:embed="rId3"/>
          <a:stretch>
            <a:fillRect/>
          </a:stretch>
        </p:blipFill>
        <p:spPr>
          <a:xfrm>
            <a:off x="4535954" y="1332768"/>
            <a:ext cx="2026537" cy="2097026"/>
          </a:xfrm>
          <a:prstGeom prst="rect">
            <a:avLst/>
          </a:prstGeom>
        </p:spPr>
      </p:pic>
      <p:sp>
        <p:nvSpPr>
          <p:cNvPr id="18" name="CaixaDeTexto 17">
            <a:extLst>
              <a:ext uri="{FF2B5EF4-FFF2-40B4-BE49-F238E27FC236}">
                <a16:creationId xmlns:a16="http://schemas.microsoft.com/office/drawing/2014/main" id="{61926C92-7D08-52F2-8F25-F8955B5D80E6}"/>
              </a:ext>
            </a:extLst>
          </p:cNvPr>
          <p:cNvSpPr txBox="1"/>
          <p:nvPr/>
        </p:nvSpPr>
        <p:spPr>
          <a:xfrm>
            <a:off x="3111759" y="3742787"/>
            <a:ext cx="1741182" cy="523220"/>
          </a:xfrm>
          <a:prstGeom prst="rect">
            <a:avLst/>
          </a:prstGeom>
          <a:noFill/>
        </p:spPr>
        <p:txBody>
          <a:bodyPr wrap="none" rtlCol="0">
            <a:spAutoFit/>
          </a:bodyPr>
          <a:lstStyle/>
          <a:p>
            <a:r>
              <a:rPr lang="pt-BR" sz="2800" b="1" dirty="0">
                <a:latin typeface="Arial" panose="020B0604020202020204" pitchFamily="34" charset="0"/>
                <a:cs typeface="Arial" panose="020B0604020202020204" pitchFamily="34" charset="0"/>
              </a:rPr>
              <a:t>Micro SD</a:t>
            </a:r>
          </a:p>
        </p:txBody>
      </p:sp>
      <p:sp>
        <p:nvSpPr>
          <p:cNvPr id="19" name="CaixaDeTexto 18">
            <a:extLst>
              <a:ext uri="{FF2B5EF4-FFF2-40B4-BE49-F238E27FC236}">
                <a16:creationId xmlns:a16="http://schemas.microsoft.com/office/drawing/2014/main" id="{1799EDBF-FE22-3D84-29C0-2AF426B05DED}"/>
              </a:ext>
            </a:extLst>
          </p:cNvPr>
          <p:cNvSpPr txBox="1"/>
          <p:nvPr/>
        </p:nvSpPr>
        <p:spPr>
          <a:xfrm>
            <a:off x="3900823" y="856595"/>
            <a:ext cx="3541354" cy="523220"/>
          </a:xfrm>
          <a:prstGeom prst="rect">
            <a:avLst/>
          </a:prstGeom>
          <a:noFill/>
        </p:spPr>
        <p:txBody>
          <a:bodyPr wrap="none" rtlCol="0">
            <a:spAutoFit/>
          </a:bodyPr>
          <a:lstStyle/>
          <a:p>
            <a:r>
              <a:rPr lang="pt-BR" sz="2800" b="1" dirty="0">
                <a:latin typeface="Arial" panose="020B0604020202020204" pitchFamily="34" charset="0"/>
                <a:cs typeface="Arial" panose="020B0604020202020204" pitchFamily="34" charset="0"/>
              </a:rPr>
              <a:t>Cabo extensor USB</a:t>
            </a:r>
          </a:p>
        </p:txBody>
      </p:sp>
      <p:pic>
        <p:nvPicPr>
          <p:cNvPr id="21" name="Imagem 20">
            <a:extLst>
              <a:ext uri="{FF2B5EF4-FFF2-40B4-BE49-F238E27FC236}">
                <a16:creationId xmlns:a16="http://schemas.microsoft.com/office/drawing/2014/main" id="{88DA6E4F-BA0B-46F8-0CD9-3CD0537555F0}"/>
              </a:ext>
            </a:extLst>
          </p:cNvPr>
          <p:cNvPicPr>
            <a:picLocks noChangeAspect="1"/>
          </p:cNvPicPr>
          <p:nvPr/>
        </p:nvPicPr>
        <p:blipFill>
          <a:blip r:embed="rId4"/>
          <a:stretch>
            <a:fillRect/>
          </a:stretch>
        </p:blipFill>
        <p:spPr>
          <a:xfrm>
            <a:off x="202048" y="4184701"/>
            <a:ext cx="2171358" cy="2354209"/>
          </a:xfrm>
          <a:prstGeom prst="rect">
            <a:avLst/>
          </a:prstGeom>
        </p:spPr>
      </p:pic>
      <p:pic>
        <p:nvPicPr>
          <p:cNvPr id="23" name="Imagem 22">
            <a:extLst>
              <a:ext uri="{FF2B5EF4-FFF2-40B4-BE49-F238E27FC236}">
                <a16:creationId xmlns:a16="http://schemas.microsoft.com/office/drawing/2014/main" id="{45C46B74-3230-8298-43D4-23561998DC77}"/>
              </a:ext>
            </a:extLst>
          </p:cNvPr>
          <p:cNvPicPr>
            <a:picLocks noChangeAspect="1"/>
          </p:cNvPicPr>
          <p:nvPr/>
        </p:nvPicPr>
        <p:blipFill>
          <a:blip r:embed="rId5"/>
          <a:stretch>
            <a:fillRect/>
          </a:stretch>
        </p:blipFill>
        <p:spPr>
          <a:xfrm>
            <a:off x="906618" y="1261584"/>
            <a:ext cx="1791785" cy="2559692"/>
          </a:xfrm>
          <a:prstGeom prst="rect">
            <a:avLst/>
          </a:prstGeom>
        </p:spPr>
      </p:pic>
      <p:sp>
        <p:nvSpPr>
          <p:cNvPr id="24" name="CaixaDeTexto 23">
            <a:extLst>
              <a:ext uri="{FF2B5EF4-FFF2-40B4-BE49-F238E27FC236}">
                <a16:creationId xmlns:a16="http://schemas.microsoft.com/office/drawing/2014/main" id="{E12BF359-09C7-2800-48D7-3DBF979E87B1}"/>
              </a:ext>
            </a:extLst>
          </p:cNvPr>
          <p:cNvSpPr txBox="1"/>
          <p:nvPr/>
        </p:nvSpPr>
        <p:spPr>
          <a:xfrm>
            <a:off x="297964" y="760530"/>
            <a:ext cx="3238387" cy="523220"/>
          </a:xfrm>
          <a:prstGeom prst="rect">
            <a:avLst/>
          </a:prstGeom>
          <a:noFill/>
        </p:spPr>
        <p:txBody>
          <a:bodyPr wrap="none" rtlCol="0">
            <a:spAutoFit/>
          </a:bodyPr>
          <a:lstStyle/>
          <a:p>
            <a:r>
              <a:rPr lang="pt-BR" sz="2800" b="1" dirty="0">
                <a:latin typeface="Arial" panose="020B0604020202020204" pitchFamily="34" charset="0"/>
                <a:cs typeface="Arial" panose="020B0604020202020204" pitchFamily="34" charset="0"/>
              </a:rPr>
              <a:t>Repetidor de WIFI</a:t>
            </a:r>
          </a:p>
        </p:txBody>
      </p:sp>
      <p:sp>
        <p:nvSpPr>
          <p:cNvPr id="25" name="CaixaDeTexto 24">
            <a:extLst>
              <a:ext uri="{FF2B5EF4-FFF2-40B4-BE49-F238E27FC236}">
                <a16:creationId xmlns:a16="http://schemas.microsoft.com/office/drawing/2014/main" id="{C88A9C0E-B20F-CF9A-D8B8-D651740F3C0B}"/>
              </a:ext>
            </a:extLst>
          </p:cNvPr>
          <p:cNvSpPr txBox="1"/>
          <p:nvPr/>
        </p:nvSpPr>
        <p:spPr>
          <a:xfrm>
            <a:off x="350029" y="3742787"/>
            <a:ext cx="1821332" cy="523220"/>
          </a:xfrm>
          <a:prstGeom prst="rect">
            <a:avLst/>
          </a:prstGeom>
          <a:noFill/>
        </p:spPr>
        <p:txBody>
          <a:bodyPr wrap="none" rtlCol="0">
            <a:spAutoFit/>
          </a:bodyPr>
          <a:lstStyle/>
          <a:p>
            <a:r>
              <a:rPr lang="pt-BR" sz="2800" b="1" dirty="0">
                <a:latin typeface="Arial" panose="020B0604020202020204" pitchFamily="34" charset="0"/>
                <a:cs typeface="Arial" panose="020B0604020202020204" pitchFamily="34" charset="0"/>
              </a:rPr>
              <a:t>HUB USB</a:t>
            </a:r>
          </a:p>
        </p:txBody>
      </p:sp>
      <p:sp>
        <p:nvSpPr>
          <p:cNvPr id="27" name="CaixaDeTexto 26">
            <a:extLst>
              <a:ext uri="{FF2B5EF4-FFF2-40B4-BE49-F238E27FC236}">
                <a16:creationId xmlns:a16="http://schemas.microsoft.com/office/drawing/2014/main" id="{20F2F745-37F8-B5EC-A0D5-E0112C6DBDD1}"/>
              </a:ext>
            </a:extLst>
          </p:cNvPr>
          <p:cNvSpPr txBox="1"/>
          <p:nvPr/>
        </p:nvSpPr>
        <p:spPr>
          <a:xfrm>
            <a:off x="5549223" y="3742787"/>
            <a:ext cx="1983235" cy="523220"/>
          </a:xfrm>
          <a:prstGeom prst="rect">
            <a:avLst/>
          </a:prstGeom>
          <a:noFill/>
        </p:spPr>
        <p:txBody>
          <a:bodyPr wrap="none" rtlCol="0">
            <a:spAutoFit/>
          </a:bodyPr>
          <a:lstStyle/>
          <a:p>
            <a:r>
              <a:rPr lang="pt-BR" sz="2800" b="1" dirty="0">
                <a:latin typeface="Arial" panose="020B0604020202020204" pitchFamily="34" charset="0"/>
                <a:cs typeface="Arial" panose="020B0604020202020204" pitchFamily="34" charset="0"/>
              </a:rPr>
              <a:t>Adaptador</a:t>
            </a:r>
          </a:p>
        </p:txBody>
      </p:sp>
      <p:pic>
        <p:nvPicPr>
          <p:cNvPr id="31" name="Imagem 30">
            <a:extLst>
              <a:ext uri="{FF2B5EF4-FFF2-40B4-BE49-F238E27FC236}">
                <a16:creationId xmlns:a16="http://schemas.microsoft.com/office/drawing/2014/main" id="{438BD91B-D15E-41D8-BD5A-B6B1DC6A823C}"/>
              </a:ext>
            </a:extLst>
          </p:cNvPr>
          <p:cNvPicPr>
            <a:picLocks noChangeAspect="1"/>
          </p:cNvPicPr>
          <p:nvPr/>
        </p:nvPicPr>
        <p:blipFill>
          <a:blip r:embed="rId6"/>
          <a:stretch>
            <a:fillRect/>
          </a:stretch>
        </p:blipFill>
        <p:spPr>
          <a:xfrm>
            <a:off x="5561246" y="4505918"/>
            <a:ext cx="2412976" cy="2038627"/>
          </a:xfrm>
          <a:prstGeom prst="rect">
            <a:avLst/>
          </a:prstGeom>
        </p:spPr>
      </p:pic>
      <p:pic>
        <p:nvPicPr>
          <p:cNvPr id="4" name="Imagem 3">
            <a:extLst>
              <a:ext uri="{FF2B5EF4-FFF2-40B4-BE49-F238E27FC236}">
                <a16:creationId xmlns:a16="http://schemas.microsoft.com/office/drawing/2014/main" id="{6E3AA49F-71AE-90E2-1384-E4AA7C75ADC0}"/>
              </a:ext>
            </a:extLst>
          </p:cNvPr>
          <p:cNvPicPr>
            <a:picLocks noChangeAspect="1"/>
          </p:cNvPicPr>
          <p:nvPr/>
        </p:nvPicPr>
        <p:blipFill>
          <a:blip r:embed="rId7"/>
          <a:stretch>
            <a:fillRect/>
          </a:stretch>
        </p:blipFill>
        <p:spPr>
          <a:xfrm>
            <a:off x="2677459" y="4330133"/>
            <a:ext cx="2742439" cy="2038627"/>
          </a:xfrm>
          <a:prstGeom prst="rect">
            <a:avLst/>
          </a:prstGeom>
        </p:spPr>
      </p:pic>
      <p:pic>
        <p:nvPicPr>
          <p:cNvPr id="5" name="Imagem 4">
            <a:extLst>
              <a:ext uri="{FF2B5EF4-FFF2-40B4-BE49-F238E27FC236}">
                <a16:creationId xmlns:a16="http://schemas.microsoft.com/office/drawing/2014/main" id="{39588165-2BC7-C89E-C839-55F1EA611421}"/>
              </a:ext>
            </a:extLst>
          </p:cNvPr>
          <p:cNvPicPr>
            <a:picLocks noChangeAspect="1"/>
          </p:cNvPicPr>
          <p:nvPr/>
        </p:nvPicPr>
        <p:blipFill>
          <a:blip r:embed="rId8"/>
          <a:stretch>
            <a:fillRect/>
          </a:stretch>
        </p:blipFill>
        <p:spPr>
          <a:xfrm>
            <a:off x="8115570" y="1641831"/>
            <a:ext cx="3654557" cy="3443956"/>
          </a:xfrm>
          <a:prstGeom prst="rect">
            <a:avLst/>
          </a:prstGeom>
        </p:spPr>
      </p:pic>
      <p:sp>
        <p:nvSpPr>
          <p:cNvPr id="3" name="Retângulo 2">
            <a:extLst>
              <a:ext uri="{FF2B5EF4-FFF2-40B4-BE49-F238E27FC236}">
                <a16:creationId xmlns:a16="http://schemas.microsoft.com/office/drawing/2014/main" id="{2536D242-231E-789B-4B7D-4DEFE01C84AD}"/>
              </a:ext>
            </a:extLst>
          </p:cNvPr>
          <p:cNvSpPr/>
          <p:nvPr/>
        </p:nvSpPr>
        <p:spPr>
          <a:xfrm>
            <a:off x="0" y="0"/>
            <a:ext cx="12192000" cy="81438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pt-BR" sz="4400" b="1" dirty="0">
                <a:latin typeface="Arial" panose="020B0604020202020204" pitchFamily="34" charset="0"/>
                <a:cs typeface="Arial" panose="020B0604020202020204" pitchFamily="34" charset="0"/>
              </a:rPr>
              <a:t>Orçamento</a:t>
            </a:r>
          </a:p>
        </p:txBody>
      </p:sp>
      <p:sp>
        <p:nvSpPr>
          <p:cNvPr id="6" name="Footer Placeholder 3">
            <a:extLst>
              <a:ext uri="{FF2B5EF4-FFF2-40B4-BE49-F238E27FC236}">
                <a16:creationId xmlns:a16="http://schemas.microsoft.com/office/drawing/2014/main" id="{98C041E9-5D98-2E82-7992-36F7E366CC2B}"/>
              </a:ext>
            </a:extLst>
          </p:cNvPr>
          <p:cNvSpPr txBox="1">
            <a:spLocks noChangeArrowheads="1"/>
          </p:cNvSpPr>
          <p:nvPr/>
        </p:nvSpPr>
        <p:spPr bwMode="auto">
          <a:xfrm>
            <a:off x="3859422" y="6387998"/>
            <a:ext cx="411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pt-BR"/>
            </a:defPPr>
            <a:lvl1pPr algn="ctr" rtl="0" eaLnBrk="1" fontAlgn="auto" hangingPunct="1">
              <a:spcBef>
                <a:spcPts val="0"/>
              </a:spcBef>
              <a:spcAft>
                <a:spcPts val="0"/>
              </a:spcAft>
              <a:defRPr sz="1200" kern="1200">
                <a:solidFill>
                  <a:schemeClr val="tx1"/>
                </a:solidFill>
                <a:latin typeface="Aptos" panose="020B0004020202020204"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514600" indent="-228600" algn="l" defTabSz="914400" rtl="0" eaLnBrk="1" fontAlgn="base" latinLnBrk="0" hangingPunct="1">
              <a:spcBef>
                <a:spcPct val="0"/>
              </a:spcBef>
              <a:spcAft>
                <a:spcPct val="0"/>
              </a:spcAft>
              <a:defRPr kern="1200">
                <a:solidFill>
                  <a:schemeClr val="tx1"/>
                </a:solidFill>
                <a:latin typeface="Aptos" panose="020B0004020202020204" pitchFamily="34" charset="0"/>
                <a:ea typeface="+mn-ea"/>
                <a:cs typeface="+mn-cs"/>
              </a:defRPr>
            </a:lvl6pPr>
            <a:lvl7pPr marL="2971800" indent="-228600" algn="l" defTabSz="914400" rtl="0" eaLnBrk="1" fontAlgn="base" latinLnBrk="0" hangingPunct="1">
              <a:spcBef>
                <a:spcPct val="0"/>
              </a:spcBef>
              <a:spcAft>
                <a:spcPct val="0"/>
              </a:spcAft>
              <a:defRPr kern="1200">
                <a:solidFill>
                  <a:schemeClr val="tx1"/>
                </a:solidFill>
                <a:latin typeface="Aptos" panose="020B0004020202020204" pitchFamily="34" charset="0"/>
                <a:ea typeface="+mn-ea"/>
                <a:cs typeface="+mn-cs"/>
              </a:defRPr>
            </a:lvl7pPr>
            <a:lvl8pPr marL="3429000" indent="-228600" algn="l" defTabSz="914400" rtl="0" eaLnBrk="1" fontAlgn="base" latinLnBrk="0" hangingPunct="1">
              <a:spcBef>
                <a:spcPct val="0"/>
              </a:spcBef>
              <a:spcAft>
                <a:spcPct val="0"/>
              </a:spcAft>
              <a:defRPr kern="1200">
                <a:solidFill>
                  <a:schemeClr val="tx1"/>
                </a:solidFill>
                <a:latin typeface="Aptos" panose="020B0004020202020204" pitchFamily="34" charset="0"/>
                <a:ea typeface="+mn-ea"/>
                <a:cs typeface="+mn-cs"/>
              </a:defRPr>
            </a:lvl8pPr>
            <a:lvl9pPr marL="3886200" indent="-228600" algn="l" defTabSz="914400" rtl="0" eaLnBrk="1" fontAlgn="base" latinLnBrk="0" hangingPunct="1">
              <a:spcBef>
                <a:spcPct val="0"/>
              </a:spcBef>
              <a:spcAft>
                <a:spcPct val="0"/>
              </a:spcAft>
              <a:defRPr kern="1200">
                <a:solidFill>
                  <a:schemeClr val="tx1"/>
                </a:solidFill>
                <a:latin typeface="Aptos" panose="020B0004020202020204" pitchFamily="34" charset="0"/>
                <a:ea typeface="+mn-ea"/>
                <a:cs typeface="+mn-cs"/>
              </a:defRPr>
            </a:lvl9pPr>
          </a:lstStyle>
          <a:p>
            <a:pPr fontAlgn="base">
              <a:spcBef>
                <a:spcPct val="0"/>
              </a:spcBef>
              <a:spcAft>
                <a:spcPct val="0"/>
              </a:spcAft>
            </a:pPr>
            <a:r>
              <a:rPr lang="pt-BR" altLang="en-US" sz="1600" dirty="0">
                <a:latin typeface="Arial" panose="020B0604020202020204" pitchFamily="34" charset="0"/>
                <a:cs typeface="Arial" panose="020B0604020202020204" pitchFamily="34" charset="0"/>
              </a:rPr>
              <a:t>Manutenção de Aeronaves – 29° Turma</a:t>
            </a:r>
          </a:p>
        </p:txBody>
      </p:sp>
      <p:pic>
        <p:nvPicPr>
          <p:cNvPr id="8" name="Imagem 35" descr="Placa vermelha com letras brancas&#10;&#10;Descrição gerada automaticamente com confiança baixa">
            <a:extLst>
              <a:ext uri="{FF2B5EF4-FFF2-40B4-BE49-F238E27FC236}">
                <a16:creationId xmlns:a16="http://schemas.microsoft.com/office/drawing/2014/main" id="{C2CF0323-20FB-477B-9C65-59F91E82198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72650" y="6038850"/>
            <a:ext cx="1422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65487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FFF9F95-CDB4-C340-DAE2-DE70E9E278C5}"/>
              </a:ext>
            </a:extLst>
          </p:cNvPr>
          <p:cNvSpPr/>
          <p:nvPr/>
        </p:nvSpPr>
        <p:spPr>
          <a:xfrm>
            <a:off x="0" y="0"/>
            <a:ext cx="12192000" cy="81438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pt-BR" sz="4400" b="1" dirty="0">
                <a:latin typeface="Arial" panose="020B0604020202020204" pitchFamily="34" charset="0"/>
                <a:cs typeface="Arial" panose="020B0604020202020204" pitchFamily="34" charset="0"/>
              </a:rPr>
              <a:t>Instalação</a:t>
            </a:r>
          </a:p>
        </p:txBody>
      </p:sp>
      <p:sp>
        <p:nvSpPr>
          <p:cNvPr id="6148" name="AutoShape 2" descr="RFID: O que é e como funciona esse sistema? 2024">
            <a:extLst>
              <a:ext uri="{FF2B5EF4-FFF2-40B4-BE49-F238E27FC236}">
                <a16:creationId xmlns:a16="http://schemas.microsoft.com/office/drawing/2014/main" id="{39A5E168-BC3E-4249-BD9D-29B135D77EBD}"/>
              </a:ext>
            </a:extLst>
          </p:cNvPr>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endParaRPr lang="en-US" altLang="en-US"/>
          </a:p>
        </p:txBody>
      </p:sp>
      <p:sp>
        <p:nvSpPr>
          <p:cNvPr id="6149" name="AutoShape 6" descr="Ciclo do Sistema RFID. Computador com Base de Dados, Leitor RFID, Antena RFID e Etiqueta RFID">
            <a:extLst>
              <a:ext uri="{FF2B5EF4-FFF2-40B4-BE49-F238E27FC236}">
                <a16:creationId xmlns:a16="http://schemas.microsoft.com/office/drawing/2014/main" id="{41182C51-CD53-2946-12DF-26894BC11E31}"/>
              </a:ext>
            </a:extLst>
          </p:cNvPr>
          <p:cNvSpPr>
            <a:spLocks noChangeAspect="1" noChangeArrowheads="1"/>
          </p:cNvSpPr>
          <p:nvPr/>
        </p:nvSpPr>
        <p:spPr bwMode="auto">
          <a:xfrm>
            <a:off x="7118350" y="4805363"/>
            <a:ext cx="211138"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endParaRPr lang="en-US" altLang="en-US"/>
          </a:p>
        </p:txBody>
      </p:sp>
      <p:sp>
        <p:nvSpPr>
          <p:cNvPr id="6152" name="Footer Placeholder 3">
            <a:extLst>
              <a:ext uri="{FF2B5EF4-FFF2-40B4-BE49-F238E27FC236}">
                <a16:creationId xmlns:a16="http://schemas.microsoft.com/office/drawing/2014/main" id="{828DAAA9-8121-53FE-B0EF-AD051E18DEB3}"/>
              </a:ext>
            </a:extLst>
          </p:cNvPr>
          <p:cNvSpPr>
            <a:spLocks noGrp="1" noChangeArrowheads="1"/>
          </p:cNvSpPr>
          <p:nvPr>
            <p:ph type="ftr" sz="quarter" idx="11"/>
          </p:nvPr>
        </p:nvSpPr>
        <p:spPr bwMode="auto">
          <a:xfrm>
            <a:off x="4038600" y="619760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r>
              <a:rPr lang="pt-BR" altLang="en-US" sz="1600">
                <a:latin typeface="Arial" panose="020B0604020202020204" pitchFamily="34" charset="0"/>
                <a:cs typeface="Arial" panose="020B0604020202020204" pitchFamily="34" charset="0"/>
              </a:rPr>
              <a:t>Manutenção de Aeronaves – 29° Turma</a:t>
            </a:r>
          </a:p>
        </p:txBody>
      </p:sp>
      <p:pic>
        <p:nvPicPr>
          <p:cNvPr id="6153" name="Imagem 20" descr="Placa vermelha com letras brancas&#10;&#10;Descrição gerada automaticamente com confiança baixa">
            <a:extLst>
              <a:ext uri="{FF2B5EF4-FFF2-40B4-BE49-F238E27FC236}">
                <a16:creationId xmlns:a16="http://schemas.microsoft.com/office/drawing/2014/main" id="{5418E9CA-3097-536E-73C2-C9F6C1BEA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2650" y="6038850"/>
            <a:ext cx="1422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ixaDeTexto 1">
            <a:extLst>
              <a:ext uri="{FF2B5EF4-FFF2-40B4-BE49-F238E27FC236}">
                <a16:creationId xmlns:a16="http://schemas.microsoft.com/office/drawing/2014/main" id="{CACA54E1-7970-806D-E1E4-62A0A88B122F}"/>
              </a:ext>
            </a:extLst>
          </p:cNvPr>
          <p:cNvSpPr txBox="1"/>
          <p:nvPr/>
        </p:nvSpPr>
        <p:spPr>
          <a:xfrm>
            <a:off x="34545" y="923987"/>
            <a:ext cx="11826240" cy="646331"/>
          </a:xfrm>
          <a:prstGeom prst="rect">
            <a:avLst/>
          </a:prstGeom>
          <a:noFill/>
        </p:spPr>
        <p:txBody>
          <a:bodyPr wrap="square" rtlCol="0">
            <a:spAutoFit/>
          </a:bodyPr>
          <a:lstStyle/>
          <a:p>
            <a:r>
              <a:rPr lang="pt-BR" dirty="0"/>
              <a:t>O sistema consiste em colocar as câmeras dentro de cada gaveta e conecta-las em uma fonte de energia, como uma tomada da rede elétrica.</a:t>
            </a:r>
          </a:p>
        </p:txBody>
      </p:sp>
      <p:sp>
        <p:nvSpPr>
          <p:cNvPr id="3" name="CaixaDeTexto 2">
            <a:extLst>
              <a:ext uri="{FF2B5EF4-FFF2-40B4-BE49-F238E27FC236}">
                <a16:creationId xmlns:a16="http://schemas.microsoft.com/office/drawing/2014/main" id="{BA32A29F-4DC6-6FD7-F1C8-B5B18C9535AA}"/>
              </a:ext>
            </a:extLst>
          </p:cNvPr>
          <p:cNvSpPr txBox="1"/>
          <p:nvPr/>
        </p:nvSpPr>
        <p:spPr>
          <a:xfrm>
            <a:off x="194154" y="2246263"/>
            <a:ext cx="6054246" cy="3416320"/>
          </a:xfrm>
          <a:prstGeom prst="rect">
            <a:avLst/>
          </a:prstGeom>
          <a:noFill/>
        </p:spPr>
        <p:txBody>
          <a:bodyPr wrap="square" rtlCol="0">
            <a:spAutoFit/>
          </a:bodyPr>
          <a:lstStyle/>
          <a:p>
            <a:r>
              <a:rPr lang="pt-BR" dirty="0"/>
              <a:t>1 – Fixar as câmeras para que seja possível a visão do fundo da gaveta onde serão colocadas as ferramentas.</a:t>
            </a:r>
          </a:p>
          <a:p>
            <a:endParaRPr lang="pt-BR" dirty="0"/>
          </a:p>
          <a:p>
            <a:r>
              <a:rPr lang="pt-BR" dirty="0"/>
              <a:t>2 – As câmeras possuem bateria de pouca duração e para funcionarem devem possuir um micro cartão </a:t>
            </a:r>
            <a:r>
              <a:rPr lang="pt-BR" dirty="0" err="1"/>
              <a:t>sd</a:t>
            </a:r>
            <a:r>
              <a:rPr lang="pt-BR" dirty="0"/>
              <a:t>, portanto deve-se conecta-las a tomada.</a:t>
            </a:r>
          </a:p>
          <a:p>
            <a:endParaRPr lang="pt-BR" dirty="0"/>
          </a:p>
          <a:p>
            <a:r>
              <a:rPr lang="pt-BR" dirty="0"/>
              <a:t>3 – Cada câmera deverá ser configurada para ser usada na rede de internet </a:t>
            </a:r>
            <a:r>
              <a:rPr lang="pt-BR" dirty="0" err="1"/>
              <a:t>wi-fi</a:t>
            </a:r>
            <a:r>
              <a:rPr lang="pt-BR" dirty="0"/>
              <a:t> local.</a:t>
            </a:r>
          </a:p>
          <a:p>
            <a:endParaRPr lang="pt-BR" dirty="0"/>
          </a:p>
          <a:p>
            <a:r>
              <a:rPr lang="pt-BR" dirty="0"/>
              <a:t>4 – Locais onde possuem sinal fraco, colocar um repetidor </a:t>
            </a:r>
            <a:r>
              <a:rPr lang="pt-BR" dirty="0" err="1"/>
              <a:t>wi-fi</a:t>
            </a:r>
            <a:r>
              <a:rPr lang="pt-BR" dirty="0"/>
              <a:t>.</a:t>
            </a:r>
          </a:p>
        </p:txBody>
      </p:sp>
      <p:pic>
        <p:nvPicPr>
          <p:cNvPr id="6" name="Imagem 5" descr="Diagrama&#10;&#10;Descrição gerada automaticamente">
            <a:extLst>
              <a:ext uri="{FF2B5EF4-FFF2-40B4-BE49-F238E27FC236}">
                <a16:creationId xmlns:a16="http://schemas.microsoft.com/office/drawing/2014/main" id="{2F2BA3C8-8BD7-302B-6E24-781BD23EE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70" y="1850403"/>
            <a:ext cx="3858609" cy="3738992"/>
          </a:xfrm>
          <a:prstGeom prst="rect">
            <a:avLst/>
          </a:prstGeom>
        </p:spPr>
      </p:pic>
    </p:spTree>
  </p:cSld>
  <p:clrMapOvr>
    <a:masterClrMapping/>
  </p:clrMapOvr>
  <p:transition spd="slow" advTm="197448">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2" descr="RFID: O que é e como funciona esse sistema? 2024">
            <a:extLst>
              <a:ext uri="{FF2B5EF4-FFF2-40B4-BE49-F238E27FC236}">
                <a16:creationId xmlns:a16="http://schemas.microsoft.com/office/drawing/2014/main" id="{39A5E168-BC3E-4249-BD9D-29B135D77EBD}"/>
              </a:ext>
            </a:extLst>
          </p:cNvPr>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endParaRPr lang="en-US" altLang="en-US"/>
          </a:p>
        </p:txBody>
      </p:sp>
      <p:sp>
        <p:nvSpPr>
          <p:cNvPr id="6149" name="AutoShape 6" descr="Ciclo do Sistema RFID. Computador com Base de Dados, Leitor RFID, Antena RFID e Etiqueta RFID">
            <a:extLst>
              <a:ext uri="{FF2B5EF4-FFF2-40B4-BE49-F238E27FC236}">
                <a16:creationId xmlns:a16="http://schemas.microsoft.com/office/drawing/2014/main" id="{41182C51-CD53-2946-12DF-26894BC11E31}"/>
              </a:ext>
            </a:extLst>
          </p:cNvPr>
          <p:cNvSpPr>
            <a:spLocks noChangeAspect="1" noChangeArrowheads="1"/>
          </p:cNvSpPr>
          <p:nvPr/>
        </p:nvSpPr>
        <p:spPr bwMode="auto">
          <a:xfrm>
            <a:off x="7118350" y="4805363"/>
            <a:ext cx="211138"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endParaRPr lang="en-US" altLang="en-US"/>
          </a:p>
        </p:txBody>
      </p:sp>
      <p:sp>
        <p:nvSpPr>
          <p:cNvPr id="6152" name="Footer Placeholder 3">
            <a:extLst>
              <a:ext uri="{FF2B5EF4-FFF2-40B4-BE49-F238E27FC236}">
                <a16:creationId xmlns:a16="http://schemas.microsoft.com/office/drawing/2014/main" id="{828DAAA9-8121-53FE-B0EF-AD051E18DEB3}"/>
              </a:ext>
            </a:extLst>
          </p:cNvPr>
          <p:cNvSpPr>
            <a:spLocks noGrp="1" noChangeArrowheads="1"/>
          </p:cNvSpPr>
          <p:nvPr>
            <p:ph type="ftr" sz="quarter" idx="11"/>
          </p:nvPr>
        </p:nvSpPr>
        <p:spPr bwMode="auto">
          <a:xfrm>
            <a:off x="4038600" y="619760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r>
              <a:rPr lang="pt-BR" altLang="en-US" sz="1600">
                <a:latin typeface="Arial" panose="020B0604020202020204" pitchFamily="34" charset="0"/>
                <a:cs typeface="Arial" panose="020B0604020202020204" pitchFamily="34" charset="0"/>
              </a:rPr>
              <a:t>Manutenção de Aeronaves – 29° Turma</a:t>
            </a:r>
          </a:p>
        </p:txBody>
      </p:sp>
      <p:pic>
        <p:nvPicPr>
          <p:cNvPr id="6153" name="Imagem 20" descr="Placa vermelha com letras brancas&#10;&#10;Descrição gerada automaticamente com confiança baixa">
            <a:extLst>
              <a:ext uri="{FF2B5EF4-FFF2-40B4-BE49-F238E27FC236}">
                <a16:creationId xmlns:a16="http://schemas.microsoft.com/office/drawing/2014/main" id="{5418E9CA-3097-536E-73C2-C9F6C1BEA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2650" y="6038850"/>
            <a:ext cx="1422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tângulo 5">
            <a:extLst>
              <a:ext uri="{FF2B5EF4-FFF2-40B4-BE49-F238E27FC236}">
                <a16:creationId xmlns:a16="http://schemas.microsoft.com/office/drawing/2014/main" id="{32D75D5D-7E79-C500-D999-39E3CA4E335B}"/>
              </a:ext>
            </a:extLst>
          </p:cNvPr>
          <p:cNvSpPr/>
          <p:nvPr/>
        </p:nvSpPr>
        <p:spPr>
          <a:xfrm>
            <a:off x="0" y="0"/>
            <a:ext cx="12192000" cy="81438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pt-BR" sz="4400" b="1" dirty="0">
                <a:latin typeface="Arial" panose="020B0604020202020204" pitchFamily="34" charset="0"/>
                <a:cs typeface="Arial" panose="020B0604020202020204" pitchFamily="34" charset="0"/>
              </a:rPr>
              <a:t>Funcionamento</a:t>
            </a:r>
          </a:p>
        </p:txBody>
      </p:sp>
      <p:sp>
        <p:nvSpPr>
          <p:cNvPr id="8" name="CaixaDeTexto 7">
            <a:extLst>
              <a:ext uri="{FF2B5EF4-FFF2-40B4-BE49-F238E27FC236}">
                <a16:creationId xmlns:a16="http://schemas.microsoft.com/office/drawing/2014/main" id="{79B3733B-8A9F-BE03-B7EC-2A06A987E23D}"/>
              </a:ext>
            </a:extLst>
          </p:cNvPr>
          <p:cNvSpPr txBox="1"/>
          <p:nvPr/>
        </p:nvSpPr>
        <p:spPr>
          <a:xfrm>
            <a:off x="281861" y="914985"/>
            <a:ext cx="11047556" cy="923330"/>
          </a:xfrm>
          <a:prstGeom prst="rect">
            <a:avLst/>
          </a:prstGeom>
          <a:noFill/>
        </p:spPr>
        <p:txBody>
          <a:bodyPr wrap="square" rtlCol="0">
            <a:spAutoFit/>
          </a:bodyPr>
          <a:lstStyle/>
          <a:p>
            <a:r>
              <a:rPr lang="pt-BR" dirty="0"/>
              <a:t>O sistema tem por base o funcionamento em tempo real, as câmeras conseguem passar as imagens das gavetas por </a:t>
            </a:r>
            <a:r>
              <a:rPr lang="pt-BR" dirty="0" err="1"/>
              <a:t>wi-fi</a:t>
            </a:r>
            <a:r>
              <a:rPr lang="pt-BR" dirty="0"/>
              <a:t> para um aplicativo, que pode ser acessado pelo computador ou celular, assim tendo total controle de quais ferramentas estarão nas gavetas. Podem ser conectadas várias câmeras.</a:t>
            </a:r>
          </a:p>
        </p:txBody>
      </p:sp>
      <p:pic>
        <p:nvPicPr>
          <p:cNvPr id="12" name="Imagem 11" descr="Interface gráfica do usuário&#10;&#10;Descrição gerada automaticamente">
            <a:extLst>
              <a:ext uri="{FF2B5EF4-FFF2-40B4-BE49-F238E27FC236}">
                <a16:creationId xmlns:a16="http://schemas.microsoft.com/office/drawing/2014/main" id="{21A420FD-FF86-75A1-F4A5-FDD58CF43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1859" y="2062282"/>
            <a:ext cx="2362981" cy="3915797"/>
          </a:xfrm>
          <a:prstGeom prst="rect">
            <a:avLst/>
          </a:prstGeom>
        </p:spPr>
      </p:pic>
      <p:pic>
        <p:nvPicPr>
          <p:cNvPr id="14" name="Imagem 13">
            <a:extLst>
              <a:ext uri="{FF2B5EF4-FFF2-40B4-BE49-F238E27FC236}">
                <a16:creationId xmlns:a16="http://schemas.microsoft.com/office/drawing/2014/main" id="{B7AA6E15-04B1-ED6E-3BFB-641DB59B671A}"/>
              </a:ext>
            </a:extLst>
          </p:cNvPr>
          <p:cNvPicPr>
            <a:picLocks noChangeAspect="1"/>
          </p:cNvPicPr>
          <p:nvPr/>
        </p:nvPicPr>
        <p:blipFill>
          <a:blip r:embed="rId4"/>
          <a:stretch>
            <a:fillRect/>
          </a:stretch>
        </p:blipFill>
        <p:spPr>
          <a:xfrm>
            <a:off x="6376037" y="2075519"/>
            <a:ext cx="2462211" cy="4072419"/>
          </a:xfrm>
          <a:prstGeom prst="rect">
            <a:avLst/>
          </a:prstGeom>
        </p:spPr>
      </p:pic>
      <p:cxnSp>
        <p:nvCxnSpPr>
          <p:cNvPr id="16" name="Conector de Seta Reta 15">
            <a:extLst>
              <a:ext uri="{FF2B5EF4-FFF2-40B4-BE49-F238E27FC236}">
                <a16:creationId xmlns:a16="http://schemas.microsoft.com/office/drawing/2014/main" id="{C469FFF0-8D3E-849E-6B9F-10D54E79B51E}"/>
              </a:ext>
            </a:extLst>
          </p:cNvPr>
          <p:cNvCxnSpPr/>
          <p:nvPr/>
        </p:nvCxnSpPr>
        <p:spPr>
          <a:xfrm>
            <a:off x="4617720" y="4041648"/>
            <a:ext cx="147828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0427708"/>
      </p:ext>
    </p:extLst>
  </p:cSld>
  <p:clrMapOvr>
    <a:masterClrMapping/>
  </p:clrMapOvr>
  <p:transition spd="slow" advTm="197448">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2" descr="RFID: O que é e como funciona esse sistema? 2024">
            <a:extLst>
              <a:ext uri="{FF2B5EF4-FFF2-40B4-BE49-F238E27FC236}">
                <a16:creationId xmlns:a16="http://schemas.microsoft.com/office/drawing/2014/main" id="{39A5E168-BC3E-4249-BD9D-29B135D77EBD}"/>
              </a:ext>
            </a:extLst>
          </p:cNvPr>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endParaRPr lang="en-US" altLang="en-US"/>
          </a:p>
        </p:txBody>
      </p:sp>
      <p:sp>
        <p:nvSpPr>
          <p:cNvPr id="6149" name="AutoShape 6" descr="Ciclo do Sistema RFID. Computador com Base de Dados, Leitor RFID, Antena RFID e Etiqueta RFID">
            <a:extLst>
              <a:ext uri="{FF2B5EF4-FFF2-40B4-BE49-F238E27FC236}">
                <a16:creationId xmlns:a16="http://schemas.microsoft.com/office/drawing/2014/main" id="{41182C51-CD53-2946-12DF-26894BC11E31}"/>
              </a:ext>
            </a:extLst>
          </p:cNvPr>
          <p:cNvSpPr>
            <a:spLocks noChangeAspect="1" noChangeArrowheads="1"/>
          </p:cNvSpPr>
          <p:nvPr/>
        </p:nvSpPr>
        <p:spPr bwMode="auto">
          <a:xfrm>
            <a:off x="7118350" y="4805363"/>
            <a:ext cx="211138"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endParaRPr lang="en-US" altLang="en-US"/>
          </a:p>
        </p:txBody>
      </p:sp>
      <p:sp>
        <p:nvSpPr>
          <p:cNvPr id="6152" name="Footer Placeholder 3">
            <a:extLst>
              <a:ext uri="{FF2B5EF4-FFF2-40B4-BE49-F238E27FC236}">
                <a16:creationId xmlns:a16="http://schemas.microsoft.com/office/drawing/2014/main" id="{828DAAA9-8121-53FE-B0EF-AD051E18DEB3}"/>
              </a:ext>
            </a:extLst>
          </p:cNvPr>
          <p:cNvSpPr>
            <a:spLocks noGrp="1" noChangeArrowheads="1"/>
          </p:cNvSpPr>
          <p:nvPr>
            <p:ph type="ftr" sz="quarter" idx="11"/>
          </p:nvPr>
        </p:nvSpPr>
        <p:spPr bwMode="auto">
          <a:xfrm>
            <a:off x="4038600" y="619760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r>
              <a:rPr lang="pt-BR" altLang="en-US" sz="1600">
                <a:latin typeface="Arial" panose="020B0604020202020204" pitchFamily="34" charset="0"/>
                <a:cs typeface="Arial" panose="020B0604020202020204" pitchFamily="34" charset="0"/>
              </a:rPr>
              <a:t>Manutenção de Aeronaves – 29° Turma</a:t>
            </a:r>
          </a:p>
        </p:txBody>
      </p:sp>
      <p:pic>
        <p:nvPicPr>
          <p:cNvPr id="6153" name="Imagem 20" descr="Placa vermelha com letras brancas&#10;&#10;Descrição gerada automaticamente com confiança baixa">
            <a:extLst>
              <a:ext uri="{FF2B5EF4-FFF2-40B4-BE49-F238E27FC236}">
                <a16:creationId xmlns:a16="http://schemas.microsoft.com/office/drawing/2014/main" id="{5418E9CA-3097-536E-73C2-C9F6C1BEA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2650" y="6038850"/>
            <a:ext cx="1422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tângulo 5">
            <a:extLst>
              <a:ext uri="{FF2B5EF4-FFF2-40B4-BE49-F238E27FC236}">
                <a16:creationId xmlns:a16="http://schemas.microsoft.com/office/drawing/2014/main" id="{32D75D5D-7E79-C500-D999-39E3CA4E335B}"/>
              </a:ext>
            </a:extLst>
          </p:cNvPr>
          <p:cNvSpPr/>
          <p:nvPr/>
        </p:nvSpPr>
        <p:spPr>
          <a:xfrm>
            <a:off x="0" y="0"/>
            <a:ext cx="12192000" cy="81438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pt-BR" sz="4400" b="1" dirty="0">
                <a:latin typeface="Arial" panose="020B0604020202020204" pitchFamily="34" charset="0"/>
                <a:cs typeface="Arial" panose="020B0604020202020204" pitchFamily="34" charset="0"/>
              </a:rPr>
              <a:t>Inteligência Artificial</a:t>
            </a:r>
          </a:p>
        </p:txBody>
      </p:sp>
      <p:sp>
        <p:nvSpPr>
          <p:cNvPr id="8" name="CaixaDeTexto 7">
            <a:extLst>
              <a:ext uri="{FF2B5EF4-FFF2-40B4-BE49-F238E27FC236}">
                <a16:creationId xmlns:a16="http://schemas.microsoft.com/office/drawing/2014/main" id="{79B3733B-8A9F-BE03-B7EC-2A06A987E23D}"/>
              </a:ext>
            </a:extLst>
          </p:cNvPr>
          <p:cNvSpPr txBox="1"/>
          <p:nvPr/>
        </p:nvSpPr>
        <p:spPr>
          <a:xfrm>
            <a:off x="572222" y="905299"/>
            <a:ext cx="11047556" cy="923330"/>
          </a:xfrm>
          <a:prstGeom prst="rect">
            <a:avLst/>
          </a:prstGeom>
          <a:noFill/>
        </p:spPr>
        <p:txBody>
          <a:bodyPr wrap="square" rtlCol="0">
            <a:spAutoFit/>
          </a:bodyPr>
          <a:lstStyle/>
          <a:p>
            <a:r>
              <a:rPr lang="pt-BR" dirty="0"/>
              <a:t>Para ter mais precisão e automação no sistema, pode ser integrado junto do software de imagem das câmeras, uma inteligência artificial, que analisa as imagens de um banco de dados para comparação, podendo dizer quais ferramentas estão na gaveta.</a:t>
            </a:r>
          </a:p>
        </p:txBody>
      </p:sp>
      <p:pic>
        <p:nvPicPr>
          <p:cNvPr id="22" name="Imagem 21">
            <a:extLst>
              <a:ext uri="{FF2B5EF4-FFF2-40B4-BE49-F238E27FC236}">
                <a16:creationId xmlns:a16="http://schemas.microsoft.com/office/drawing/2014/main" id="{FD42BC7F-1358-C011-F682-1133B862BB84}"/>
              </a:ext>
            </a:extLst>
          </p:cNvPr>
          <p:cNvPicPr>
            <a:picLocks noChangeAspect="1"/>
          </p:cNvPicPr>
          <p:nvPr/>
        </p:nvPicPr>
        <p:blipFill>
          <a:blip r:embed="rId3"/>
          <a:stretch>
            <a:fillRect/>
          </a:stretch>
        </p:blipFill>
        <p:spPr>
          <a:xfrm>
            <a:off x="2430359" y="2180127"/>
            <a:ext cx="6542953" cy="1618150"/>
          </a:xfrm>
          <a:prstGeom prst="rect">
            <a:avLst/>
          </a:prstGeom>
        </p:spPr>
      </p:pic>
      <p:pic>
        <p:nvPicPr>
          <p:cNvPr id="24" name="Imagem 23">
            <a:extLst>
              <a:ext uri="{FF2B5EF4-FFF2-40B4-BE49-F238E27FC236}">
                <a16:creationId xmlns:a16="http://schemas.microsoft.com/office/drawing/2014/main" id="{CFD55BE7-9905-B9E5-5484-777F74128A8B}"/>
              </a:ext>
            </a:extLst>
          </p:cNvPr>
          <p:cNvPicPr>
            <a:picLocks noChangeAspect="1"/>
          </p:cNvPicPr>
          <p:nvPr/>
        </p:nvPicPr>
        <p:blipFill>
          <a:blip r:embed="rId4"/>
          <a:stretch>
            <a:fillRect/>
          </a:stretch>
        </p:blipFill>
        <p:spPr>
          <a:xfrm>
            <a:off x="2378543" y="4169656"/>
            <a:ext cx="6542953" cy="1618150"/>
          </a:xfrm>
          <a:prstGeom prst="rect">
            <a:avLst/>
          </a:prstGeom>
        </p:spPr>
      </p:pic>
      <p:sp>
        <p:nvSpPr>
          <p:cNvPr id="25" name="Retângulo 24">
            <a:extLst>
              <a:ext uri="{FF2B5EF4-FFF2-40B4-BE49-F238E27FC236}">
                <a16:creationId xmlns:a16="http://schemas.microsoft.com/office/drawing/2014/main" id="{4164FA42-E172-7E5E-4725-659E63A454F2}"/>
              </a:ext>
            </a:extLst>
          </p:cNvPr>
          <p:cNvSpPr/>
          <p:nvPr/>
        </p:nvSpPr>
        <p:spPr>
          <a:xfrm>
            <a:off x="4471416" y="2097991"/>
            <a:ext cx="4450080" cy="55376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7843CA13-D1FC-F225-4960-53ACD417CDDD}"/>
              </a:ext>
            </a:extLst>
          </p:cNvPr>
          <p:cNvSpPr/>
          <p:nvPr/>
        </p:nvSpPr>
        <p:spPr>
          <a:xfrm>
            <a:off x="2322576" y="2546200"/>
            <a:ext cx="4450080" cy="55376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BFD62A45-A327-4D80-5476-D6A62713C9F1}"/>
              </a:ext>
            </a:extLst>
          </p:cNvPr>
          <p:cNvSpPr/>
          <p:nvPr/>
        </p:nvSpPr>
        <p:spPr>
          <a:xfrm>
            <a:off x="4721987" y="5093420"/>
            <a:ext cx="4447032" cy="55376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rgbClr val="C00000"/>
              </a:solidFill>
              <a:highlight>
                <a:srgbClr val="FF0000"/>
              </a:highlight>
            </a:endParaRPr>
          </a:p>
        </p:txBody>
      </p:sp>
      <p:sp>
        <p:nvSpPr>
          <p:cNvPr id="30" name="Retângulo 29">
            <a:extLst>
              <a:ext uri="{FF2B5EF4-FFF2-40B4-BE49-F238E27FC236}">
                <a16:creationId xmlns:a16="http://schemas.microsoft.com/office/drawing/2014/main" id="{B2587CB4-6DAF-503A-88D6-144C2E8B2333}"/>
              </a:ext>
            </a:extLst>
          </p:cNvPr>
          <p:cNvSpPr/>
          <p:nvPr/>
        </p:nvSpPr>
        <p:spPr>
          <a:xfrm>
            <a:off x="4547616" y="4125935"/>
            <a:ext cx="4450080" cy="55376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a:extLst>
              <a:ext uri="{FF2B5EF4-FFF2-40B4-BE49-F238E27FC236}">
                <a16:creationId xmlns:a16="http://schemas.microsoft.com/office/drawing/2014/main" id="{CE8C8D5C-2C68-833A-0FDC-514B1DB8F39E}"/>
              </a:ext>
            </a:extLst>
          </p:cNvPr>
          <p:cNvSpPr/>
          <p:nvPr/>
        </p:nvSpPr>
        <p:spPr>
          <a:xfrm>
            <a:off x="2322576" y="4694572"/>
            <a:ext cx="4450080" cy="55376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aixaDeTexto 33">
            <a:extLst>
              <a:ext uri="{FF2B5EF4-FFF2-40B4-BE49-F238E27FC236}">
                <a16:creationId xmlns:a16="http://schemas.microsoft.com/office/drawing/2014/main" id="{9AE0AFA1-57BF-B273-2816-D195BC923A8B}"/>
              </a:ext>
            </a:extLst>
          </p:cNvPr>
          <p:cNvSpPr txBox="1"/>
          <p:nvPr/>
        </p:nvSpPr>
        <p:spPr>
          <a:xfrm>
            <a:off x="2378543" y="2262474"/>
            <a:ext cx="2014728" cy="307777"/>
          </a:xfrm>
          <a:prstGeom prst="rect">
            <a:avLst/>
          </a:prstGeom>
          <a:noFill/>
        </p:spPr>
        <p:txBody>
          <a:bodyPr wrap="square" rtlCol="0">
            <a:spAutoFit/>
          </a:bodyPr>
          <a:lstStyle/>
          <a:p>
            <a:r>
              <a:rPr lang="pt-BR" sz="1400" dirty="0">
                <a:solidFill>
                  <a:srgbClr val="00B050"/>
                </a:solidFill>
              </a:rPr>
              <a:t>Chave </a:t>
            </a:r>
            <a:r>
              <a:rPr lang="pt-BR" sz="1400" dirty="0" err="1">
                <a:solidFill>
                  <a:srgbClr val="00B050"/>
                </a:solidFill>
              </a:rPr>
              <a:t>philips</a:t>
            </a:r>
            <a:endParaRPr lang="pt-BR" sz="1400" dirty="0">
              <a:solidFill>
                <a:srgbClr val="00B050"/>
              </a:solidFill>
            </a:endParaRPr>
          </a:p>
        </p:txBody>
      </p:sp>
      <p:sp>
        <p:nvSpPr>
          <p:cNvPr id="36" name="CaixaDeTexto 35">
            <a:extLst>
              <a:ext uri="{FF2B5EF4-FFF2-40B4-BE49-F238E27FC236}">
                <a16:creationId xmlns:a16="http://schemas.microsoft.com/office/drawing/2014/main" id="{2C67161F-9D5A-E36C-85D8-B3C47A61ACD4}"/>
              </a:ext>
            </a:extLst>
          </p:cNvPr>
          <p:cNvSpPr txBox="1"/>
          <p:nvPr/>
        </p:nvSpPr>
        <p:spPr>
          <a:xfrm>
            <a:off x="4547616" y="1828629"/>
            <a:ext cx="2014728" cy="307777"/>
          </a:xfrm>
          <a:prstGeom prst="rect">
            <a:avLst/>
          </a:prstGeom>
          <a:noFill/>
        </p:spPr>
        <p:txBody>
          <a:bodyPr wrap="square" rtlCol="0">
            <a:spAutoFit/>
          </a:bodyPr>
          <a:lstStyle/>
          <a:p>
            <a:r>
              <a:rPr lang="pt-BR" sz="1400" dirty="0">
                <a:solidFill>
                  <a:srgbClr val="00B050"/>
                </a:solidFill>
              </a:rPr>
              <a:t>Chave de fenda</a:t>
            </a:r>
          </a:p>
        </p:txBody>
      </p:sp>
      <p:sp>
        <p:nvSpPr>
          <p:cNvPr id="37" name="CaixaDeTexto 36">
            <a:extLst>
              <a:ext uri="{FF2B5EF4-FFF2-40B4-BE49-F238E27FC236}">
                <a16:creationId xmlns:a16="http://schemas.microsoft.com/office/drawing/2014/main" id="{6125381D-903F-2ABC-C4A4-8EE4BA60AB8F}"/>
              </a:ext>
            </a:extLst>
          </p:cNvPr>
          <p:cNvSpPr txBox="1"/>
          <p:nvPr/>
        </p:nvSpPr>
        <p:spPr>
          <a:xfrm>
            <a:off x="4936236" y="2880507"/>
            <a:ext cx="2014728" cy="307777"/>
          </a:xfrm>
          <a:prstGeom prst="rect">
            <a:avLst/>
          </a:prstGeom>
          <a:noFill/>
        </p:spPr>
        <p:txBody>
          <a:bodyPr wrap="square" rtlCol="0">
            <a:spAutoFit/>
          </a:bodyPr>
          <a:lstStyle/>
          <a:p>
            <a:r>
              <a:rPr lang="pt-BR" sz="1400" dirty="0">
                <a:solidFill>
                  <a:srgbClr val="00B050"/>
                </a:solidFill>
              </a:rPr>
              <a:t>Chave de fenda</a:t>
            </a:r>
          </a:p>
        </p:txBody>
      </p:sp>
      <p:sp>
        <p:nvSpPr>
          <p:cNvPr id="38" name="CaixaDeTexto 37">
            <a:extLst>
              <a:ext uri="{FF2B5EF4-FFF2-40B4-BE49-F238E27FC236}">
                <a16:creationId xmlns:a16="http://schemas.microsoft.com/office/drawing/2014/main" id="{620D5BDC-1F11-7B92-9581-91B4A25FBA77}"/>
              </a:ext>
            </a:extLst>
          </p:cNvPr>
          <p:cNvSpPr txBox="1"/>
          <p:nvPr/>
        </p:nvSpPr>
        <p:spPr>
          <a:xfrm>
            <a:off x="4547616" y="3894564"/>
            <a:ext cx="2014728" cy="307777"/>
          </a:xfrm>
          <a:prstGeom prst="rect">
            <a:avLst/>
          </a:prstGeom>
          <a:noFill/>
        </p:spPr>
        <p:txBody>
          <a:bodyPr wrap="square" rtlCol="0">
            <a:spAutoFit/>
          </a:bodyPr>
          <a:lstStyle/>
          <a:p>
            <a:r>
              <a:rPr lang="pt-BR" sz="1400" dirty="0">
                <a:solidFill>
                  <a:srgbClr val="00B050"/>
                </a:solidFill>
              </a:rPr>
              <a:t>Chave de fenda</a:t>
            </a:r>
          </a:p>
        </p:txBody>
      </p:sp>
      <p:sp>
        <p:nvSpPr>
          <p:cNvPr id="39" name="CaixaDeTexto 38">
            <a:extLst>
              <a:ext uri="{FF2B5EF4-FFF2-40B4-BE49-F238E27FC236}">
                <a16:creationId xmlns:a16="http://schemas.microsoft.com/office/drawing/2014/main" id="{E7E14033-4216-EBEF-E633-C91E2ED9EB31}"/>
              </a:ext>
            </a:extLst>
          </p:cNvPr>
          <p:cNvSpPr txBox="1"/>
          <p:nvPr/>
        </p:nvSpPr>
        <p:spPr>
          <a:xfrm>
            <a:off x="2246376" y="4406375"/>
            <a:ext cx="2014728" cy="307777"/>
          </a:xfrm>
          <a:prstGeom prst="rect">
            <a:avLst/>
          </a:prstGeom>
          <a:noFill/>
        </p:spPr>
        <p:txBody>
          <a:bodyPr wrap="square" rtlCol="0">
            <a:spAutoFit/>
          </a:bodyPr>
          <a:lstStyle/>
          <a:p>
            <a:r>
              <a:rPr lang="pt-BR" sz="1400" dirty="0">
                <a:solidFill>
                  <a:srgbClr val="00B050"/>
                </a:solidFill>
              </a:rPr>
              <a:t>Chave </a:t>
            </a:r>
            <a:r>
              <a:rPr lang="pt-BR" sz="1400" dirty="0" err="1">
                <a:solidFill>
                  <a:srgbClr val="00B050"/>
                </a:solidFill>
              </a:rPr>
              <a:t>philips</a:t>
            </a:r>
            <a:endParaRPr lang="pt-BR" sz="1400" dirty="0">
              <a:solidFill>
                <a:srgbClr val="00B050"/>
              </a:solidFill>
            </a:endParaRPr>
          </a:p>
        </p:txBody>
      </p:sp>
      <p:sp>
        <p:nvSpPr>
          <p:cNvPr id="40" name="Retângulo 39">
            <a:extLst>
              <a:ext uri="{FF2B5EF4-FFF2-40B4-BE49-F238E27FC236}">
                <a16:creationId xmlns:a16="http://schemas.microsoft.com/office/drawing/2014/main" id="{A78DF84B-ED26-93FF-0AFA-B01024C8DD7E}"/>
              </a:ext>
            </a:extLst>
          </p:cNvPr>
          <p:cNvSpPr/>
          <p:nvPr/>
        </p:nvSpPr>
        <p:spPr>
          <a:xfrm>
            <a:off x="4634063" y="3125162"/>
            <a:ext cx="4447032" cy="55376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CaixaDeTexto 40">
            <a:extLst>
              <a:ext uri="{FF2B5EF4-FFF2-40B4-BE49-F238E27FC236}">
                <a16:creationId xmlns:a16="http://schemas.microsoft.com/office/drawing/2014/main" id="{3AB4C2E8-D863-6E45-B4F1-9F9EEAEE9246}"/>
              </a:ext>
            </a:extLst>
          </p:cNvPr>
          <p:cNvSpPr txBox="1"/>
          <p:nvPr/>
        </p:nvSpPr>
        <p:spPr>
          <a:xfrm>
            <a:off x="7499985" y="4812516"/>
            <a:ext cx="2014728" cy="307777"/>
          </a:xfrm>
          <a:prstGeom prst="rect">
            <a:avLst/>
          </a:prstGeom>
          <a:noFill/>
        </p:spPr>
        <p:txBody>
          <a:bodyPr wrap="square" rtlCol="0">
            <a:spAutoFit/>
          </a:bodyPr>
          <a:lstStyle/>
          <a:p>
            <a:r>
              <a:rPr lang="pt-BR" sz="1400" dirty="0">
                <a:solidFill>
                  <a:srgbClr val="FF0000"/>
                </a:solidFill>
              </a:rPr>
              <a:t>Sem ferramenta</a:t>
            </a:r>
          </a:p>
        </p:txBody>
      </p:sp>
      <p:sp>
        <p:nvSpPr>
          <p:cNvPr id="2" name="CaixaDeTexto 1">
            <a:extLst>
              <a:ext uri="{FF2B5EF4-FFF2-40B4-BE49-F238E27FC236}">
                <a16:creationId xmlns:a16="http://schemas.microsoft.com/office/drawing/2014/main" id="{12790351-D8EF-075F-3420-FC4A208CF2D6}"/>
              </a:ext>
            </a:extLst>
          </p:cNvPr>
          <p:cNvSpPr txBox="1"/>
          <p:nvPr/>
        </p:nvSpPr>
        <p:spPr>
          <a:xfrm>
            <a:off x="7626096" y="2833122"/>
            <a:ext cx="2014728" cy="307777"/>
          </a:xfrm>
          <a:prstGeom prst="rect">
            <a:avLst/>
          </a:prstGeom>
          <a:noFill/>
        </p:spPr>
        <p:txBody>
          <a:bodyPr wrap="square" rtlCol="0">
            <a:spAutoFit/>
          </a:bodyPr>
          <a:lstStyle/>
          <a:p>
            <a:r>
              <a:rPr lang="pt-BR" sz="1400" dirty="0">
                <a:solidFill>
                  <a:srgbClr val="00B050"/>
                </a:solidFill>
              </a:rPr>
              <a:t>Chave de fenda</a:t>
            </a:r>
          </a:p>
        </p:txBody>
      </p:sp>
    </p:spTree>
    <p:extLst>
      <p:ext uri="{BB962C8B-B14F-4D97-AF65-F5344CB8AC3E}">
        <p14:creationId xmlns:p14="http://schemas.microsoft.com/office/powerpoint/2010/main" val="2485496259"/>
      </p:ext>
    </p:extLst>
  </p:cSld>
  <p:clrMapOvr>
    <a:masterClrMapping/>
  </p:clrMapOvr>
  <p:transition spd="slow" advTm="197448">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4F5121BF-5496-C8AD-3336-77A42C3F7CD6}"/>
              </a:ext>
            </a:extLst>
          </p:cNvPr>
          <p:cNvSpPr/>
          <p:nvPr/>
        </p:nvSpPr>
        <p:spPr>
          <a:xfrm>
            <a:off x="0" y="0"/>
            <a:ext cx="12192000" cy="81438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pt-BR" sz="4400" b="1" dirty="0">
                <a:latin typeface="Arial" panose="020B0604020202020204" pitchFamily="34" charset="0"/>
                <a:cs typeface="Arial" panose="020B0604020202020204" pitchFamily="34" charset="0"/>
              </a:rPr>
              <a:t>Vantagens e desvantagens</a:t>
            </a:r>
          </a:p>
        </p:txBody>
      </p:sp>
      <p:pic>
        <p:nvPicPr>
          <p:cNvPr id="10" name="Imagem 9">
            <a:extLst>
              <a:ext uri="{FF2B5EF4-FFF2-40B4-BE49-F238E27FC236}">
                <a16:creationId xmlns:a16="http://schemas.microsoft.com/office/drawing/2014/main" id="{57EAE99D-1A18-9B5D-B75A-C96883B6A9CE}"/>
              </a:ext>
            </a:extLst>
          </p:cNvPr>
          <p:cNvPicPr>
            <a:picLocks noChangeAspect="1"/>
          </p:cNvPicPr>
          <p:nvPr/>
        </p:nvPicPr>
        <p:blipFill>
          <a:blip r:embed="rId2"/>
          <a:stretch>
            <a:fillRect/>
          </a:stretch>
        </p:blipFill>
        <p:spPr>
          <a:xfrm>
            <a:off x="1173710" y="1042416"/>
            <a:ext cx="10235427" cy="5815584"/>
          </a:xfrm>
          <a:prstGeom prst="rect">
            <a:avLst/>
          </a:prstGeom>
        </p:spPr>
      </p:pic>
      <p:sp>
        <p:nvSpPr>
          <p:cNvPr id="11" name="CaixaDeTexto 10">
            <a:extLst>
              <a:ext uri="{FF2B5EF4-FFF2-40B4-BE49-F238E27FC236}">
                <a16:creationId xmlns:a16="http://schemas.microsoft.com/office/drawing/2014/main" id="{4B58CF22-CA16-9DAB-D478-B77109676923}"/>
              </a:ext>
            </a:extLst>
          </p:cNvPr>
          <p:cNvSpPr txBox="1"/>
          <p:nvPr/>
        </p:nvSpPr>
        <p:spPr>
          <a:xfrm>
            <a:off x="393192" y="1591056"/>
            <a:ext cx="2420984" cy="369332"/>
          </a:xfrm>
          <a:prstGeom prst="rect">
            <a:avLst/>
          </a:prstGeom>
          <a:noFill/>
        </p:spPr>
        <p:txBody>
          <a:bodyPr wrap="none" rtlCol="0">
            <a:spAutoFit/>
          </a:bodyPr>
          <a:lstStyle/>
          <a:p>
            <a:r>
              <a:rPr lang="pt-BR" dirty="0"/>
              <a:t>Precisão e Automação</a:t>
            </a:r>
          </a:p>
        </p:txBody>
      </p:sp>
      <p:sp>
        <p:nvSpPr>
          <p:cNvPr id="12" name="CaixaDeTexto 11">
            <a:extLst>
              <a:ext uri="{FF2B5EF4-FFF2-40B4-BE49-F238E27FC236}">
                <a16:creationId xmlns:a16="http://schemas.microsoft.com/office/drawing/2014/main" id="{E23ABA69-2FC6-DA40-F3BE-403A6A3FB306}"/>
              </a:ext>
            </a:extLst>
          </p:cNvPr>
          <p:cNvSpPr txBox="1"/>
          <p:nvPr/>
        </p:nvSpPr>
        <p:spPr>
          <a:xfrm>
            <a:off x="0" y="2819352"/>
            <a:ext cx="3154680" cy="369332"/>
          </a:xfrm>
          <a:prstGeom prst="rect">
            <a:avLst/>
          </a:prstGeom>
          <a:noFill/>
        </p:spPr>
        <p:txBody>
          <a:bodyPr wrap="square" rtlCol="0">
            <a:spAutoFit/>
          </a:bodyPr>
          <a:lstStyle/>
          <a:p>
            <a:r>
              <a:rPr lang="pt-BR" dirty="0"/>
              <a:t>Atualizações em Tempo Real</a:t>
            </a:r>
          </a:p>
        </p:txBody>
      </p:sp>
      <p:sp>
        <p:nvSpPr>
          <p:cNvPr id="14" name="CaixaDeTexto 13">
            <a:extLst>
              <a:ext uri="{FF2B5EF4-FFF2-40B4-BE49-F238E27FC236}">
                <a16:creationId xmlns:a16="http://schemas.microsoft.com/office/drawing/2014/main" id="{6340D20A-F818-ABB2-7869-1076B68D6615}"/>
              </a:ext>
            </a:extLst>
          </p:cNvPr>
          <p:cNvSpPr txBox="1"/>
          <p:nvPr/>
        </p:nvSpPr>
        <p:spPr>
          <a:xfrm>
            <a:off x="1093529" y="4045076"/>
            <a:ext cx="2093976" cy="369332"/>
          </a:xfrm>
          <a:prstGeom prst="rect">
            <a:avLst/>
          </a:prstGeom>
          <a:noFill/>
        </p:spPr>
        <p:txBody>
          <a:bodyPr wrap="square">
            <a:spAutoFit/>
          </a:bodyPr>
          <a:lstStyle/>
          <a:p>
            <a:r>
              <a:rPr lang="pt-BR" dirty="0"/>
              <a:t>Acesso Facilitado</a:t>
            </a:r>
          </a:p>
        </p:txBody>
      </p:sp>
      <p:sp>
        <p:nvSpPr>
          <p:cNvPr id="16" name="CaixaDeTexto 15">
            <a:extLst>
              <a:ext uri="{FF2B5EF4-FFF2-40B4-BE49-F238E27FC236}">
                <a16:creationId xmlns:a16="http://schemas.microsoft.com/office/drawing/2014/main" id="{F400FAEC-9091-9688-3CC5-7C86326020F9}"/>
              </a:ext>
            </a:extLst>
          </p:cNvPr>
          <p:cNvSpPr txBox="1"/>
          <p:nvPr/>
        </p:nvSpPr>
        <p:spPr>
          <a:xfrm>
            <a:off x="1371600" y="5282660"/>
            <a:ext cx="1783080" cy="369332"/>
          </a:xfrm>
          <a:prstGeom prst="rect">
            <a:avLst/>
          </a:prstGeom>
          <a:noFill/>
        </p:spPr>
        <p:txBody>
          <a:bodyPr wrap="square">
            <a:spAutoFit/>
          </a:bodyPr>
          <a:lstStyle/>
          <a:p>
            <a:r>
              <a:rPr lang="pt-BR" dirty="0"/>
              <a:t>Escalabilidade</a:t>
            </a:r>
          </a:p>
        </p:txBody>
      </p:sp>
      <p:sp>
        <p:nvSpPr>
          <p:cNvPr id="17" name="CaixaDeTexto 16">
            <a:extLst>
              <a:ext uri="{FF2B5EF4-FFF2-40B4-BE49-F238E27FC236}">
                <a16:creationId xmlns:a16="http://schemas.microsoft.com/office/drawing/2014/main" id="{238A021B-B8B8-0B0A-2EA9-B9100F4AF431}"/>
              </a:ext>
            </a:extLst>
          </p:cNvPr>
          <p:cNvSpPr txBox="1"/>
          <p:nvPr/>
        </p:nvSpPr>
        <p:spPr>
          <a:xfrm>
            <a:off x="9484203" y="1502848"/>
            <a:ext cx="1783080" cy="646331"/>
          </a:xfrm>
          <a:prstGeom prst="rect">
            <a:avLst/>
          </a:prstGeom>
          <a:noFill/>
        </p:spPr>
        <p:txBody>
          <a:bodyPr wrap="square">
            <a:spAutoFit/>
          </a:bodyPr>
          <a:lstStyle/>
          <a:p>
            <a:r>
              <a:rPr lang="pt-BR" dirty="0"/>
              <a:t>Manutenção e Suporte Técnico</a:t>
            </a:r>
          </a:p>
        </p:txBody>
      </p:sp>
      <p:sp>
        <p:nvSpPr>
          <p:cNvPr id="18" name="CaixaDeTexto 17">
            <a:extLst>
              <a:ext uri="{FF2B5EF4-FFF2-40B4-BE49-F238E27FC236}">
                <a16:creationId xmlns:a16="http://schemas.microsoft.com/office/drawing/2014/main" id="{0573FDFF-FA27-EE8F-A5CD-0FB9DFEE61E5}"/>
              </a:ext>
            </a:extLst>
          </p:cNvPr>
          <p:cNvSpPr txBox="1"/>
          <p:nvPr/>
        </p:nvSpPr>
        <p:spPr>
          <a:xfrm>
            <a:off x="9460992" y="2724643"/>
            <a:ext cx="2618232" cy="646331"/>
          </a:xfrm>
          <a:prstGeom prst="rect">
            <a:avLst/>
          </a:prstGeom>
          <a:noFill/>
        </p:spPr>
        <p:txBody>
          <a:bodyPr wrap="square">
            <a:spAutoFit/>
          </a:bodyPr>
          <a:lstStyle/>
          <a:p>
            <a:r>
              <a:rPr lang="pt-BR" dirty="0"/>
              <a:t>Dependência de Conectividade de Rede</a:t>
            </a:r>
          </a:p>
        </p:txBody>
      </p:sp>
      <p:sp>
        <p:nvSpPr>
          <p:cNvPr id="19" name="CaixaDeTexto 18">
            <a:extLst>
              <a:ext uri="{FF2B5EF4-FFF2-40B4-BE49-F238E27FC236}">
                <a16:creationId xmlns:a16="http://schemas.microsoft.com/office/drawing/2014/main" id="{4EC69630-198E-B92F-D9C0-B2AC61F6B05F}"/>
              </a:ext>
            </a:extLst>
          </p:cNvPr>
          <p:cNvSpPr txBox="1"/>
          <p:nvPr/>
        </p:nvSpPr>
        <p:spPr>
          <a:xfrm>
            <a:off x="9460992" y="3906576"/>
            <a:ext cx="2462784" cy="646331"/>
          </a:xfrm>
          <a:prstGeom prst="rect">
            <a:avLst/>
          </a:prstGeom>
          <a:noFill/>
        </p:spPr>
        <p:txBody>
          <a:bodyPr wrap="square">
            <a:spAutoFit/>
          </a:bodyPr>
          <a:lstStyle/>
          <a:p>
            <a:r>
              <a:rPr lang="pt-BR" dirty="0"/>
              <a:t>Complexidade na Configuração Inicial</a:t>
            </a:r>
          </a:p>
        </p:txBody>
      </p:sp>
      <p:sp>
        <p:nvSpPr>
          <p:cNvPr id="21" name="CaixaDeTexto 20">
            <a:extLst>
              <a:ext uri="{FF2B5EF4-FFF2-40B4-BE49-F238E27FC236}">
                <a16:creationId xmlns:a16="http://schemas.microsoft.com/office/drawing/2014/main" id="{CB1F8D62-219B-AD59-3EBB-15479B57B4BE}"/>
              </a:ext>
            </a:extLst>
          </p:cNvPr>
          <p:cNvSpPr txBox="1"/>
          <p:nvPr/>
        </p:nvSpPr>
        <p:spPr>
          <a:xfrm>
            <a:off x="5123101" y="3047808"/>
            <a:ext cx="972899" cy="1107996"/>
          </a:xfrm>
          <a:prstGeom prst="rect">
            <a:avLst/>
          </a:prstGeom>
          <a:noFill/>
        </p:spPr>
        <p:txBody>
          <a:bodyPr wrap="square">
            <a:spAutoFit/>
          </a:bodyPr>
          <a:lstStyle/>
          <a:p>
            <a:r>
              <a:rPr lang="pt-BR" sz="6600" dirty="0">
                <a:solidFill>
                  <a:schemeClr val="bg1"/>
                </a:solidFill>
                <a:latin typeface="Berlin Sans FB Demi" panose="020E0802020502020306" pitchFamily="34" charset="0"/>
              </a:rPr>
              <a:t>V</a:t>
            </a:r>
          </a:p>
        </p:txBody>
      </p:sp>
      <p:sp>
        <p:nvSpPr>
          <p:cNvPr id="23" name="CaixaDeTexto 22">
            <a:extLst>
              <a:ext uri="{FF2B5EF4-FFF2-40B4-BE49-F238E27FC236}">
                <a16:creationId xmlns:a16="http://schemas.microsoft.com/office/drawing/2014/main" id="{40289FAF-DE63-6616-5322-3A57F81E78D2}"/>
              </a:ext>
            </a:extLst>
          </p:cNvPr>
          <p:cNvSpPr txBox="1"/>
          <p:nvPr/>
        </p:nvSpPr>
        <p:spPr>
          <a:xfrm>
            <a:off x="6741588" y="3025162"/>
            <a:ext cx="972899" cy="1107996"/>
          </a:xfrm>
          <a:prstGeom prst="rect">
            <a:avLst/>
          </a:prstGeom>
          <a:noFill/>
        </p:spPr>
        <p:txBody>
          <a:bodyPr wrap="square">
            <a:spAutoFit/>
          </a:bodyPr>
          <a:lstStyle/>
          <a:p>
            <a:r>
              <a:rPr lang="pt-BR" sz="6600" dirty="0">
                <a:solidFill>
                  <a:schemeClr val="bg1"/>
                </a:solidFill>
                <a:latin typeface="Berlin Sans FB Demi" panose="020E0802020502020306" pitchFamily="34" charset="0"/>
              </a:rPr>
              <a:t>D</a:t>
            </a:r>
          </a:p>
        </p:txBody>
      </p:sp>
      <p:sp>
        <p:nvSpPr>
          <p:cNvPr id="24" name="Footer Placeholder 3">
            <a:extLst>
              <a:ext uri="{FF2B5EF4-FFF2-40B4-BE49-F238E27FC236}">
                <a16:creationId xmlns:a16="http://schemas.microsoft.com/office/drawing/2014/main" id="{53DD2D12-A112-F3C8-3079-97C932F374D8}"/>
              </a:ext>
            </a:extLst>
          </p:cNvPr>
          <p:cNvSpPr>
            <a:spLocks noGrp="1" noChangeArrowheads="1"/>
          </p:cNvSpPr>
          <p:nvPr>
            <p:ph type="ftr" sz="quarter" idx="11"/>
          </p:nvPr>
        </p:nvSpPr>
        <p:spPr bwMode="auto">
          <a:xfrm>
            <a:off x="4038600" y="619760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r>
              <a:rPr lang="pt-BR" altLang="en-US" sz="1600" dirty="0">
                <a:latin typeface="Arial" panose="020B0604020202020204" pitchFamily="34" charset="0"/>
                <a:cs typeface="Arial" panose="020B0604020202020204" pitchFamily="34" charset="0"/>
              </a:rPr>
              <a:t>Manutenção de Aeronaves – 29° Turma</a:t>
            </a:r>
          </a:p>
        </p:txBody>
      </p:sp>
      <p:pic>
        <p:nvPicPr>
          <p:cNvPr id="25" name="Imagem 13" descr="Placa vermelha com letras brancas&#10;&#10;Descrição gerada automaticamente com confiança baixa">
            <a:extLst>
              <a:ext uri="{FF2B5EF4-FFF2-40B4-BE49-F238E27FC236}">
                <a16:creationId xmlns:a16="http://schemas.microsoft.com/office/drawing/2014/main" id="{D0B0474A-1293-D3B2-D483-E0BC0D8CA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2650" y="6038850"/>
            <a:ext cx="1422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179192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612BCE1-C635-B8C2-98E3-1AA0FAA2EA31}"/>
              </a:ext>
            </a:extLst>
          </p:cNvPr>
          <p:cNvSpPr/>
          <p:nvPr/>
        </p:nvSpPr>
        <p:spPr>
          <a:xfrm>
            <a:off x="0" y="0"/>
            <a:ext cx="12192000" cy="81438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pt-BR" sz="4400" b="1" dirty="0">
                <a:latin typeface="Arial" panose="020B0604020202020204" pitchFamily="34" charset="0"/>
                <a:cs typeface="Arial" panose="020B0604020202020204" pitchFamily="34" charset="0"/>
              </a:rPr>
              <a:t>Conclusões</a:t>
            </a:r>
          </a:p>
        </p:txBody>
      </p:sp>
      <p:sp>
        <p:nvSpPr>
          <p:cNvPr id="10243" name="CaixaDeTexto 4">
            <a:extLst>
              <a:ext uri="{FF2B5EF4-FFF2-40B4-BE49-F238E27FC236}">
                <a16:creationId xmlns:a16="http://schemas.microsoft.com/office/drawing/2014/main" id="{C345E172-32F1-55C7-571B-1AD4D776EFE7}"/>
              </a:ext>
            </a:extLst>
          </p:cNvPr>
          <p:cNvSpPr txBox="1">
            <a:spLocks noChangeArrowheads="1"/>
          </p:cNvSpPr>
          <p:nvPr/>
        </p:nvSpPr>
        <p:spPr bwMode="auto">
          <a:xfrm>
            <a:off x="283818" y="1402246"/>
            <a:ext cx="58102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algn="just" eaLnBrk="1" hangingPunct="1"/>
            <a:r>
              <a:rPr lang="pt-BR" altLang="en-US" sz="2400" dirty="0">
                <a:latin typeface="Arial"/>
                <a:cs typeface="Arial"/>
              </a:rPr>
              <a:t>O armazenamento de peça é de suma importância dentro das empresas, casos de ferramentas perdidas, deslocadas de posição, controle inadequado são muito comuns. As ideias propostas neste buscam resolver esses problemas com eficiência, segurança e rapidez. </a:t>
            </a:r>
            <a:endParaRPr lang="en-US" dirty="0">
              <a:latin typeface="Arial"/>
              <a:cs typeface="Arial"/>
            </a:endParaRPr>
          </a:p>
          <a:p>
            <a:pPr algn="just"/>
            <a:r>
              <a:rPr lang="pt-BR" altLang="en-US" sz="2400" dirty="0" err="1">
                <a:latin typeface="Arial"/>
                <a:cs typeface="Arial"/>
              </a:rPr>
              <a:t>Obs</a:t>
            </a:r>
            <a:r>
              <a:rPr lang="pt-BR" altLang="en-US" sz="2400" dirty="0">
                <a:latin typeface="Arial"/>
                <a:cs typeface="Arial"/>
              </a:rPr>
              <a:t>: Todo o projeto tem como base sistemas digitais com softwares </a:t>
            </a:r>
            <a:r>
              <a:rPr lang="pt-BR" altLang="en-US" sz="2400" dirty="0" err="1">
                <a:latin typeface="Arial"/>
                <a:cs typeface="Arial"/>
              </a:rPr>
              <a:t>imbutidos</a:t>
            </a:r>
            <a:r>
              <a:rPr lang="pt-BR" altLang="en-US" sz="2400" dirty="0">
                <a:latin typeface="Arial"/>
                <a:cs typeface="Arial"/>
              </a:rPr>
              <a:t>. O orçamento não consta mão de obra, softwares, e itens que podem ser modificados de várias maneiras.</a:t>
            </a:r>
            <a:endParaRPr lang="en-US" dirty="0">
              <a:latin typeface="Arial"/>
              <a:cs typeface="Arial"/>
            </a:endParaRPr>
          </a:p>
        </p:txBody>
      </p:sp>
      <p:sp>
        <p:nvSpPr>
          <p:cNvPr id="10245" name="Footer Placeholder 3">
            <a:extLst>
              <a:ext uri="{FF2B5EF4-FFF2-40B4-BE49-F238E27FC236}">
                <a16:creationId xmlns:a16="http://schemas.microsoft.com/office/drawing/2014/main" id="{5D9DCEF6-94A4-E295-52B4-77EF4CC93D73}"/>
              </a:ext>
            </a:extLst>
          </p:cNvPr>
          <p:cNvSpPr>
            <a:spLocks noGrp="1" noChangeArrowheads="1"/>
          </p:cNvSpPr>
          <p:nvPr>
            <p:ph type="ftr" sz="quarter" idx="11"/>
          </p:nvPr>
        </p:nvSpPr>
        <p:spPr bwMode="auto">
          <a:xfrm>
            <a:off x="4038600" y="619760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r>
              <a:rPr lang="pt-BR" altLang="en-US" sz="1600" dirty="0">
                <a:latin typeface="Arial" panose="020B0604020202020204" pitchFamily="34" charset="0"/>
                <a:cs typeface="Arial" panose="020B0604020202020204" pitchFamily="34" charset="0"/>
              </a:rPr>
              <a:t>Manutenção de Aeronaves – 29° Turma</a:t>
            </a:r>
          </a:p>
        </p:txBody>
      </p:sp>
      <p:pic>
        <p:nvPicPr>
          <p:cNvPr id="10246" name="Imagem 13" descr="Placa vermelha com letras brancas&#10;&#10;Descrição gerada automaticamente com confiança baixa">
            <a:extLst>
              <a:ext uri="{FF2B5EF4-FFF2-40B4-BE49-F238E27FC236}">
                <a16:creationId xmlns:a16="http://schemas.microsoft.com/office/drawing/2014/main" id="{C7662BD8-F4A3-165C-3689-A6ED590C7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2650" y="6038850"/>
            <a:ext cx="1422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m 2" descr="Homem de moto&#10;&#10;Descrição gerada automaticamente com confiança média">
            <a:extLst>
              <a:ext uri="{FF2B5EF4-FFF2-40B4-BE49-F238E27FC236}">
                <a16:creationId xmlns:a16="http://schemas.microsoft.com/office/drawing/2014/main" id="{264B026D-E177-3BED-A4CB-10E979D45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912" y="1793904"/>
            <a:ext cx="4895088" cy="3270191"/>
          </a:xfrm>
          <a:prstGeom prst="rect">
            <a:avLst/>
          </a:prstGeom>
        </p:spPr>
      </p:pic>
    </p:spTree>
  </p:cSld>
  <p:clrMapOvr>
    <a:masterClrMapping/>
  </p:clrMapOvr>
  <p:transition spd="slow" advTm="63679">
    <p:cover/>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78BC7A9790B024FA8DB4E37FFE27514" ma:contentTypeVersion="5" ma:contentTypeDescription="Crie um novo documento." ma:contentTypeScope="" ma:versionID="286c959b64e404bf1c95a89710e27f93">
  <xsd:schema xmlns:xsd="http://www.w3.org/2001/XMLSchema" xmlns:xs="http://www.w3.org/2001/XMLSchema" xmlns:p="http://schemas.microsoft.com/office/2006/metadata/properties" xmlns:ns2="86edbca6-0fd8-4aef-89fc-2a747e0f8798" targetNamespace="http://schemas.microsoft.com/office/2006/metadata/properties" ma:root="true" ma:fieldsID="0cbf63cdbb4eb8909a32b00fe993af8b" ns2:_="">
    <xsd:import namespace="86edbca6-0fd8-4aef-89fc-2a747e0f8798"/>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edbca6-0fd8-4aef-89fc-2a747e0f879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EF80C3-703B-406E-91F5-6248CC3D8C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edbca6-0fd8-4aef-89fc-2a747e0f87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F3FD2E-4EBE-437D-A2B3-8F3805C107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829</TotalTime>
  <Words>579</Words>
  <Application>Microsoft Office PowerPoint</Application>
  <PresentationFormat>Widescreen</PresentationFormat>
  <Paragraphs>88</Paragraphs>
  <Slides>9</Slides>
  <Notes>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Aptos</vt:lpstr>
      <vt:lpstr>Aptos Display</vt:lpstr>
      <vt:lpstr>Arial</vt:lpstr>
      <vt:lpstr>Berlin Sans FB Demi</vt:lpstr>
      <vt:lpstr>Calibri</vt:lpstr>
      <vt:lpstr>Tema do Office</vt:lpstr>
      <vt:lpstr>Apresentação do PowerPoint</vt:lpstr>
      <vt:lpstr>Apresentação do PowerPoint</vt:lpstr>
      <vt:lpstr>Apresentação do PowerPoint</vt:lpstr>
      <vt:lpstr>Orçamento</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GUILHERME ANDREW PEREIRA DE SOUZA</dc:creator>
  <cp:lastModifiedBy>GUILHERME ANDREW PEREIRA DE SOUZA</cp:lastModifiedBy>
  <cp:revision>224</cp:revision>
  <dcterms:created xsi:type="dcterms:W3CDTF">2024-09-29T20:07:36Z</dcterms:created>
  <dcterms:modified xsi:type="dcterms:W3CDTF">2024-11-25T00:20:13Z</dcterms:modified>
</cp:coreProperties>
</file>