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Maven Pro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regular.fntdata"/><Relationship Id="rId14" Type="http://schemas.openxmlformats.org/officeDocument/2006/relationships/font" Target="fonts/Nunito-boldItalic.fntdata"/><Relationship Id="rId16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8147552e8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8147552e8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8147552e8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8147552e8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8147552e8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8147552e8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8147552e8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8147552e8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11700" y="137825"/>
            <a:ext cx="8520600" cy="13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80"/>
              <a:t>Oferta e Demanda: A Força que Move os Preços no Brasil</a:t>
            </a:r>
            <a:endParaRPr sz="328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11700" y="1974500"/>
            <a:ext cx="8520600" cy="13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9900"/>
                </a:solidFill>
              </a:rPr>
              <a:t>Seminário em Economia e Finanças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164750" y="4627675"/>
            <a:ext cx="39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Guilherme Assunção Barboza</a:t>
            </a:r>
            <a:endParaRPr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são Oferta e Demanda?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Demanda (Procura): É a quantidade de um bem ou serviço que os consumidores desejam e podem comprar por um determinado preço, em um dado momento.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Lei da Demanda: Quando o preço sobe, a quantidade demandada cai. Quando o preço cai, a quantidade demandada sobe. (Relação inversa).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Oferta: É a quantidade de um produto que os produtores e vendedores desejam e podem vender por um determinado preço, em um dado momento.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Lei da Oferta: Quando o preço sobe, a quantidade oferecida sobe. Quando o preço cai, a quantidade oferecida cai. (Relação direta).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Onde as Forças se Encontram: O Preço de Equilíbrio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O equilíbrio de mercado acontece quando a quantidade que os consumidores querem comprar é exatamente igual à quantidade que os produtores querem vender.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É o ponto onde as curvas de oferta e demanda se cruzam.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Nesse ponto, não há excesso (sobra) nem escassez (falta) do produto.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Exemplo Prático: O preço do pãozinho na padaria da esquina é, em teoria, o preço de equilíbrio que faz com que ela venda quase todos os pães fresquinhos até o final do dia.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Caso da Demanda: Mais do que só Preço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 demanda não muda só com o preço. Ela se desloca (a curva inteira vai para a direita ou esquerda) por fatores como: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Renda da População: Nos últimos anos, com o aumento do desemprego, a demanda por restaurantes e carros novos caiu (curva desloca para a esquerda). Já a demanda por marcas próprias (de supermercado) pode aumentar.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Gostos e Preferências: A "febre" do açaí ou do chimarrão fora do Sul aumenta a demanda por esses produtos.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Expectativas: Se as pessoas acham que o preço da gasolina vai subir muito na próxima semana, a demanda por gasolina hoje aumenta (todo mundo corre para encher o tanque).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Caso da Oferta: Os Desafios da Produção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303800" y="19040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t-BR">
                <a:solidFill>
                  <a:schemeClr val="dk1"/>
                </a:solidFill>
              </a:rPr>
              <a:t>A oferta também se desloca por fatores externos: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pt-BR">
                <a:solidFill>
                  <a:schemeClr val="dk1"/>
                </a:solidFill>
              </a:rPr>
              <a:t>Custos de Produção: O preço dos fertilizantes sobe → o custo para o agricultor brasileiro aumenta → a oferta de soja e milho diminui (curva desloca para a esquerda).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pt-BR">
                <a:solidFill>
                  <a:schemeClr val="dk1"/>
                </a:solidFill>
              </a:rPr>
              <a:t>Tecnologia: A adoção de colheitadeiras mais modernas no agro aumenta a produtividade → a oferta de grãos aumenta (curva desloca para a direita).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pt-BR">
                <a:solidFill>
                  <a:schemeClr val="dk1"/>
                </a:solidFill>
              </a:rPr>
              <a:t>Fatores Climáticos: Uma geada no Paraná destrói plantações de café → a oferta de café arábica cai drasticamente → o preço sobe no mundo todo.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rPr lang="pt-BR">
                <a:solidFill>
                  <a:schemeClr val="dk1"/>
                </a:solidFill>
              </a:rPr>
              <a:t>Políticas Governamentais: Isenções de impostos para a indústria (como foi comum para a linha branca - geladeiras, fogões) podem aumentar a oferta.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